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1"/>
    <p:sldMasterId id="2147483726" r:id="rId2"/>
    <p:sldMasterId id="2147483738" r:id="rId3"/>
    <p:sldMasterId id="2147483750" r:id="rId4"/>
    <p:sldMasterId id="2147483762" r:id="rId5"/>
    <p:sldMasterId id="2147483774" r:id="rId6"/>
    <p:sldMasterId id="2147483786" r:id="rId7"/>
    <p:sldMasterId id="2147483798" r:id="rId8"/>
    <p:sldMasterId id="2147483810" r:id="rId9"/>
  </p:sldMasterIdLst>
  <p:notesMasterIdLst>
    <p:notesMasterId r:id="rId40"/>
  </p:notesMasterIdLst>
  <p:sldIdLst>
    <p:sldId id="256" r:id="rId10"/>
    <p:sldId id="257" r:id="rId11"/>
    <p:sldId id="258" r:id="rId12"/>
    <p:sldId id="259" r:id="rId13"/>
    <p:sldId id="260" r:id="rId14"/>
    <p:sldId id="261" r:id="rId15"/>
    <p:sldId id="262" r:id="rId16"/>
    <p:sldId id="263" r:id="rId17"/>
    <p:sldId id="269" r:id="rId18"/>
    <p:sldId id="270" r:id="rId19"/>
    <p:sldId id="271" r:id="rId20"/>
    <p:sldId id="272" r:id="rId21"/>
    <p:sldId id="273" r:id="rId22"/>
    <p:sldId id="274" r:id="rId23"/>
    <p:sldId id="275" r:id="rId24"/>
    <p:sldId id="288" r:id="rId25"/>
    <p:sldId id="276" r:id="rId26"/>
    <p:sldId id="277" r:id="rId27"/>
    <p:sldId id="278" r:id="rId28"/>
    <p:sldId id="279" r:id="rId29"/>
    <p:sldId id="281" r:id="rId30"/>
    <p:sldId id="283" r:id="rId31"/>
    <p:sldId id="284" r:id="rId32"/>
    <p:sldId id="285" r:id="rId33"/>
    <p:sldId id="286" r:id="rId34"/>
    <p:sldId id="264" r:id="rId35"/>
    <p:sldId id="265" r:id="rId36"/>
    <p:sldId id="266" r:id="rId37"/>
    <p:sldId id="267" r:id="rId38"/>
    <p:sldId id="287"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59BBF4-2AA3-4428-B878-2E016E0DA61F}" v="316" dt="2025-05-21T15:52:24.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2" d="100"/>
          <a:sy n="102" d="100"/>
        </p:scale>
        <p:origin x="89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image" Target="../media/image52.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diagrams/_rels/data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image" Target="../media/image60.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diagrams/_rels/data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image" Target="../media/image68.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diagrams/_rels/data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image" Target="../media/image76.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image" Target="../media/image52.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image" Target="../media/image60.png"/><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image" Target="../media/image68.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image" Target="../media/image76.png"/><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41D781-A1B5-4875-908C-B2F85E2F809E}"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C452B145-2B26-4765-AA2B-54DB6D2439D7}">
      <dgm:prSet/>
      <dgm:spPr/>
      <dgm:t>
        <a:bodyPr/>
        <a:lstStyle/>
        <a:p>
          <a:pPr>
            <a:lnSpc>
              <a:spcPct val="100000"/>
            </a:lnSpc>
          </a:pPr>
          <a:r>
            <a:rPr lang="en-US"/>
            <a:t>Model United Nations</a:t>
          </a:r>
        </a:p>
      </dgm:t>
    </dgm:pt>
    <dgm:pt modelId="{289B2F8A-A4E7-4D65-B21F-B3942B0C9397}" type="parTrans" cxnId="{8A67FA4E-2674-4418-A94D-DC8B3B074266}">
      <dgm:prSet/>
      <dgm:spPr/>
      <dgm:t>
        <a:bodyPr/>
        <a:lstStyle/>
        <a:p>
          <a:endParaRPr lang="en-US"/>
        </a:p>
      </dgm:t>
    </dgm:pt>
    <dgm:pt modelId="{68AD185E-DDA5-4E59-857F-9FA225918E00}" type="sibTrans" cxnId="{8A67FA4E-2674-4418-A94D-DC8B3B074266}">
      <dgm:prSet/>
      <dgm:spPr/>
      <dgm:t>
        <a:bodyPr/>
        <a:lstStyle/>
        <a:p>
          <a:pPr>
            <a:lnSpc>
              <a:spcPct val="100000"/>
            </a:lnSpc>
          </a:pPr>
          <a:endParaRPr lang="en-US"/>
        </a:p>
      </dgm:t>
    </dgm:pt>
    <dgm:pt modelId="{506F1ABC-D888-4FE1-9429-54BF2994CBA8}">
      <dgm:prSet/>
      <dgm:spPr/>
      <dgm:t>
        <a:bodyPr/>
        <a:lstStyle/>
        <a:p>
          <a:pPr>
            <a:lnSpc>
              <a:spcPct val="100000"/>
            </a:lnSpc>
          </a:pPr>
          <a:r>
            <a:rPr lang="en-US"/>
            <a:t>Investment Club</a:t>
          </a:r>
        </a:p>
      </dgm:t>
    </dgm:pt>
    <dgm:pt modelId="{EAC8F246-C6DA-406D-B141-53072075381A}" type="parTrans" cxnId="{C927E759-0C4E-497B-8E16-0FA89738B156}">
      <dgm:prSet/>
      <dgm:spPr/>
      <dgm:t>
        <a:bodyPr/>
        <a:lstStyle/>
        <a:p>
          <a:endParaRPr lang="en-US"/>
        </a:p>
      </dgm:t>
    </dgm:pt>
    <dgm:pt modelId="{83CAE824-415B-4F18-8F3A-BE1CBAB332D4}" type="sibTrans" cxnId="{C927E759-0C4E-497B-8E16-0FA89738B156}">
      <dgm:prSet/>
      <dgm:spPr/>
      <dgm:t>
        <a:bodyPr/>
        <a:lstStyle/>
        <a:p>
          <a:pPr>
            <a:lnSpc>
              <a:spcPct val="100000"/>
            </a:lnSpc>
          </a:pPr>
          <a:endParaRPr lang="en-US"/>
        </a:p>
      </dgm:t>
    </dgm:pt>
    <dgm:pt modelId="{D54C0A81-57F5-4DF7-B588-8A7FBF8E483A}">
      <dgm:prSet/>
      <dgm:spPr/>
      <dgm:t>
        <a:bodyPr/>
        <a:lstStyle/>
        <a:p>
          <a:pPr>
            <a:lnSpc>
              <a:spcPct val="100000"/>
            </a:lnSpc>
          </a:pPr>
          <a:endParaRPr lang="en-US" dirty="0"/>
        </a:p>
      </dgm:t>
    </dgm:pt>
    <dgm:pt modelId="{E0DB14F0-50C1-4EB1-874F-31CB28FC4820}" type="parTrans" cxnId="{0D5BDE8B-6840-48F7-AD8D-5B0426837756}">
      <dgm:prSet/>
      <dgm:spPr/>
      <dgm:t>
        <a:bodyPr/>
        <a:lstStyle/>
        <a:p>
          <a:endParaRPr lang="en-US"/>
        </a:p>
      </dgm:t>
    </dgm:pt>
    <dgm:pt modelId="{73161AF2-6576-455A-8591-32D7F20AADDD}" type="sibTrans" cxnId="{0D5BDE8B-6840-48F7-AD8D-5B0426837756}">
      <dgm:prSet/>
      <dgm:spPr/>
      <dgm:t>
        <a:bodyPr/>
        <a:lstStyle/>
        <a:p>
          <a:pPr>
            <a:lnSpc>
              <a:spcPct val="100000"/>
            </a:lnSpc>
          </a:pPr>
          <a:endParaRPr lang="en-US"/>
        </a:p>
      </dgm:t>
    </dgm:pt>
    <dgm:pt modelId="{FD6F74DF-89B9-4055-95CF-AE3973CC89EE}">
      <dgm:prSet/>
      <dgm:spPr/>
      <dgm:t>
        <a:bodyPr/>
        <a:lstStyle/>
        <a:p>
          <a:pPr>
            <a:lnSpc>
              <a:spcPct val="100000"/>
            </a:lnSpc>
          </a:pPr>
          <a:r>
            <a:rPr lang="en-US"/>
            <a:t>Robotics</a:t>
          </a:r>
        </a:p>
      </dgm:t>
    </dgm:pt>
    <dgm:pt modelId="{59DF27E0-8340-47F7-B447-40E719E82374}" type="parTrans" cxnId="{C0428DB7-CCD4-4810-9C0D-13137AFB41A2}">
      <dgm:prSet/>
      <dgm:spPr/>
      <dgm:t>
        <a:bodyPr/>
        <a:lstStyle/>
        <a:p>
          <a:endParaRPr lang="en-US"/>
        </a:p>
      </dgm:t>
    </dgm:pt>
    <dgm:pt modelId="{56889052-67EC-4FA7-9881-B4CBC83536D1}" type="sibTrans" cxnId="{C0428DB7-CCD4-4810-9C0D-13137AFB41A2}">
      <dgm:prSet/>
      <dgm:spPr/>
      <dgm:t>
        <a:bodyPr/>
        <a:lstStyle/>
        <a:p>
          <a:pPr>
            <a:lnSpc>
              <a:spcPct val="100000"/>
            </a:lnSpc>
          </a:pPr>
          <a:endParaRPr lang="en-US"/>
        </a:p>
      </dgm:t>
    </dgm:pt>
    <dgm:pt modelId="{B4BC432F-728B-4CE6-B3DD-84253E20CA75}">
      <dgm:prSet/>
      <dgm:spPr/>
      <dgm:t>
        <a:bodyPr/>
        <a:lstStyle/>
        <a:p>
          <a:pPr>
            <a:lnSpc>
              <a:spcPct val="100000"/>
            </a:lnSpc>
          </a:pPr>
          <a:r>
            <a:rPr lang="en-US"/>
            <a:t>Magic the Gathering</a:t>
          </a:r>
        </a:p>
      </dgm:t>
    </dgm:pt>
    <dgm:pt modelId="{11E15006-C278-44AF-AC6E-E94C0C395DD5}" type="parTrans" cxnId="{074931AF-FD40-4D37-9FC8-A3489D405DFE}">
      <dgm:prSet/>
      <dgm:spPr/>
      <dgm:t>
        <a:bodyPr/>
        <a:lstStyle/>
        <a:p>
          <a:endParaRPr lang="en-US"/>
        </a:p>
      </dgm:t>
    </dgm:pt>
    <dgm:pt modelId="{0E48856B-AF53-45EB-AF9D-9E56F0D30D22}" type="sibTrans" cxnId="{074931AF-FD40-4D37-9FC8-A3489D405DFE}">
      <dgm:prSet/>
      <dgm:spPr/>
      <dgm:t>
        <a:bodyPr/>
        <a:lstStyle/>
        <a:p>
          <a:pPr>
            <a:lnSpc>
              <a:spcPct val="100000"/>
            </a:lnSpc>
          </a:pPr>
          <a:endParaRPr lang="en-US"/>
        </a:p>
      </dgm:t>
    </dgm:pt>
    <dgm:pt modelId="{34A8AA02-0D8B-45B3-8287-CB262CFB66DF}">
      <dgm:prSet/>
      <dgm:spPr/>
      <dgm:t>
        <a:bodyPr/>
        <a:lstStyle/>
        <a:p>
          <a:pPr>
            <a:lnSpc>
              <a:spcPct val="100000"/>
            </a:lnSpc>
          </a:pPr>
          <a:r>
            <a:rPr lang="en-US"/>
            <a:t>Writers Club</a:t>
          </a:r>
        </a:p>
      </dgm:t>
    </dgm:pt>
    <dgm:pt modelId="{34BD38B6-B310-4D05-9C85-734F7AD4BC68}" type="parTrans" cxnId="{979DE254-5187-4B1A-898D-101C05B6B8CA}">
      <dgm:prSet/>
      <dgm:spPr/>
      <dgm:t>
        <a:bodyPr/>
        <a:lstStyle/>
        <a:p>
          <a:endParaRPr lang="en-US"/>
        </a:p>
      </dgm:t>
    </dgm:pt>
    <dgm:pt modelId="{867DEFAD-753F-4146-82ED-1B7672E8985F}" type="sibTrans" cxnId="{979DE254-5187-4B1A-898D-101C05B6B8CA}">
      <dgm:prSet/>
      <dgm:spPr/>
      <dgm:t>
        <a:bodyPr/>
        <a:lstStyle/>
        <a:p>
          <a:pPr>
            <a:lnSpc>
              <a:spcPct val="100000"/>
            </a:lnSpc>
          </a:pPr>
          <a:endParaRPr lang="en-US"/>
        </a:p>
      </dgm:t>
    </dgm:pt>
    <dgm:pt modelId="{98CE6785-8224-4A65-A2F0-4FDF69F6F987}">
      <dgm:prSet/>
      <dgm:spPr/>
      <dgm:t>
        <a:bodyPr/>
        <a:lstStyle/>
        <a:p>
          <a:pPr>
            <a:lnSpc>
              <a:spcPct val="100000"/>
            </a:lnSpc>
          </a:pPr>
          <a:r>
            <a:rPr lang="en-US"/>
            <a:t>Stray Kats Auto Club (Grade 9-12 Co-Ed drag racing team)</a:t>
          </a:r>
        </a:p>
      </dgm:t>
    </dgm:pt>
    <dgm:pt modelId="{346020CF-D459-4847-AC9E-18A4EB21D13F}" type="parTrans" cxnId="{5CCC2D70-C4AE-4365-AFF1-1B4BA2DAAC07}">
      <dgm:prSet/>
      <dgm:spPr/>
      <dgm:t>
        <a:bodyPr/>
        <a:lstStyle/>
        <a:p>
          <a:endParaRPr lang="en-US"/>
        </a:p>
      </dgm:t>
    </dgm:pt>
    <dgm:pt modelId="{98DAA7AD-F414-4503-B156-5B3D3697CEEE}" type="sibTrans" cxnId="{5CCC2D70-C4AE-4365-AFF1-1B4BA2DAAC07}">
      <dgm:prSet/>
      <dgm:spPr/>
      <dgm:t>
        <a:bodyPr/>
        <a:lstStyle/>
        <a:p>
          <a:pPr>
            <a:lnSpc>
              <a:spcPct val="100000"/>
            </a:lnSpc>
          </a:pPr>
          <a:endParaRPr lang="en-US"/>
        </a:p>
      </dgm:t>
    </dgm:pt>
    <dgm:pt modelId="{2B5ADC48-C960-463E-BBB8-C6016ABFD6C0}">
      <dgm:prSet/>
      <dgm:spPr/>
      <dgm:t>
        <a:bodyPr/>
        <a:lstStyle/>
        <a:p>
          <a:pPr>
            <a:lnSpc>
              <a:spcPct val="100000"/>
            </a:lnSpc>
          </a:pPr>
          <a:r>
            <a:rPr lang="en-US" dirty="0"/>
            <a:t>The Rhythm Game Club</a:t>
          </a:r>
        </a:p>
      </dgm:t>
    </dgm:pt>
    <dgm:pt modelId="{79C73B31-C92A-46E5-B423-B310D77B4498}" type="parTrans" cxnId="{DB04A3C6-8D88-434B-8A23-EA0E4EC19452}">
      <dgm:prSet/>
      <dgm:spPr/>
      <dgm:t>
        <a:bodyPr/>
        <a:lstStyle/>
        <a:p>
          <a:endParaRPr lang="en-US"/>
        </a:p>
      </dgm:t>
    </dgm:pt>
    <dgm:pt modelId="{64F10161-7F06-4E29-8FB4-748FE4278245}" type="sibTrans" cxnId="{DB04A3C6-8D88-434B-8A23-EA0E4EC19452}">
      <dgm:prSet/>
      <dgm:spPr/>
      <dgm:t>
        <a:bodyPr/>
        <a:lstStyle/>
        <a:p>
          <a:endParaRPr lang="en-US"/>
        </a:p>
      </dgm:t>
    </dgm:pt>
    <dgm:pt modelId="{0D3AC611-B192-4DF9-A716-7CBD7CCD9F14}" type="pres">
      <dgm:prSet presAssocID="{0241D781-A1B5-4875-908C-B2F85E2F809E}" presName="root" presStyleCnt="0">
        <dgm:presLayoutVars>
          <dgm:dir/>
          <dgm:resizeHandles val="exact"/>
        </dgm:presLayoutVars>
      </dgm:prSet>
      <dgm:spPr/>
    </dgm:pt>
    <dgm:pt modelId="{87E1A511-D64C-47D7-9ED1-1D9F0D003288}" type="pres">
      <dgm:prSet presAssocID="{0241D781-A1B5-4875-908C-B2F85E2F809E}" presName="container" presStyleCnt="0">
        <dgm:presLayoutVars>
          <dgm:dir/>
          <dgm:resizeHandles val="exact"/>
        </dgm:presLayoutVars>
      </dgm:prSet>
      <dgm:spPr/>
    </dgm:pt>
    <dgm:pt modelId="{983D8FC9-0DD7-4B9A-B8F9-AF3D72E68B43}" type="pres">
      <dgm:prSet presAssocID="{C452B145-2B26-4765-AA2B-54DB6D2439D7}" presName="compNode" presStyleCnt="0"/>
      <dgm:spPr/>
    </dgm:pt>
    <dgm:pt modelId="{ACD8B861-E0B0-4CD6-BCAE-4F75867B4F73}" type="pres">
      <dgm:prSet presAssocID="{C452B145-2B26-4765-AA2B-54DB6D2439D7}" presName="iconBgRect" presStyleLbl="bgShp" presStyleIdx="0" presStyleCnt="8"/>
      <dgm:spPr/>
    </dgm:pt>
    <dgm:pt modelId="{71C4A4EA-7984-4239-A6C5-85674E54752C}" type="pres">
      <dgm:prSet presAssocID="{C452B145-2B26-4765-AA2B-54DB6D2439D7}" presName="iconRect" presStyleLbl="node1" presStyleIdx="0" presStyleCnt="8" custScaleX="133547" custScaleY="118547"/>
      <dgm:spPr>
        <a:blipFill rotWithShape="1">
          <a:blip xmlns:r="http://schemas.openxmlformats.org/officeDocument/2006/relationships" r:embed="rId1"/>
          <a:srcRect/>
          <a:stretch>
            <a:fillRect l="-6000" r="-6000"/>
          </a:stretch>
        </a:blipFill>
      </dgm:spPr>
    </dgm:pt>
    <dgm:pt modelId="{06C97729-AE87-47B9-9B00-70186AA1EF24}" type="pres">
      <dgm:prSet presAssocID="{C452B145-2B26-4765-AA2B-54DB6D2439D7}" presName="spaceRect" presStyleCnt="0"/>
      <dgm:spPr/>
    </dgm:pt>
    <dgm:pt modelId="{DA5C5D6A-6B05-4738-AB69-048253B357F5}" type="pres">
      <dgm:prSet presAssocID="{C452B145-2B26-4765-AA2B-54DB6D2439D7}" presName="textRect" presStyleLbl="revTx" presStyleIdx="0" presStyleCnt="8">
        <dgm:presLayoutVars>
          <dgm:chMax val="1"/>
          <dgm:chPref val="1"/>
        </dgm:presLayoutVars>
      </dgm:prSet>
      <dgm:spPr/>
    </dgm:pt>
    <dgm:pt modelId="{D48764C3-37B0-4990-B394-179F52EC2F99}" type="pres">
      <dgm:prSet presAssocID="{68AD185E-DDA5-4E59-857F-9FA225918E00}" presName="sibTrans" presStyleLbl="sibTrans2D1" presStyleIdx="0" presStyleCnt="0"/>
      <dgm:spPr/>
    </dgm:pt>
    <dgm:pt modelId="{39905078-7CB8-4589-9B92-F08C6A6266DF}" type="pres">
      <dgm:prSet presAssocID="{506F1ABC-D888-4FE1-9429-54BF2994CBA8}" presName="compNode" presStyleCnt="0"/>
      <dgm:spPr/>
    </dgm:pt>
    <dgm:pt modelId="{2B0BD5B2-4F8E-4EC8-B086-BF84D4874116}" type="pres">
      <dgm:prSet presAssocID="{506F1ABC-D888-4FE1-9429-54BF2994CBA8}" presName="iconBgRect" presStyleLbl="bgShp" presStyleIdx="1" presStyleCnt="8"/>
      <dgm:spPr/>
    </dgm:pt>
    <dgm:pt modelId="{16092D63-8123-4B17-951D-0581534CD2B0}" type="pres">
      <dgm:prSet presAssocID="{506F1ABC-D888-4FE1-9429-54BF2994CBA8}" presName="iconRect" presStyleLbl="node1" presStyleIdx="1" presStyleCnt="8" custScaleX="134413" custScaleY="132462"/>
      <dgm:spPr>
        <a:blipFill rotWithShape="1">
          <a:blip xmlns:r="http://schemas.openxmlformats.org/officeDocument/2006/relationships" r:embed="rId2"/>
          <a:srcRect/>
          <a:stretch>
            <a:fillRect t="-17000" b="-17000"/>
          </a:stretch>
        </a:blipFill>
      </dgm:spPr>
    </dgm:pt>
    <dgm:pt modelId="{567EB4B6-DB9F-4C0F-B6E3-8F8FB005A777}" type="pres">
      <dgm:prSet presAssocID="{506F1ABC-D888-4FE1-9429-54BF2994CBA8}" presName="spaceRect" presStyleCnt="0"/>
      <dgm:spPr/>
    </dgm:pt>
    <dgm:pt modelId="{D5B311B1-B1D7-4F5A-A1F3-4ED8B27B2B67}" type="pres">
      <dgm:prSet presAssocID="{506F1ABC-D888-4FE1-9429-54BF2994CBA8}" presName="textRect" presStyleLbl="revTx" presStyleIdx="1" presStyleCnt="8">
        <dgm:presLayoutVars>
          <dgm:chMax val="1"/>
          <dgm:chPref val="1"/>
        </dgm:presLayoutVars>
      </dgm:prSet>
      <dgm:spPr/>
    </dgm:pt>
    <dgm:pt modelId="{00804575-4716-44E0-9549-47938A81E119}" type="pres">
      <dgm:prSet presAssocID="{83CAE824-415B-4F18-8F3A-BE1CBAB332D4}" presName="sibTrans" presStyleLbl="sibTrans2D1" presStyleIdx="0" presStyleCnt="0"/>
      <dgm:spPr/>
    </dgm:pt>
    <dgm:pt modelId="{1FE991A8-1BCF-40C1-AF5B-7B3B2C57A6C0}" type="pres">
      <dgm:prSet presAssocID="{D54C0A81-57F5-4DF7-B588-8A7FBF8E483A}" presName="compNode" presStyleCnt="0"/>
      <dgm:spPr/>
    </dgm:pt>
    <dgm:pt modelId="{004331C3-9C4A-4528-9DE7-F8B7A7F0FF9C}" type="pres">
      <dgm:prSet presAssocID="{D54C0A81-57F5-4DF7-B588-8A7FBF8E483A}" presName="iconBgRect" presStyleLbl="bgShp" presStyleIdx="2" presStyleCnt="8"/>
      <dgm:spPr/>
    </dgm:pt>
    <dgm:pt modelId="{13D8AD4F-74D4-485C-BC4C-9AD75697929A}" type="pres">
      <dgm:prSet presAssocID="{D54C0A81-57F5-4DF7-B588-8A7FBF8E483A}" presName="iconRect" presStyleLbl="node1" presStyleIdx="2" presStyleCnt="8" custScaleX="145716" custScaleY="142897"/>
      <dgm:spPr>
        <a:blipFill rotWithShape="1">
          <a:blip xmlns:r="http://schemas.openxmlformats.org/officeDocument/2006/relationships" r:embed="rId3"/>
          <a:srcRect/>
          <a:stretch>
            <a:fillRect t="-1000" b="-1000"/>
          </a:stretch>
        </a:blipFill>
      </dgm:spPr>
    </dgm:pt>
    <dgm:pt modelId="{A2FACD60-36B9-4E93-BB30-7DEAE91844B6}" type="pres">
      <dgm:prSet presAssocID="{D54C0A81-57F5-4DF7-B588-8A7FBF8E483A}" presName="spaceRect" presStyleCnt="0"/>
      <dgm:spPr/>
    </dgm:pt>
    <dgm:pt modelId="{6DB622D0-7DB2-42BB-A8DC-A868CE894811}" type="pres">
      <dgm:prSet presAssocID="{D54C0A81-57F5-4DF7-B588-8A7FBF8E483A}" presName="textRect" presStyleLbl="revTx" presStyleIdx="2" presStyleCnt="8">
        <dgm:presLayoutVars>
          <dgm:chMax val="1"/>
          <dgm:chPref val="1"/>
        </dgm:presLayoutVars>
      </dgm:prSet>
      <dgm:spPr/>
    </dgm:pt>
    <dgm:pt modelId="{8A4B9EB3-8049-4F63-8B4F-7F28C04A2EBC}" type="pres">
      <dgm:prSet presAssocID="{73161AF2-6576-455A-8591-32D7F20AADDD}" presName="sibTrans" presStyleLbl="sibTrans2D1" presStyleIdx="0" presStyleCnt="0"/>
      <dgm:spPr/>
    </dgm:pt>
    <dgm:pt modelId="{5FEE4D1A-F86A-4D80-B2BA-B2FFC81E0DFE}" type="pres">
      <dgm:prSet presAssocID="{FD6F74DF-89B9-4055-95CF-AE3973CC89EE}" presName="compNode" presStyleCnt="0"/>
      <dgm:spPr/>
    </dgm:pt>
    <dgm:pt modelId="{6F38E7D3-CD4E-4F98-93E6-01D39508D352}" type="pres">
      <dgm:prSet presAssocID="{FD6F74DF-89B9-4055-95CF-AE3973CC89EE}" presName="iconBgRect" presStyleLbl="bgShp" presStyleIdx="3" presStyleCnt="8"/>
      <dgm:spPr/>
    </dgm:pt>
    <dgm:pt modelId="{C4BEB57C-48B1-4E94-AB6E-2C3A63F4CE08}" type="pres">
      <dgm:prSet presAssocID="{FD6F74DF-89B9-4055-95CF-AE3973CC89EE}" presName="iconRect" presStyleLbl="node1" presStyleIdx="3" presStyleCnt="8" custScaleX="126590" custScaleY="137294"/>
      <dgm:spPr>
        <a:blipFill rotWithShape="1">
          <a:blip xmlns:r="http://schemas.openxmlformats.org/officeDocument/2006/relationships" r:embed="rId4"/>
          <a:srcRect/>
          <a:stretch>
            <a:fillRect/>
          </a:stretch>
        </a:blipFill>
      </dgm:spPr>
    </dgm:pt>
    <dgm:pt modelId="{D3024EF5-61E1-4EF5-8C49-9302E54703A6}" type="pres">
      <dgm:prSet presAssocID="{FD6F74DF-89B9-4055-95CF-AE3973CC89EE}" presName="spaceRect" presStyleCnt="0"/>
      <dgm:spPr/>
    </dgm:pt>
    <dgm:pt modelId="{94EDCD73-8F5F-4FE2-B5C6-C4E5FC6A88D5}" type="pres">
      <dgm:prSet presAssocID="{FD6F74DF-89B9-4055-95CF-AE3973CC89EE}" presName="textRect" presStyleLbl="revTx" presStyleIdx="3" presStyleCnt="8">
        <dgm:presLayoutVars>
          <dgm:chMax val="1"/>
          <dgm:chPref val="1"/>
        </dgm:presLayoutVars>
      </dgm:prSet>
      <dgm:spPr/>
    </dgm:pt>
    <dgm:pt modelId="{E5C69CFD-D7BE-4DA6-8AD1-0D865136B79E}" type="pres">
      <dgm:prSet presAssocID="{56889052-67EC-4FA7-9881-B4CBC83536D1}" presName="sibTrans" presStyleLbl="sibTrans2D1" presStyleIdx="0" presStyleCnt="0"/>
      <dgm:spPr/>
    </dgm:pt>
    <dgm:pt modelId="{334375D7-4870-4E77-BCA9-1EB7FABFF150}" type="pres">
      <dgm:prSet presAssocID="{B4BC432F-728B-4CE6-B3DD-84253E20CA75}" presName="compNode" presStyleCnt="0"/>
      <dgm:spPr/>
    </dgm:pt>
    <dgm:pt modelId="{FA7C2626-8A43-4BEE-BE7E-B95347BB96B0}" type="pres">
      <dgm:prSet presAssocID="{B4BC432F-728B-4CE6-B3DD-84253E20CA75}" presName="iconBgRect" presStyleLbl="bgShp" presStyleIdx="4" presStyleCnt="8"/>
      <dgm:spPr/>
    </dgm:pt>
    <dgm:pt modelId="{F4E3BCBC-A73E-4B88-B8C2-D4C454E1C529}" type="pres">
      <dgm:prSet presAssocID="{B4BC432F-728B-4CE6-B3DD-84253E20CA75}" presName="iconRect" presStyleLbl="node1" presStyleIdx="4" presStyleCnt="8" custScaleX="151806" custScaleY="133815"/>
      <dgm:spPr>
        <a:blipFill rotWithShape="1">
          <a:blip xmlns:r="http://schemas.openxmlformats.org/officeDocument/2006/relationships" r:embed="rId5"/>
          <a:srcRect/>
          <a:stretch>
            <a:fillRect t="-4000" b="-4000"/>
          </a:stretch>
        </a:blipFill>
      </dgm:spPr>
    </dgm:pt>
    <dgm:pt modelId="{A124A7F1-6FE7-4A8C-BFF3-B75071D54953}" type="pres">
      <dgm:prSet presAssocID="{B4BC432F-728B-4CE6-B3DD-84253E20CA75}" presName="spaceRect" presStyleCnt="0"/>
      <dgm:spPr/>
    </dgm:pt>
    <dgm:pt modelId="{2959F2D5-50DD-416E-AE58-8A6898475264}" type="pres">
      <dgm:prSet presAssocID="{B4BC432F-728B-4CE6-B3DD-84253E20CA75}" presName="textRect" presStyleLbl="revTx" presStyleIdx="4" presStyleCnt="8">
        <dgm:presLayoutVars>
          <dgm:chMax val="1"/>
          <dgm:chPref val="1"/>
        </dgm:presLayoutVars>
      </dgm:prSet>
      <dgm:spPr/>
    </dgm:pt>
    <dgm:pt modelId="{7FBC8CA1-9546-4925-ACA2-3AE0C4114F8D}" type="pres">
      <dgm:prSet presAssocID="{0E48856B-AF53-45EB-AF9D-9E56F0D30D22}" presName="sibTrans" presStyleLbl="sibTrans2D1" presStyleIdx="0" presStyleCnt="0"/>
      <dgm:spPr/>
    </dgm:pt>
    <dgm:pt modelId="{76A19217-4CFD-4E53-B5B3-573AEC36EF69}" type="pres">
      <dgm:prSet presAssocID="{34A8AA02-0D8B-45B3-8287-CB262CFB66DF}" presName="compNode" presStyleCnt="0"/>
      <dgm:spPr/>
    </dgm:pt>
    <dgm:pt modelId="{6494EFE0-61D6-40A7-8071-7D06C6716D3E}" type="pres">
      <dgm:prSet presAssocID="{34A8AA02-0D8B-45B3-8287-CB262CFB66DF}" presName="iconBgRect" presStyleLbl="bgShp" presStyleIdx="5" presStyleCnt="8"/>
      <dgm:spPr/>
    </dgm:pt>
    <dgm:pt modelId="{C26DCEF1-1B79-496A-BDFE-66783E5C217D}" type="pres">
      <dgm:prSet presAssocID="{34A8AA02-0D8B-45B3-8287-CB262CFB66DF}" presName="iconRect" presStyleLbl="node1" presStyleIdx="5" presStyleCnt="8" custScaleX="145716" custScaleY="140772"/>
      <dgm:spPr>
        <a:blipFill rotWithShape="1">
          <a:blip xmlns:r="http://schemas.openxmlformats.org/officeDocument/2006/relationships" r:embed="rId6"/>
          <a:srcRect/>
          <a:stretch>
            <a:fillRect l="-21000" r="-21000"/>
          </a:stretch>
        </a:blipFill>
      </dgm:spPr>
    </dgm:pt>
    <dgm:pt modelId="{BD17FE49-F9D1-493C-AF3D-9795B6DB8A53}" type="pres">
      <dgm:prSet presAssocID="{34A8AA02-0D8B-45B3-8287-CB262CFB66DF}" presName="spaceRect" presStyleCnt="0"/>
      <dgm:spPr/>
    </dgm:pt>
    <dgm:pt modelId="{EF4E3854-80D3-4CFD-873B-EF828EFCB521}" type="pres">
      <dgm:prSet presAssocID="{34A8AA02-0D8B-45B3-8287-CB262CFB66DF}" presName="textRect" presStyleLbl="revTx" presStyleIdx="5" presStyleCnt="8">
        <dgm:presLayoutVars>
          <dgm:chMax val="1"/>
          <dgm:chPref val="1"/>
        </dgm:presLayoutVars>
      </dgm:prSet>
      <dgm:spPr/>
    </dgm:pt>
    <dgm:pt modelId="{1812F1C5-3A9F-43FF-B4D0-A00E81E49A2A}" type="pres">
      <dgm:prSet presAssocID="{867DEFAD-753F-4146-82ED-1B7672E8985F}" presName="sibTrans" presStyleLbl="sibTrans2D1" presStyleIdx="0" presStyleCnt="0"/>
      <dgm:spPr/>
    </dgm:pt>
    <dgm:pt modelId="{511F5CB2-8233-4960-967F-5DB5D4FCED77}" type="pres">
      <dgm:prSet presAssocID="{98CE6785-8224-4A65-A2F0-4FDF69F6F987}" presName="compNode" presStyleCnt="0"/>
      <dgm:spPr/>
    </dgm:pt>
    <dgm:pt modelId="{F90300F9-1E61-4B11-99C0-EC1B62623FEC}" type="pres">
      <dgm:prSet presAssocID="{98CE6785-8224-4A65-A2F0-4FDF69F6F987}" presName="iconBgRect" presStyleLbl="bgShp" presStyleIdx="6" presStyleCnt="8"/>
      <dgm:spPr/>
    </dgm:pt>
    <dgm:pt modelId="{564CF159-530B-46FA-AB41-72D8FE7A2B7A}" type="pres">
      <dgm:prSet presAssocID="{98CE6785-8224-4A65-A2F0-4FDF69F6F987}" presName="iconRect" presStyleLbl="node1" presStyleIdx="6" presStyleCnt="8" custScaleX="140504" custScaleY="124732"/>
      <dgm:spPr>
        <a:blipFill rotWithShape="1">
          <a:blip xmlns:r="http://schemas.openxmlformats.org/officeDocument/2006/relationships" r:embed="rId7"/>
          <a:srcRect/>
          <a:stretch>
            <a:fillRect/>
          </a:stretch>
        </a:blipFill>
      </dgm:spPr>
    </dgm:pt>
    <dgm:pt modelId="{171757B2-E64D-472A-A883-92073C97D4F5}" type="pres">
      <dgm:prSet presAssocID="{98CE6785-8224-4A65-A2F0-4FDF69F6F987}" presName="spaceRect" presStyleCnt="0"/>
      <dgm:spPr/>
    </dgm:pt>
    <dgm:pt modelId="{2F24EB37-90C1-41EB-8A4D-3B0831C79CBA}" type="pres">
      <dgm:prSet presAssocID="{98CE6785-8224-4A65-A2F0-4FDF69F6F987}" presName="textRect" presStyleLbl="revTx" presStyleIdx="6" presStyleCnt="8">
        <dgm:presLayoutVars>
          <dgm:chMax val="1"/>
          <dgm:chPref val="1"/>
        </dgm:presLayoutVars>
      </dgm:prSet>
      <dgm:spPr/>
    </dgm:pt>
    <dgm:pt modelId="{E32234BA-E2D4-4C79-A206-9307D81CB6E6}" type="pres">
      <dgm:prSet presAssocID="{98DAA7AD-F414-4503-B156-5B3D3697CEEE}" presName="sibTrans" presStyleLbl="sibTrans2D1" presStyleIdx="0" presStyleCnt="0"/>
      <dgm:spPr/>
    </dgm:pt>
    <dgm:pt modelId="{4622F1A5-D2CE-4FEF-8AA7-C7E490A8486C}" type="pres">
      <dgm:prSet presAssocID="{2B5ADC48-C960-463E-BBB8-C6016ABFD6C0}" presName="compNode" presStyleCnt="0"/>
      <dgm:spPr/>
    </dgm:pt>
    <dgm:pt modelId="{C9379FA4-7CF7-41A4-9B73-0F23D39CEC99}" type="pres">
      <dgm:prSet presAssocID="{2B5ADC48-C960-463E-BBB8-C6016ABFD6C0}" presName="iconBgRect" presStyleLbl="bgShp" presStyleIdx="7" presStyleCnt="8"/>
      <dgm:spPr/>
    </dgm:pt>
    <dgm:pt modelId="{E2CEF3A7-544D-45D6-8B14-8CDFF768B406}" type="pres">
      <dgm:prSet presAssocID="{2B5ADC48-C960-463E-BBB8-C6016ABFD6C0}" presName="iconRect" presStyleLbl="node1" presStyleIdx="7" presStyleCnt="8" custScaleX="155285" custScaleY="124732"/>
      <dgm:spPr>
        <a:blipFill rotWithShape="1">
          <a:blip xmlns:r="http://schemas.openxmlformats.org/officeDocument/2006/relationships" r:embed="rId8"/>
          <a:srcRect/>
          <a:stretch>
            <a:fillRect l="-33000" r="-33000"/>
          </a:stretch>
        </a:blipFill>
      </dgm:spPr>
    </dgm:pt>
    <dgm:pt modelId="{3FF172F2-4581-42C5-A363-48E508E0D041}" type="pres">
      <dgm:prSet presAssocID="{2B5ADC48-C960-463E-BBB8-C6016ABFD6C0}" presName="spaceRect" presStyleCnt="0"/>
      <dgm:spPr/>
    </dgm:pt>
    <dgm:pt modelId="{840411F5-3B31-432B-875A-B87BE51D7108}" type="pres">
      <dgm:prSet presAssocID="{2B5ADC48-C960-463E-BBB8-C6016ABFD6C0}" presName="textRect" presStyleLbl="revTx" presStyleIdx="7" presStyleCnt="8">
        <dgm:presLayoutVars>
          <dgm:chMax val="1"/>
          <dgm:chPref val="1"/>
        </dgm:presLayoutVars>
      </dgm:prSet>
      <dgm:spPr/>
    </dgm:pt>
  </dgm:ptLst>
  <dgm:cxnLst>
    <dgm:cxn modelId="{2B4BDA0D-6362-4254-867F-92F2C561117B}" type="presOf" srcId="{2B5ADC48-C960-463E-BBB8-C6016ABFD6C0}" destId="{840411F5-3B31-432B-875A-B87BE51D7108}" srcOrd="0" destOrd="0" presId="urn:microsoft.com/office/officeart/2018/2/layout/IconCircleList"/>
    <dgm:cxn modelId="{75223D10-C9BA-4623-AD8F-ADC14800B460}" type="presOf" srcId="{83CAE824-415B-4F18-8F3A-BE1CBAB332D4}" destId="{00804575-4716-44E0-9549-47938A81E119}" srcOrd="0" destOrd="0" presId="urn:microsoft.com/office/officeart/2018/2/layout/IconCircleList"/>
    <dgm:cxn modelId="{1BBDF330-4ED5-4335-B035-A5FC2FE2C048}" type="presOf" srcId="{56889052-67EC-4FA7-9881-B4CBC83536D1}" destId="{E5C69CFD-D7BE-4DA6-8AD1-0D865136B79E}" srcOrd="0" destOrd="0" presId="urn:microsoft.com/office/officeart/2018/2/layout/IconCircleList"/>
    <dgm:cxn modelId="{A686035E-600F-4B30-BAAB-B34E6122979E}" type="presOf" srcId="{73161AF2-6576-455A-8591-32D7F20AADDD}" destId="{8A4B9EB3-8049-4F63-8B4F-7F28C04A2EBC}" srcOrd="0" destOrd="0" presId="urn:microsoft.com/office/officeart/2018/2/layout/IconCircleList"/>
    <dgm:cxn modelId="{98B3CF4A-3D9D-4B4D-AB0C-A26782B791BA}" type="presOf" srcId="{B4BC432F-728B-4CE6-B3DD-84253E20CA75}" destId="{2959F2D5-50DD-416E-AE58-8A6898475264}" srcOrd="0" destOrd="0" presId="urn:microsoft.com/office/officeart/2018/2/layout/IconCircleList"/>
    <dgm:cxn modelId="{2A14294D-090C-42D9-89D0-BA1D05F558B1}" type="presOf" srcId="{98DAA7AD-F414-4503-B156-5B3D3697CEEE}" destId="{E32234BA-E2D4-4C79-A206-9307D81CB6E6}" srcOrd="0" destOrd="0" presId="urn:microsoft.com/office/officeart/2018/2/layout/IconCircleList"/>
    <dgm:cxn modelId="{8A67FA4E-2674-4418-A94D-DC8B3B074266}" srcId="{0241D781-A1B5-4875-908C-B2F85E2F809E}" destId="{C452B145-2B26-4765-AA2B-54DB6D2439D7}" srcOrd="0" destOrd="0" parTransId="{289B2F8A-A4E7-4D65-B21F-B3942B0C9397}" sibTransId="{68AD185E-DDA5-4E59-857F-9FA225918E00}"/>
    <dgm:cxn modelId="{5CCC2D70-C4AE-4365-AFF1-1B4BA2DAAC07}" srcId="{0241D781-A1B5-4875-908C-B2F85E2F809E}" destId="{98CE6785-8224-4A65-A2F0-4FDF69F6F987}" srcOrd="6" destOrd="0" parTransId="{346020CF-D459-4847-AC9E-18A4EB21D13F}" sibTransId="{98DAA7AD-F414-4503-B156-5B3D3697CEEE}"/>
    <dgm:cxn modelId="{D19ABD54-11E8-417C-BB2C-5F049A3B3FA4}" type="presOf" srcId="{0E48856B-AF53-45EB-AF9D-9E56F0D30D22}" destId="{7FBC8CA1-9546-4925-ACA2-3AE0C4114F8D}" srcOrd="0" destOrd="0" presId="urn:microsoft.com/office/officeart/2018/2/layout/IconCircleList"/>
    <dgm:cxn modelId="{979DE254-5187-4B1A-898D-101C05B6B8CA}" srcId="{0241D781-A1B5-4875-908C-B2F85E2F809E}" destId="{34A8AA02-0D8B-45B3-8287-CB262CFB66DF}" srcOrd="5" destOrd="0" parTransId="{34BD38B6-B310-4D05-9C85-734F7AD4BC68}" sibTransId="{867DEFAD-753F-4146-82ED-1B7672E8985F}"/>
    <dgm:cxn modelId="{C927E759-0C4E-497B-8E16-0FA89738B156}" srcId="{0241D781-A1B5-4875-908C-B2F85E2F809E}" destId="{506F1ABC-D888-4FE1-9429-54BF2994CBA8}" srcOrd="1" destOrd="0" parTransId="{EAC8F246-C6DA-406D-B141-53072075381A}" sibTransId="{83CAE824-415B-4F18-8F3A-BE1CBAB332D4}"/>
    <dgm:cxn modelId="{13F6FE7E-95A5-4921-B14C-9D86419C4122}" type="presOf" srcId="{C452B145-2B26-4765-AA2B-54DB6D2439D7}" destId="{DA5C5D6A-6B05-4738-AB69-048253B357F5}" srcOrd="0" destOrd="0" presId="urn:microsoft.com/office/officeart/2018/2/layout/IconCircleList"/>
    <dgm:cxn modelId="{4C372F8B-4CD2-466E-A8EA-AB75EE65F111}" type="presOf" srcId="{867DEFAD-753F-4146-82ED-1B7672E8985F}" destId="{1812F1C5-3A9F-43FF-B4D0-A00E81E49A2A}" srcOrd="0" destOrd="0" presId="urn:microsoft.com/office/officeart/2018/2/layout/IconCircleList"/>
    <dgm:cxn modelId="{0D5BDE8B-6840-48F7-AD8D-5B0426837756}" srcId="{0241D781-A1B5-4875-908C-B2F85E2F809E}" destId="{D54C0A81-57F5-4DF7-B588-8A7FBF8E483A}" srcOrd="2" destOrd="0" parTransId="{E0DB14F0-50C1-4EB1-874F-31CB28FC4820}" sibTransId="{73161AF2-6576-455A-8591-32D7F20AADDD}"/>
    <dgm:cxn modelId="{768F7793-336D-4E28-A867-E2D309E0BB6D}" type="presOf" srcId="{D54C0A81-57F5-4DF7-B588-8A7FBF8E483A}" destId="{6DB622D0-7DB2-42BB-A8DC-A868CE894811}" srcOrd="0" destOrd="0" presId="urn:microsoft.com/office/officeart/2018/2/layout/IconCircleList"/>
    <dgm:cxn modelId="{074931AF-FD40-4D37-9FC8-A3489D405DFE}" srcId="{0241D781-A1B5-4875-908C-B2F85E2F809E}" destId="{B4BC432F-728B-4CE6-B3DD-84253E20CA75}" srcOrd="4" destOrd="0" parTransId="{11E15006-C278-44AF-AC6E-E94C0C395DD5}" sibTransId="{0E48856B-AF53-45EB-AF9D-9E56F0D30D22}"/>
    <dgm:cxn modelId="{162357B0-EB25-422B-AC6C-E99528C48A80}" type="presOf" srcId="{FD6F74DF-89B9-4055-95CF-AE3973CC89EE}" destId="{94EDCD73-8F5F-4FE2-B5C6-C4E5FC6A88D5}" srcOrd="0" destOrd="0" presId="urn:microsoft.com/office/officeart/2018/2/layout/IconCircleList"/>
    <dgm:cxn modelId="{7A7684B4-7D17-46D3-9AED-033BF1CE1ECA}" type="presOf" srcId="{0241D781-A1B5-4875-908C-B2F85E2F809E}" destId="{0D3AC611-B192-4DF9-A716-7CBD7CCD9F14}" srcOrd="0" destOrd="0" presId="urn:microsoft.com/office/officeart/2018/2/layout/IconCircleList"/>
    <dgm:cxn modelId="{C0428DB7-CCD4-4810-9C0D-13137AFB41A2}" srcId="{0241D781-A1B5-4875-908C-B2F85E2F809E}" destId="{FD6F74DF-89B9-4055-95CF-AE3973CC89EE}" srcOrd="3" destOrd="0" parTransId="{59DF27E0-8340-47F7-B447-40E719E82374}" sibTransId="{56889052-67EC-4FA7-9881-B4CBC83536D1}"/>
    <dgm:cxn modelId="{71B20FC1-836D-4014-A2A0-EC207BDB8C79}" type="presOf" srcId="{68AD185E-DDA5-4E59-857F-9FA225918E00}" destId="{D48764C3-37B0-4990-B394-179F52EC2F99}" srcOrd="0" destOrd="0" presId="urn:microsoft.com/office/officeart/2018/2/layout/IconCircleList"/>
    <dgm:cxn modelId="{DB04A3C6-8D88-434B-8A23-EA0E4EC19452}" srcId="{0241D781-A1B5-4875-908C-B2F85E2F809E}" destId="{2B5ADC48-C960-463E-BBB8-C6016ABFD6C0}" srcOrd="7" destOrd="0" parTransId="{79C73B31-C92A-46E5-B423-B310D77B4498}" sibTransId="{64F10161-7F06-4E29-8FB4-748FE4278245}"/>
    <dgm:cxn modelId="{51AA85D7-B1C7-407E-9E83-E167B913BDC5}" type="presOf" srcId="{34A8AA02-0D8B-45B3-8287-CB262CFB66DF}" destId="{EF4E3854-80D3-4CFD-873B-EF828EFCB521}" srcOrd="0" destOrd="0" presId="urn:microsoft.com/office/officeart/2018/2/layout/IconCircleList"/>
    <dgm:cxn modelId="{328923DA-4EDA-41CA-97B5-2603A19789F2}" type="presOf" srcId="{506F1ABC-D888-4FE1-9429-54BF2994CBA8}" destId="{D5B311B1-B1D7-4F5A-A1F3-4ED8B27B2B67}" srcOrd="0" destOrd="0" presId="urn:microsoft.com/office/officeart/2018/2/layout/IconCircleList"/>
    <dgm:cxn modelId="{69D0E3FC-3DF2-40CF-AA42-3F90C6AC9F58}" type="presOf" srcId="{98CE6785-8224-4A65-A2F0-4FDF69F6F987}" destId="{2F24EB37-90C1-41EB-8A4D-3B0831C79CBA}" srcOrd="0" destOrd="0" presId="urn:microsoft.com/office/officeart/2018/2/layout/IconCircleList"/>
    <dgm:cxn modelId="{F0357E9B-C0A0-49F6-A8C5-FEF0A042131B}" type="presParOf" srcId="{0D3AC611-B192-4DF9-A716-7CBD7CCD9F14}" destId="{87E1A511-D64C-47D7-9ED1-1D9F0D003288}" srcOrd="0" destOrd="0" presId="urn:microsoft.com/office/officeart/2018/2/layout/IconCircleList"/>
    <dgm:cxn modelId="{6188C9A9-4B95-4852-A6A3-3E05FA9FD720}" type="presParOf" srcId="{87E1A511-D64C-47D7-9ED1-1D9F0D003288}" destId="{983D8FC9-0DD7-4B9A-B8F9-AF3D72E68B43}" srcOrd="0" destOrd="0" presId="urn:microsoft.com/office/officeart/2018/2/layout/IconCircleList"/>
    <dgm:cxn modelId="{5706ED0E-C27C-4FA8-8C24-F5B531D40D8E}" type="presParOf" srcId="{983D8FC9-0DD7-4B9A-B8F9-AF3D72E68B43}" destId="{ACD8B861-E0B0-4CD6-BCAE-4F75867B4F73}" srcOrd="0" destOrd="0" presId="urn:microsoft.com/office/officeart/2018/2/layout/IconCircleList"/>
    <dgm:cxn modelId="{41ECD7CF-2E9A-4C83-9E6F-2CAB694E59BA}" type="presParOf" srcId="{983D8FC9-0DD7-4B9A-B8F9-AF3D72E68B43}" destId="{71C4A4EA-7984-4239-A6C5-85674E54752C}" srcOrd="1" destOrd="0" presId="urn:microsoft.com/office/officeart/2018/2/layout/IconCircleList"/>
    <dgm:cxn modelId="{859A5E4B-973E-4D3B-A7C4-8E04C501CB61}" type="presParOf" srcId="{983D8FC9-0DD7-4B9A-B8F9-AF3D72E68B43}" destId="{06C97729-AE87-47B9-9B00-70186AA1EF24}" srcOrd="2" destOrd="0" presId="urn:microsoft.com/office/officeart/2018/2/layout/IconCircleList"/>
    <dgm:cxn modelId="{FA1955D5-10C7-40D9-8C5A-66589CC3EAD4}" type="presParOf" srcId="{983D8FC9-0DD7-4B9A-B8F9-AF3D72E68B43}" destId="{DA5C5D6A-6B05-4738-AB69-048253B357F5}" srcOrd="3" destOrd="0" presId="urn:microsoft.com/office/officeart/2018/2/layout/IconCircleList"/>
    <dgm:cxn modelId="{319B49D4-6638-463A-B094-BF5886A4BB98}" type="presParOf" srcId="{87E1A511-D64C-47D7-9ED1-1D9F0D003288}" destId="{D48764C3-37B0-4990-B394-179F52EC2F99}" srcOrd="1" destOrd="0" presId="urn:microsoft.com/office/officeart/2018/2/layout/IconCircleList"/>
    <dgm:cxn modelId="{322B6F67-F23E-4692-BA70-087E24CEE93B}" type="presParOf" srcId="{87E1A511-D64C-47D7-9ED1-1D9F0D003288}" destId="{39905078-7CB8-4589-9B92-F08C6A6266DF}" srcOrd="2" destOrd="0" presId="urn:microsoft.com/office/officeart/2018/2/layout/IconCircleList"/>
    <dgm:cxn modelId="{6C1B2588-9F2C-4BB8-878D-FEFA1EE4E3C4}" type="presParOf" srcId="{39905078-7CB8-4589-9B92-F08C6A6266DF}" destId="{2B0BD5B2-4F8E-4EC8-B086-BF84D4874116}" srcOrd="0" destOrd="0" presId="urn:microsoft.com/office/officeart/2018/2/layout/IconCircleList"/>
    <dgm:cxn modelId="{DAD1D7BE-67D6-483B-8141-B53E78BA2CD2}" type="presParOf" srcId="{39905078-7CB8-4589-9B92-F08C6A6266DF}" destId="{16092D63-8123-4B17-951D-0581534CD2B0}" srcOrd="1" destOrd="0" presId="urn:microsoft.com/office/officeart/2018/2/layout/IconCircleList"/>
    <dgm:cxn modelId="{3B298C4E-EB09-4FCB-B6F8-635123277715}" type="presParOf" srcId="{39905078-7CB8-4589-9B92-F08C6A6266DF}" destId="{567EB4B6-DB9F-4C0F-B6E3-8F8FB005A777}" srcOrd="2" destOrd="0" presId="urn:microsoft.com/office/officeart/2018/2/layout/IconCircleList"/>
    <dgm:cxn modelId="{D09B0D30-FB52-4A46-84ED-5E366565E2AA}" type="presParOf" srcId="{39905078-7CB8-4589-9B92-F08C6A6266DF}" destId="{D5B311B1-B1D7-4F5A-A1F3-4ED8B27B2B67}" srcOrd="3" destOrd="0" presId="urn:microsoft.com/office/officeart/2018/2/layout/IconCircleList"/>
    <dgm:cxn modelId="{71571AED-C934-4542-BCAA-C3D85D74F39C}" type="presParOf" srcId="{87E1A511-D64C-47D7-9ED1-1D9F0D003288}" destId="{00804575-4716-44E0-9549-47938A81E119}" srcOrd="3" destOrd="0" presId="urn:microsoft.com/office/officeart/2018/2/layout/IconCircleList"/>
    <dgm:cxn modelId="{A23717D1-1F91-4037-AB0F-8CA5902373AC}" type="presParOf" srcId="{87E1A511-D64C-47D7-9ED1-1D9F0D003288}" destId="{1FE991A8-1BCF-40C1-AF5B-7B3B2C57A6C0}" srcOrd="4" destOrd="0" presId="urn:microsoft.com/office/officeart/2018/2/layout/IconCircleList"/>
    <dgm:cxn modelId="{CD22513C-776E-4672-88BD-8DB1C2442BD9}" type="presParOf" srcId="{1FE991A8-1BCF-40C1-AF5B-7B3B2C57A6C0}" destId="{004331C3-9C4A-4528-9DE7-F8B7A7F0FF9C}" srcOrd="0" destOrd="0" presId="urn:microsoft.com/office/officeart/2018/2/layout/IconCircleList"/>
    <dgm:cxn modelId="{4EC41749-5F1D-40FA-A614-03C159DA9531}" type="presParOf" srcId="{1FE991A8-1BCF-40C1-AF5B-7B3B2C57A6C0}" destId="{13D8AD4F-74D4-485C-BC4C-9AD75697929A}" srcOrd="1" destOrd="0" presId="urn:microsoft.com/office/officeart/2018/2/layout/IconCircleList"/>
    <dgm:cxn modelId="{54BE5812-68A7-4D0D-9AEB-378A77901700}" type="presParOf" srcId="{1FE991A8-1BCF-40C1-AF5B-7B3B2C57A6C0}" destId="{A2FACD60-36B9-4E93-BB30-7DEAE91844B6}" srcOrd="2" destOrd="0" presId="urn:microsoft.com/office/officeart/2018/2/layout/IconCircleList"/>
    <dgm:cxn modelId="{9D520234-87D2-48CC-BB39-AC16B67F1F12}" type="presParOf" srcId="{1FE991A8-1BCF-40C1-AF5B-7B3B2C57A6C0}" destId="{6DB622D0-7DB2-42BB-A8DC-A868CE894811}" srcOrd="3" destOrd="0" presId="urn:microsoft.com/office/officeart/2018/2/layout/IconCircleList"/>
    <dgm:cxn modelId="{007564ED-E56E-42A3-96C3-E1AE7743ED6A}" type="presParOf" srcId="{87E1A511-D64C-47D7-9ED1-1D9F0D003288}" destId="{8A4B9EB3-8049-4F63-8B4F-7F28C04A2EBC}" srcOrd="5" destOrd="0" presId="urn:microsoft.com/office/officeart/2018/2/layout/IconCircleList"/>
    <dgm:cxn modelId="{D3D32692-3B7B-4B4A-9FAF-271D082E14FC}" type="presParOf" srcId="{87E1A511-D64C-47D7-9ED1-1D9F0D003288}" destId="{5FEE4D1A-F86A-4D80-B2BA-B2FFC81E0DFE}" srcOrd="6" destOrd="0" presId="urn:microsoft.com/office/officeart/2018/2/layout/IconCircleList"/>
    <dgm:cxn modelId="{8D62442C-1406-4BCB-B3FD-1B94E0F9389D}" type="presParOf" srcId="{5FEE4D1A-F86A-4D80-B2BA-B2FFC81E0DFE}" destId="{6F38E7D3-CD4E-4F98-93E6-01D39508D352}" srcOrd="0" destOrd="0" presId="urn:microsoft.com/office/officeart/2018/2/layout/IconCircleList"/>
    <dgm:cxn modelId="{08E1E134-DD0B-4E68-862C-A072EC867696}" type="presParOf" srcId="{5FEE4D1A-F86A-4D80-B2BA-B2FFC81E0DFE}" destId="{C4BEB57C-48B1-4E94-AB6E-2C3A63F4CE08}" srcOrd="1" destOrd="0" presId="urn:microsoft.com/office/officeart/2018/2/layout/IconCircleList"/>
    <dgm:cxn modelId="{D046375E-865F-4C06-9A1B-87F50B75D7AF}" type="presParOf" srcId="{5FEE4D1A-F86A-4D80-B2BA-B2FFC81E0DFE}" destId="{D3024EF5-61E1-4EF5-8C49-9302E54703A6}" srcOrd="2" destOrd="0" presId="urn:microsoft.com/office/officeart/2018/2/layout/IconCircleList"/>
    <dgm:cxn modelId="{047F7D4B-E062-41DD-BD50-88EE34FCC2CF}" type="presParOf" srcId="{5FEE4D1A-F86A-4D80-B2BA-B2FFC81E0DFE}" destId="{94EDCD73-8F5F-4FE2-B5C6-C4E5FC6A88D5}" srcOrd="3" destOrd="0" presId="urn:microsoft.com/office/officeart/2018/2/layout/IconCircleList"/>
    <dgm:cxn modelId="{24350368-83F9-4263-B483-7F2EF0445F9A}" type="presParOf" srcId="{87E1A511-D64C-47D7-9ED1-1D9F0D003288}" destId="{E5C69CFD-D7BE-4DA6-8AD1-0D865136B79E}" srcOrd="7" destOrd="0" presId="urn:microsoft.com/office/officeart/2018/2/layout/IconCircleList"/>
    <dgm:cxn modelId="{218717D6-06A0-4754-9913-3F67F22C8123}" type="presParOf" srcId="{87E1A511-D64C-47D7-9ED1-1D9F0D003288}" destId="{334375D7-4870-4E77-BCA9-1EB7FABFF150}" srcOrd="8" destOrd="0" presId="urn:microsoft.com/office/officeart/2018/2/layout/IconCircleList"/>
    <dgm:cxn modelId="{88E7F812-618F-439A-AD02-FE6D32E90A52}" type="presParOf" srcId="{334375D7-4870-4E77-BCA9-1EB7FABFF150}" destId="{FA7C2626-8A43-4BEE-BE7E-B95347BB96B0}" srcOrd="0" destOrd="0" presId="urn:microsoft.com/office/officeart/2018/2/layout/IconCircleList"/>
    <dgm:cxn modelId="{3270469E-3269-4A14-A40C-E263355C271A}" type="presParOf" srcId="{334375D7-4870-4E77-BCA9-1EB7FABFF150}" destId="{F4E3BCBC-A73E-4B88-B8C2-D4C454E1C529}" srcOrd="1" destOrd="0" presId="urn:microsoft.com/office/officeart/2018/2/layout/IconCircleList"/>
    <dgm:cxn modelId="{88525B44-5F7F-4688-BEA8-A0A7149599E3}" type="presParOf" srcId="{334375D7-4870-4E77-BCA9-1EB7FABFF150}" destId="{A124A7F1-6FE7-4A8C-BFF3-B75071D54953}" srcOrd="2" destOrd="0" presId="urn:microsoft.com/office/officeart/2018/2/layout/IconCircleList"/>
    <dgm:cxn modelId="{E324F052-E361-44FE-9D11-0853045BDE86}" type="presParOf" srcId="{334375D7-4870-4E77-BCA9-1EB7FABFF150}" destId="{2959F2D5-50DD-416E-AE58-8A6898475264}" srcOrd="3" destOrd="0" presId="urn:microsoft.com/office/officeart/2018/2/layout/IconCircleList"/>
    <dgm:cxn modelId="{EB27C6E6-CBCC-4BE2-9E12-A238F7907812}" type="presParOf" srcId="{87E1A511-D64C-47D7-9ED1-1D9F0D003288}" destId="{7FBC8CA1-9546-4925-ACA2-3AE0C4114F8D}" srcOrd="9" destOrd="0" presId="urn:microsoft.com/office/officeart/2018/2/layout/IconCircleList"/>
    <dgm:cxn modelId="{CD77FBC8-4E99-47DC-B453-48042FF01B42}" type="presParOf" srcId="{87E1A511-D64C-47D7-9ED1-1D9F0D003288}" destId="{76A19217-4CFD-4E53-B5B3-573AEC36EF69}" srcOrd="10" destOrd="0" presId="urn:microsoft.com/office/officeart/2018/2/layout/IconCircleList"/>
    <dgm:cxn modelId="{F41785FC-3810-4E55-ADFE-473C5CF3AF30}" type="presParOf" srcId="{76A19217-4CFD-4E53-B5B3-573AEC36EF69}" destId="{6494EFE0-61D6-40A7-8071-7D06C6716D3E}" srcOrd="0" destOrd="0" presId="urn:microsoft.com/office/officeart/2018/2/layout/IconCircleList"/>
    <dgm:cxn modelId="{ED0D659C-EFC7-4706-8A4A-D57E386B0FB7}" type="presParOf" srcId="{76A19217-4CFD-4E53-B5B3-573AEC36EF69}" destId="{C26DCEF1-1B79-496A-BDFE-66783E5C217D}" srcOrd="1" destOrd="0" presId="urn:microsoft.com/office/officeart/2018/2/layout/IconCircleList"/>
    <dgm:cxn modelId="{4852D670-5B66-4BAD-A74B-845378DF99F7}" type="presParOf" srcId="{76A19217-4CFD-4E53-B5B3-573AEC36EF69}" destId="{BD17FE49-F9D1-493C-AF3D-9795B6DB8A53}" srcOrd="2" destOrd="0" presId="urn:microsoft.com/office/officeart/2018/2/layout/IconCircleList"/>
    <dgm:cxn modelId="{C6A5B990-42AB-4275-9B3C-E825E588325E}" type="presParOf" srcId="{76A19217-4CFD-4E53-B5B3-573AEC36EF69}" destId="{EF4E3854-80D3-4CFD-873B-EF828EFCB521}" srcOrd="3" destOrd="0" presId="urn:microsoft.com/office/officeart/2018/2/layout/IconCircleList"/>
    <dgm:cxn modelId="{317A342A-B2B4-4070-9E20-08D2CE4FF94F}" type="presParOf" srcId="{87E1A511-D64C-47D7-9ED1-1D9F0D003288}" destId="{1812F1C5-3A9F-43FF-B4D0-A00E81E49A2A}" srcOrd="11" destOrd="0" presId="urn:microsoft.com/office/officeart/2018/2/layout/IconCircleList"/>
    <dgm:cxn modelId="{9D8DD009-63FD-4EE8-97D2-07CDD70FC863}" type="presParOf" srcId="{87E1A511-D64C-47D7-9ED1-1D9F0D003288}" destId="{511F5CB2-8233-4960-967F-5DB5D4FCED77}" srcOrd="12" destOrd="0" presId="urn:microsoft.com/office/officeart/2018/2/layout/IconCircleList"/>
    <dgm:cxn modelId="{D471FD36-3861-4189-A51C-DA4F073D419E}" type="presParOf" srcId="{511F5CB2-8233-4960-967F-5DB5D4FCED77}" destId="{F90300F9-1E61-4B11-99C0-EC1B62623FEC}" srcOrd="0" destOrd="0" presId="urn:microsoft.com/office/officeart/2018/2/layout/IconCircleList"/>
    <dgm:cxn modelId="{30C6ACB4-352C-457B-8350-37DA12C5523B}" type="presParOf" srcId="{511F5CB2-8233-4960-967F-5DB5D4FCED77}" destId="{564CF159-530B-46FA-AB41-72D8FE7A2B7A}" srcOrd="1" destOrd="0" presId="urn:microsoft.com/office/officeart/2018/2/layout/IconCircleList"/>
    <dgm:cxn modelId="{5AB39A3C-BA15-4B0A-BAE5-D3FFF6DD8989}" type="presParOf" srcId="{511F5CB2-8233-4960-967F-5DB5D4FCED77}" destId="{171757B2-E64D-472A-A883-92073C97D4F5}" srcOrd="2" destOrd="0" presId="urn:microsoft.com/office/officeart/2018/2/layout/IconCircleList"/>
    <dgm:cxn modelId="{5DD7C305-7C26-4841-BBF1-92C5859E1975}" type="presParOf" srcId="{511F5CB2-8233-4960-967F-5DB5D4FCED77}" destId="{2F24EB37-90C1-41EB-8A4D-3B0831C79CBA}" srcOrd="3" destOrd="0" presId="urn:microsoft.com/office/officeart/2018/2/layout/IconCircleList"/>
    <dgm:cxn modelId="{7E5DD022-4676-40AA-A4C4-05992B16C1A2}" type="presParOf" srcId="{87E1A511-D64C-47D7-9ED1-1D9F0D003288}" destId="{E32234BA-E2D4-4C79-A206-9307D81CB6E6}" srcOrd="13" destOrd="0" presId="urn:microsoft.com/office/officeart/2018/2/layout/IconCircleList"/>
    <dgm:cxn modelId="{CFE4730E-CBE4-4693-81C5-202D6FFA22E1}" type="presParOf" srcId="{87E1A511-D64C-47D7-9ED1-1D9F0D003288}" destId="{4622F1A5-D2CE-4FEF-8AA7-C7E490A8486C}" srcOrd="14" destOrd="0" presId="urn:microsoft.com/office/officeart/2018/2/layout/IconCircleList"/>
    <dgm:cxn modelId="{4525EB42-78B3-4ACA-8EF6-622952E085BE}" type="presParOf" srcId="{4622F1A5-D2CE-4FEF-8AA7-C7E490A8486C}" destId="{C9379FA4-7CF7-41A4-9B73-0F23D39CEC99}" srcOrd="0" destOrd="0" presId="urn:microsoft.com/office/officeart/2018/2/layout/IconCircleList"/>
    <dgm:cxn modelId="{D82E95FD-764C-4219-9526-EEA775B2914E}" type="presParOf" srcId="{4622F1A5-D2CE-4FEF-8AA7-C7E490A8486C}" destId="{E2CEF3A7-544D-45D6-8B14-8CDFF768B406}" srcOrd="1" destOrd="0" presId="urn:microsoft.com/office/officeart/2018/2/layout/IconCircleList"/>
    <dgm:cxn modelId="{690D1BC5-89F9-4DFB-A8AB-C035BF22CC9D}" type="presParOf" srcId="{4622F1A5-D2CE-4FEF-8AA7-C7E490A8486C}" destId="{3FF172F2-4581-42C5-A363-48E508E0D041}" srcOrd="2" destOrd="0" presId="urn:microsoft.com/office/officeart/2018/2/layout/IconCircleList"/>
    <dgm:cxn modelId="{D397D4DD-2F31-4093-AE9B-546D1504AE41}" type="presParOf" srcId="{4622F1A5-D2CE-4FEF-8AA7-C7E490A8486C}" destId="{840411F5-3B31-432B-875A-B87BE51D7108}"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847A43-6628-4F95-B830-FA505414D029}" type="doc">
      <dgm:prSet loTypeId="urn:microsoft.com/office/officeart/2018/5/layout/IconLeaf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6CF85158-2605-4B69-A396-40434B09D02E}">
      <dgm:prSet/>
      <dgm:spPr/>
      <dgm:t>
        <a:bodyPr/>
        <a:lstStyle/>
        <a:p>
          <a:pPr>
            <a:lnSpc>
              <a:spcPct val="100000"/>
            </a:lnSpc>
            <a:defRPr cap="all"/>
          </a:pPr>
          <a:r>
            <a:rPr lang="en-US"/>
            <a:t>Dungeons &amp; Dragons</a:t>
          </a:r>
        </a:p>
      </dgm:t>
    </dgm:pt>
    <dgm:pt modelId="{BF369BED-F58C-40F0-97BE-BA4C7DDDC35E}" type="parTrans" cxnId="{5FD89B96-47BE-4D19-A05C-5CB695818100}">
      <dgm:prSet/>
      <dgm:spPr/>
      <dgm:t>
        <a:bodyPr/>
        <a:lstStyle/>
        <a:p>
          <a:endParaRPr lang="en-US"/>
        </a:p>
      </dgm:t>
    </dgm:pt>
    <dgm:pt modelId="{A8910C5E-300F-4DB2-BEA6-3660732E0720}" type="sibTrans" cxnId="{5FD89B96-47BE-4D19-A05C-5CB695818100}">
      <dgm:prSet/>
      <dgm:spPr/>
      <dgm:t>
        <a:bodyPr/>
        <a:lstStyle/>
        <a:p>
          <a:endParaRPr lang="en-US"/>
        </a:p>
      </dgm:t>
    </dgm:pt>
    <dgm:pt modelId="{B0257248-35DD-450B-88FB-867955A79A62}">
      <dgm:prSet/>
      <dgm:spPr/>
      <dgm:t>
        <a:bodyPr/>
        <a:lstStyle/>
        <a:p>
          <a:pPr>
            <a:lnSpc>
              <a:spcPct val="100000"/>
            </a:lnSpc>
            <a:defRPr cap="all"/>
          </a:pPr>
          <a:endParaRPr lang="en-US" dirty="0"/>
        </a:p>
      </dgm:t>
    </dgm:pt>
    <dgm:pt modelId="{E97F9DA7-F667-4F35-9102-7492280F2655}" type="parTrans" cxnId="{D2A3DAE5-8F60-444E-9E86-1E0933002F62}">
      <dgm:prSet/>
      <dgm:spPr/>
      <dgm:t>
        <a:bodyPr/>
        <a:lstStyle/>
        <a:p>
          <a:endParaRPr lang="en-US"/>
        </a:p>
      </dgm:t>
    </dgm:pt>
    <dgm:pt modelId="{E08DC5E1-DBC5-44CD-A0F9-034D33D3941D}" type="sibTrans" cxnId="{D2A3DAE5-8F60-444E-9E86-1E0933002F62}">
      <dgm:prSet/>
      <dgm:spPr/>
      <dgm:t>
        <a:bodyPr/>
        <a:lstStyle/>
        <a:p>
          <a:endParaRPr lang="en-US"/>
        </a:p>
      </dgm:t>
    </dgm:pt>
    <dgm:pt modelId="{8A1F39E7-DDEA-46D7-8C59-D4AD759D5687}">
      <dgm:prSet/>
      <dgm:spPr/>
      <dgm:t>
        <a:bodyPr/>
        <a:lstStyle/>
        <a:p>
          <a:pPr>
            <a:lnSpc>
              <a:spcPct val="100000"/>
            </a:lnSpc>
            <a:defRPr cap="all"/>
          </a:pPr>
          <a:r>
            <a:rPr lang="en-US"/>
            <a:t>Dreamcatcher Club</a:t>
          </a:r>
        </a:p>
      </dgm:t>
    </dgm:pt>
    <dgm:pt modelId="{0B13071E-A14A-44A2-AB9D-611473D974FA}" type="parTrans" cxnId="{946E4074-C22E-4400-989C-91832C96931A}">
      <dgm:prSet/>
      <dgm:spPr/>
      <dgm:t>
        <a:bodyPr/>
        <a:lstStyle/>
        <a:p>
          <a:endParaRPr lang="en-US"/>
        </a:p>
      </dgm:t>
    </dgm:pt>
    <dgm:pt modelId="{B800AED5-427B-4E49-8E5F-01610FFDBD1A}" type="sibTrans" cxnId="{946E4074-C22E-4400-989C-91832C96931A}">
      <dgm:prSet/>
      <dgm:spPr/>
      <dgm:t>
        <a:bodyPr/>
        <a:lstStyle/>
        <a:p>
          <a:endParaRPr lang="en-US"/>
        </a:p>
      </dgm:t>
    </dgm:pt>
    <dgm:pt modelId="{C1579667-005C-4F56-B845-EF1933E241EA}">
      <dgm:prSet/>
      <dgm:spPr/>
      <dgm:t>
        <a:bodyPr/>
        <a:lstStyle/>
        <a:p>
          <a:pPr>
            <a:lnSpc>
              <a:spcPct val="100000"/>
            </a:lnSpc>
            <a:defRPr cap="all"/>
          </a:pPr>
          <a:endParaRPr lang="en-US" dirty="0"/>
        </a:p>
      </dgm:t>
    </dgm:pt>
    <dgm:pt modelId="{3238B7EF-ADB5-44C6-93ED-C18AD4A0CC54}" type="parTrans" cxnId="{62339ADE-3651-4C3B-9F58-7CC975709F2F}">
      <dgm:prSet/>
      <dgm:spPr/>
      <dgm:t>
        <a:bodyPr/>
        <a:lstStyle/>
        <a:p>
          <a:endParaRPr lang="en-US"/>
        </a:p>
      </dgm:t>
    </dgm:pt>
    <dgm:pt modelId="{807AA484-2DD5-4D9A-ABE8-3D1EABC1932F}" type="sibTrans" cxnId="{62339ADE-3651-4C3B-9F58-7CC975709F2F}">
      <dgm:prSet/>
      <dgm:spPr/>
      <dgm:t>
        <a:bodyPr/>
        <a:lstStyle/>
        <a:p>
          <a:endParaRPr lang="en-US"/>
        </a:p>
      </dgm:t>
    </dgm:pt>
    <dgm:pt modelId="{9D88C576-6310-4A34-B84A-4DA93D249D0A}">
      <dgm:prSet/>
      <dgm:spPr/>
      <dgm:t>
        <a:bodyPr/>
        <a:lstStyle/>
        <a:p>
          <a:pPr>
            <a:lnSpc>
              <a:spcPct val="100000"/>
            </a:lnSpc>
            <a:defRPr cap="all"/>
          </a:pPr>
          <a:r>
            <a:rPr lang="en-US"/>
            <a:t>Dance Club</a:t>
          </a:r>
        </a:p>
      </dgm:t>
    </dgm:pt>
    <dgm:pt modelId="{EEC09C8E-F6B5-4BD7-8EDC-CEEA85412054}" type="parTrans" cxnId="{5600B82A-1D51-44A9-93DB-7C66056C04D6}">
      <dgm:prSet/>
      <dgm:spPr/>
      <dgm:t>
        <a:bodyPr/>
        <a:lstStyle/>
        <a:p>
          <a:endParaRPr lang="en-US"/>
        </a:p>
      </dgm:t>
    </dgm:pt>
    <dgm:pt modelId="{EE730D9A-38EF-4B98-8358-F4D0F018E722}" type="sibTrans" cxnId="{5600B82A-1D51-44A9-93DB-7C66056C04D6}">
      <dgm:prSet/>
      <dgm:spPr/>
      <dgm:t>
        <a:bodyPr/>
        <a:lstStyle/>
        <a:p>
          <a:endParaRPr lang="en-US"/>
        </a:p>
      </dgm:t>
    </dgm:pt>
    <dgm:pt modelId="{BE3CA692-5999-4448-9EC7-F83D1357EB9C}">
      <dgm:prSet/>
      <dgm:spPr/>
      <dgm:t>
        <a:bodyPr/>
        <a:lstStyle/>
        <a:p>
          <a:pPr>
            <a:lnSpc>
              <a:spcPct val="100000"/>
            </a:lnSpc>
            <a:defRPr cap="all"/>
          </a:pPr>
          <a:r>
            <a:rPr lang="en-US"/>
            <a:t>Community in Christ</a:t>
          </a:r>
        </a:p>
      </dgm:t>
    </dgm:pt>
    <dgm:pt modelId="{B5E02678-16C7-4008-96B4-7398D368D912}" type="parTrans" cxnId="{CB05991C-1C57-404C-962E-273A01F032DD}">
      <dgm:prSet/>
      <dgm:spPr/>
      <dgm:t>
        <a:bodyPr/>
        <a:lstStyle/>
        <a:p>
          <a:endParaRPr lang="en-US"/>
        </a:p>
      </dgm:t>
    </dgm:pt>
    <dgm:pt modelId="{359FE97F-7EA3-4CF3-8CD2-2540759D533B}" type="sibTrans" cxnId="{CB05991C-1C57-404C-962E-273A01F032DD}">
      <dgm:prSet/>
      <dgm:spPr/>
      <dgm:t>
        <a:bodyPr/>
        <a:lstStyle/>
        <a:p>
          <a:endParaRPr lang="en-US"/>
        </a:p>
      </dgm:t>
    </dgm:pt>
    <dgm:pt modelId="{107C3C6D-017A-41C5-BF9F-4D34ED8BC9E0}">
      <dgm:prSet/>
      <dgm:spPr/>
      <dgm:t>
        <a:bodyPr/>
        <a:lstStyle/>
        <a:p>
          <a:pPr>
            <a:lnSpc>
              <a:spcPct val="100000"/>
            </a:lnSpc>
            <a:defRPr cap="all"/>
          </a:pPr>
          <a:r>
            <a:rPr lang="en-US"/>
            <a:t>Outdoors Club</a:t>
          </a:r>
        </a:p>
      </dgm:t>
    </dgm:pt>
    <dgm:pt modelId="{E271F539-C4C7-41C0-99B9-09A7887EE2CB}" type="parTrans" cxnId="{A4F69954-BEAB-4E20-9222-54640D2A3BB6}">
      <dgm:prSet/>
      <dgm:spPr/>
      <dgm:t>
        <a:bodyPr/>
        <a:lstStyle/>
        <a:p>
          <a:endParaRPr lang="en-US"/>
        </a:p>
      </dgm:t>
    </dgm:pt>
    <dgm:pt modelId="{C67763BC-7BF2-46AE-AFC0-9DE423BA5F14}" type="sibTrans" cxnId="{A4F69954-BEAB-4E20-9222-54640D2A3BB6}">
      <dgm:prSet/>
      <dgm:spPr/>
      <dgm:t>
        <a:bodyPr/>
        <a:lstStyle/>
        <a:p>
          <a:endParaRPr lang="en-US"/>
        </a:p>
      </dgm:t>
    </dgm:pt>
    <dgm:pt modelId="{85C12DDB-8F2C-41B0-BADE-7AF2534F1E96}">
      <dgm:prSet/>
      <dgm:spPr/>
      <dgm:t>
        <a:bodyPr/>
        <a:lstStyle/>
        <a:p>
          <a:pPr>
            <a:lnSpc>
              <a:spcPct val="100000"/>
            </a:lnSpc>
            <a:defRPr cap="all"/>
          </a:pPr>
          <a:endParaRPr lang="en-US" dirty="0"/>
        </a:p>
      </dgm:t>
    </dgm:pt>
    <dgm:pt modelId="{02B768F7-A6E4-427E-937B-F5633B8E1036}" type="parTrans" cxnId="{7147936A-157E-466A-89A7-474E91AC7297}">
      <dgm:prSet/>
      <dgm:spPr/>
      <dgm:t>
        <a:bodyPr/>
        <a:lstStyle/>
        <a:p>
          <a:endParaRPr lang="en-US"/>
        </a:p>
      </dgm:t>
    </dgm:pt>
    <dgm:pt modelId="{BE79C7F6-8681-4934-86BB-31BFDA3B4A60}" type="sibTrans" cxnId="{7147936A-157E-466A-89A7-474E91AC7297}">
      <dgm:prSet/>
      <dgm:spPr/>
      <dgm:t>
        <a:bodyPr/>
        <a:lstStyle/>
        <a:p>
          <a:endParaRPr lang="en-US"/>
        </a:p>
      </dgm:t>
    </dgm:pt>
    <dgm:pt modelId="{77034DBC-9AD8-42EC-BCC2-73FCD37435DE}" type="pres">
      <dgm:prSet presAssocID="{43847A43-6628-4F95-B830-FA505414D029}" presName="root" presStyleCnt="0">
        <dgm:presLayoutVars>
          <dgm:dir/>
          <dgm:resizeHandles val="exact"/>
        </dgm:presLayoutVars>
      </dgm:prSet>
      <dgm:spPr/>
    </dgm:pt>
    <dgm:pt modelId="{91D67FEB-EEBE-4A0E-BD09-8D98936CEE52}" type="pres">
      <dgm:prSet presAssocID="{6CF85158-2605-4B69-A396-40434B09D02E}" presName="compNode" presStyleCnt="0"/>
      <dgm:spPr/>
    </dgm:pt>
    <dgm:pt modelId="{656E9F04-B970-462F-A688-4AA1AF1956D6}" type="pres">
      <dgm:prSet presAssocID="{6CF85158-2605-4B69-A396-40434B09D02E}" presName="iconBgRect" presStyleLbl="bgShp" presStyleIdx="0" presStyleCnt="8"/>
      <dgm:spPr>
        <a:prstGeom prst="round2DiagRect">
          <a:avLst>
            <a:gd name="adj1" fmla="val 29727"/>
            <a:gd name="adj2" fmla="val 0"/>
          </a:avLst>
        </a:prstGeom>
      </dgm:spPr>
    </dgm:pt>
    <dgm:pt modelId="{D5286FEE-6F8F-41F6-9DAB-3D71928AD615}" type="pres">
      <dgm:prSet presAssocID="{6CF85158-2605-4B69-A396-40434B09D02E}" presName="iconRect" presStyleLbl="node1" presStyleIdx="0" presStyleCnt="8" custScaleX="161179" custScaleY="152503"/>
      <dgm:spPr>
        <a:blipFill rotWithShape="1">
          <a:blip xmlns:r="http://schemas.openxmlformats.org/officeDocument/2006/relationships" r:embed="rId1"/>
          <a:srcRect/>
          <a:stretch>
            <a:fillRect/>
          </a:stretch>
        </a:blipFill>
        <a:ln>
          <a:noFill/>
        </a:ln>
      </dgm:spPr>
    </dgm:pt>
    <dgm:pt modelId="{0A0919CF-4AD6-4EEA-8891-1AFDBBA0D1F3}" type="pres">
      <dgm:prSet presAssocID="{6CF85158-2605-4B69-A396-40434B09D02E}" presName="spaceRect" presStyleCnt="0"/>
      <dgm:spPr/>
    </dgm:pt>
    <dgm:pt modelId="{2E63738C-D6CD-4325-B197-7947BF223FFC}" type="pres">
      <dgm:prSet presAssocID="{6CF85158-2605-4B69-A396-40434B09D02E}" presName="textRect" presStyleLbl="revTx" presStyleIdx="0" presStyleCnt="8">
        <dgm:presLayoutVars>
          <dgm:chMax val="1"/>
          <dgm:chPref val="1"/>
        </dgm:presLayoutVars>
      </dgm:prSet>
      <dgm:spPr/>
    </dgm:pt>
    <dgm:pt modelId="{180F296C-910A-4969-A941-350B46B0303A}" type="pres">
      <dgm:prSet presAssocID="{A8910C5E-300F-4DB2-BEA6-3660732E0720}" presName="sibTrans" presStyleCnt="0"/>
      <dgm:spPr/>
    </dgm:pt>
    <dgm:pt modelId="{9817A258-75C0-4C19-979E-A84D33F96907}" type="pres">
      <dgm:prSet presAssocID="{B0257248-35DD-450B-88FB-867955A79A62}" presName="compNode" presStyleCnt="0"/>
      <dgm:spPr/>
    </dgm:pt>
    <dgm:pt modelId="{6E4B23BC-565A-4378-BE08-7A4E3B74EFC7}" type="pres">
      <dgm:prSet presAssocID="{B0257248-35DD-450B-88FB-867955A79A62}" presName="iconBgRect" presStyleLbl="bgShp" presStyleIdx="1" presStyleCnt="8"/>
      <dgm:spPr>
        <a:prstGeom prst="round2DiagRect">
          <a:avLst>
            <a:gd name="adj1" fmla="val 29727"/>
            <a:gd name="adj2" fmla="val 0"/>
          </a:avLst>
        </a:prstGeom>
      </dgm:spPr>
    </dgm:pt>
    <dgm:pt modelId="{6EFECB59-02E1-40B9-9C91-1664BC1A9F73}" type="pres">
      <dgm:prSet presAssocID="{B0257248-35DD-450B-88FB-867955A79A62}" presName="iconRect" presStyleLbl="node1" presStyleIdx="1" presStyleCnt="8" custScaleX="141000" custScaleY="131875"/>
      <dgm:spPr>
        <a:blipFill rotWithShape="1">
          <a:blip xmlns:r="http://schemas.openxmlformats.org/officeDocument/2006/relationships" r:embed="rId2"/>
          <a:srcRect/>
          <a:stretch>
            <a:fillRect t="-3000" b="-3000"/>
          </a:stretch>
        </a:blipFill>
        <a:ln>
          <a:noFill/>
        </a:ln>
      </dgm:spPr>
    </dgm:pt>
    <dgm:pt modelId="{674FFF61-C6AD-465A-B432-BDCD2D89376F}" type="pres">
      <dgm:prSet presAssocID="{B0257248-35DD-450B-88FB-867955A79A62}" presName="spaceRect" presStyleCnt="0"/>
      <dgm:spPr/>
    </dgm:pt>
    <dgm:pt modelId="{60962AE8-33C4-4880-BB28-626137CB96CB}" type="pres">
      <dgm:prSet presAssocID="{B0257248-35DD-450B-88FB-867955A79A62}" presName="textRect" presStyleLbl="revTx" presStyleIdx="1" presStyleCnt="8">
        <dgm:presLayoutVars>
          <dgm:chMax val="1"/>
          <dgm:chPref val="1"/>
        </dgm:presLayoutVars>
      </dgm:prSet>
      <dgm:spPr/>
    </dgm:pt>
    <dgm:pt modelId="{64FA146B-B31B-433F-9874-F823089798E2}" type="pres">
      <dgm:prSet presAssocID="{E08DC5E1-DBC5-44CD-A0F9-034D33D3941D}" presName="sibTrans" presStyleCnt="0"/>
      <dgm:spPr/>
    </dgm:pt>
    <dgm:pt modelId="{DC9C4D56-8905-43C4-8C03-59DB39716EFF}" type="pres">
      <dgm:prSet presAssocID="{8A1F39E7-DDEA-46D7-8C59-D4AD759D5687}" presName="compNode" presStyleCnt="0"/>
      <dgm:spPr/>
    </dgm:pt>
    <dgm:pt modelId="{CF887E5E-CC96-4C68-B995-01693A181000}" type="pres">
      <dgm:prSet presAssocID="{8A1F39E7-DDEA-46D7-8C59-D4AD759D5687}" presName="iconBgRect" presStyleLbl="bgShp" presStyleIdx="2" presStyleCnt="8"/>
      <dgm:spPr>
        <a:prstGeom prst="round2DiagRect">
          <a:avLst>
            <a:gd name="adj1" fmla="val 29727"/>
            <a:gd name="adj2" fmla="val 0"/>
          </a:avLst>
        </a:prstGeom>
      </dgm:spPr>
    </dgm:pt>
    <dgm:pt modelId="{26E4F406-303A-404E-94DC-75ABA36FF7B9}" type="pres">
      <dgm:prSet presAssocID="{8A1F39E7-DDEA-46D7-8C59-D4AD759D5687}" presName="iconRect" presStyleLbl="node1" presStyleIdx="2" presStyleCnt="8" custScaleX="135554" custScaleY="140715"/>
      <dgm:spPr>
        <a:blipFill rotWithShape="1">
          <a:blip xmlns:r="http://schemas.openxmlformats.org/officeDocument/2006/relationships" r:embed="rId3"/>
          <a:srcRect/>
          <a:stretch>
            <a:fillRect/>
          </a:stretch>
        </a:blipFill>
        <a:ln>
          <a:noFill/>
        </a:ln>
      </dgm:spPr>
    </dgm:pt>
    <dgm:pt modelId="{61E91BEF-A5D8-49D4-BD0C-7A8B05738575}" type="pres">
      <dgm:prSet presAssocID="{8A1F39E7-DDEA-46D7-8C59-D4AD759D5687}" presName="spaceRect" presStyleCnt="0"/>
      <dgm:spPr/>
    </dgm:pt>
    <dgm:pt modelId="{3150228E-1C3A-4D59-9224-95E9BCDD2635}" type="pres">
      <dgm:prSet presAssocID="{8A1F39E7-DDEA-46D7-8C59-D4AD759D5687}" presName="textRect" presStyleLbl="revTx" presStyleIdx="2" presStyleCnt="8">
        <dgm:presLayoutVars>
          <dgm:chMax val="1"/>
          <dgm:chPref val="1"/>
        </dgm:presLayoutVars>
      </dgm:prSet>
      <dgm:spPr/>
    </dgm:pt>
    <dgm:pt modelId="{7EAC32BB-2AA3-4378-A11A-00F0572EEB56}" type="pres">
      <dgm:prSet presAssocID="{B800AED5-427B-4E49-8E5F-01610FFDBD1A}" presName="sibTrans" presStyleCnt="0"/>
      <dgm:spPr/>
    </dgm:pt>
    <dgm:pt modelId="{E5664AB1-C5D8-4FB0-9E41-FBD43ABAEC04}" type="pres">
      <dgm:prSet presAssocID="{C1579667-005C-4F56-B845-EF1933E241EA}" presName="compNode" presStyleCnt="0"/>
      <dgm:spPr/>
    </dgm:pt>
    <dgm:pt modelId="{AD7F3793-BD29-4BDF-B271-B8F1F59EA8D9}" type="pres">
      <dgm:prSet presAssocID="{C1579667-005C-4F56-B845-EF1933E241EA}" presName="iconBgRect" presStyleLbl="bgShp" presStyleIdx="3" presStyleCnt="8"/>
      <dgm:spPr>
        <a:prstGeom prst="round2DiagRect">
          <a:avLst>
            <a:gd name="adj1" fmla="val 29727"/>
            <a:gd name="adj2" fmla="val 0"/>
          </a:avLst>
        </a:prstGeom>
      </dgm:spPr>
    </dgm:pt>
    <dgm:pt modelId="{A5F39343-33E5-4C6D-ADF2-90196F507C63}" type="pres">
      <dgm:prSet presAssocID="{C1579667-005C-4F56-B845-EF1933E241EA}" presName="iconRect" presStyleLbl="node1" presStyleIdx="3" presStyleCnt="8" custScaleX="147790" custScaleY="146609"/>
      <dgm:spPr>
        <a:blipFill rotWithShape="1">
          <a:blip xmlns:r="http://schemas.openxmlformats.org/officeDocument/2006/relationships" r:embed="rId4"/>
          <a:srcRect/>
          <a:stretch>
            <a:fillRect/>
          </a:stretch>
        </a:blipFill>
        <a:ln>
          <a:noFill/>
        </a:ln>
      </dgm:spPr>
    </dgm:pt>
    <dgm:pt modelId="{8392FF26-3F4C-4CAA-B019-0E9A50ABBBEE}" type="pres">
      <dgm:prSet presAssocID="{C1579667-005C-4F56-B845-EF1933E241EA}" presName="spaceRect" presStyleCnt="0"/>
      <dgm:spPr/>
    </dgm:pt>
    <dgm:pt modelId="{2C3DAF30-0572-4324-A0A2-36ADC2933695}" type="pres">
      <dgm:prSet presAssocID="{C1579667-005C-4F56-B845-EF1933E241EA}" presName="textRect" presStyleLbl="revTx" presStyleIdx="3" presStyleCnt="8">
        <dgm:presLayoutVars>
          <dgm:chMax val="1"/>
          <dgm:chPref val="1"/>
        </dgm:presLayoutVars>
      </dgm:prSet>
      <dgm:spPr/>
    </dgm:pt>
    <dgm:pt modelId="{248B46ED-5C48-4480-9FD5-8CF1EC20E7B0}" type="pres">
      <dgm:prSet presAssocID="{807AA484-2DD5-4D9A-ABE8-3D1EABC1932F}" presName="sibTrans" presStyleCnt="0"/>
      <dgm:spPr/>
    </dgm:pt>
    <dgm:pt modelId="{29271A2F-DD23-4015-B236-D0973FF28D09}" type="pres">
      <dgm:prSet presAssocID="{9D88C576-6310-4A34-B84A-4DA93D249D0A}" presName="compNode" presStyleCnt="0"/>
      <dgm:spPr/>
    </dgm:pt>
    <dgm:pt modelId="{1073CEF0-B04E-4666-8C66-A782790A6CA1}" type="pres">
      <dgm:prSet presAssocID="{9D88C576-6310-4A34-B84A-4DA93D249D0A}" presName="iconBgRect" presStyleLbl="bgShp" presStyleIdx="4" presStyleCnt="8"/>
      <dgm:spPr>
        <a:prstGeom prst="round2DiagRect">
          <a:avLst>
            <a:gd name="adj1" fmla="val 29727"/>
            <a:gd name="adj2" fmla="val 0"/>
          </a:avLst>
        </a:prstGeom>
      </dgm:spPr>
    </dgm:pt>
    <dgm:pt modelId="{D8039E1D-0E99-4DCA-82EB-EFCA1965EDDF}" type="pres">
      <dgm:prSet presAssocID="{9D88C576-6310-4A34-B84A-4DA93D249D0A}" presName="iconRect" presStyleLbl="node1" presStyleIdx="4" presStyleCnt="8" custScaleX="145292" custScaleY="128928" custLinFactNeighborX="1473" custLinFactNeighborY="11787"/>
      <dgm:spPr>
        <a:blipFill rotWithShape="1">
          <a:blip xmlns:r="http://schemas.openxmlformats.org/officeDocument/2006/relationships" r:embed="rId5"/>
          <a:srcRect/>
          <a:stretch>
            <a:fillRect t="-18000" b="-18000"/>
          </a:stretch>
        </a:blipFill>
        <a:ln>
          <a:noFill/>
        </a:ln>
      </dgm:spPr>
    </dgm:pt>
    <dgm:pt modelId="{DA0F75B4-0671-47A6-9161-0DDC7A6CE31D}" type="pres">
      <dgm:prSet presAssocID="{9D88C576-6310-4A34-B84A-4DA93D249D0A}" presName="spaceRect" presStyleCnt="0"/>
      <dgm:spPr/>
    </dgm:pt>
    <dgm:pt modelId="{0F8B7283-1B8E-4FDF-9F4D-B88AB84E6F74}" type="pres">
      <dgm:prSet presAssocID="{9D88C576-6310-4A34-B84A-4DA93D249D0A}" presName="textRect" presStyleLbl="revTx" presStyleIdx="4" presStyleCnt="8">
        <dgm:presLayoutVars>
          <dgm:chMax val="1"/>
          <dgm:chPref val="1"/>
        </dgm:presLayoutVars>
      </dgm:prSet>
      <dgm:spPr/>
    </dgm:pt>
    <dgm:pt modelId="{7B7E8618-04E0-49CC-9C29-032B116A6810}" type="pres">
      <dgm:prSet presAssocID="{EE730D9A-38EF-4B98-8358-F4D0F018E722}" presName="sibTrans" presStyleCnt="0"/>
      <dgm:spPr/>
    </dgm:pt>
    <dgm:pt modelId="{E6EA36DA-D437-49A8-BBA7-8609DE2841D4}" type="pres">
      <dgm:prSet presAssocID="{BE3CA692-5999-4448-9EC7-F83D1357EB9C}" presName="compNode" presStyleCnt="0"/>
      <dgm:spPr/>
    </dgm:pt>
    <dgm:pt modelId="{39FECC3C-9358-45A6-943A-CD718AB4D4E6}" type="pres">
      <dgm:prSet presAssocID="{BE3CA692-5999-4448-9EC7-F83D1357EB9C}" presName="iconBgRect" presStyleLbl="bgShp" presStyleIdx="5" presStyleCnt="8"/>
      <dgm:spPr>
        <a:prstGeom prst="round2DiagRect">
          <a:avLst>
            <a:gd name="adj1" fmla="val 29727"/>
            <a:gd name="adj2" fmla="val 0"/>
          </a:avLst>
        </a:prstGeom>
      </dgm:spPr>
    </dgm:pt>
    <dgm:pt modelId="{DDA1D583-5320-4288-AA40-FAD2B9D9619B}" type="pres">
      <dgm:prSet presAssocID="{BE3CA692-5999-4448-9EC7-F83D1357EB9C}" presName="iconRect" presStyleLbl="node1" presStyleIdx="5" presStyleCnt="8" custScaleX="141000" custScaleY="131363"/>
      <dgm:spPr>
        <a:blipFill rotWithShape="1">
          <a:blip xmlns:r="http://schemas.openxmlformats.org/officeDocument/2006/relationships" r:embed="rId6"/>
          <a:srcRect/>
          <a:stretch>
            <a:fillRect/>
          </a:stretch>
        </a:blipFill>
        <a:ln>
          <a:noFill/>
        </a:ln>
      </dgm:spPr>
    </dgm:pt>
    <dgm:pt modelId="{03466EEA-D38E-4A80-99F3-789A6C570D20}" type="pres">
      <dgm:prSet presAssocID="{BE3CA692-5999-4448-9EC7-F83D1357EB9C}" presName="spaceRect" presStyleCnt="0"/>
      <dgm:spPr/>
    </dgm:pt>
    <dgm:pt modelId="{3E166CDD-2676-4465-AEF5-9405B381BA0B}" type="pres">
      <dgm:prSet presAssocID="{BE3CA692-5999-4448-9EC7-F83D1357EB9C}" presName="textRect" presStyleLbl="revTx" presStyleIdx="5" presStyleCnt="8">
        <dgm:presLayoutVars>
          <dgm:chMax val="1"/>
          <dgm:chPref val="1"/>
        </dgm:presLayoutVars>
      </dgm:prSet>
      <dgm:spPr/>
    </dgm:pt>
    <dgm:pt modelId="{72988857-BECB-45BB-B5CA-624A470FB22F}" type="pres">
      <dgm:prSet presAssocID="{359FE97F-7EA3-4CF3-8CD2-2540759D533B}" presName="sibTrans" presStyleCnt="0"/>
      <dgm:spPr/>
    </dgm:pt>
    <dgm:pt modelId="{9E291F99-2761-44F7-85E9-B91C1F23D207}" type="pres">
      <dgm:prSet presAssocID="{107C3C6D-017A-41C5-BF9F-4D34ED8BC9E0}" presName="compNode" presStyleCnt="0"/>
      <dgm:spPr/>
    </dgm:pt>
    <dgm:pt modelId="{B80E55DF-5BDE-4951-AAF3-47D11B22E2F8}" type="pres">
      <dgm:prSet presAssocID="{107C3C6D-017A-41C5-BF9F-4D34ED8BC9E0}" presName="iconBgRect" presStyleLbl="bgShp" presStyleIdx="6" presStyleCnt="8"/>
      <dgm:spPr>
        <a:prstGeom prst="round2DiagRect">
          <a:avLst>
            <a:gd name="adj1" fmla="val 29727"/>
            <a:gd name="adj2" fmla="val 0"/>
          </a:avLst>
        </a:prstGeom>
      </dgm:spPr>
    </dgm:pt>
    <dgm:pt modelId="{8A8A4B25-3925-4638-9781-A3F98770ECB0}" type="pres">
      <dgm:prSet presAssocID="{107C3C6D-017A-41C5-BF9F-4D34ED8BC9E0}" presName="iconRect" presStyleLbl="node1" presStyleIdx="6" presStyleCnt="8" custScaleX="162076" custScaleY="143150"/>
      <dgm:spPr>
        <a:blipFill rotWithShape="1">
          <a:blip xmlns:r="http://schemas.openxmlformats.org/officeDocument/2006/relationships" r:embed="rId7"/>
          <a:srcRect/>
          <a:stretch>
            <a:fillRect l="-11000" r="-11000"/>
          </a:stretch>
        </a:blipFill>
        <a:ln>
          <a:noFill/>
        </a:ln>
      </dgm:spPr>
    </dgm:pt>
    <dgm:pt modelId="{E4974D6C-D806-4085-849B-42861B91D9DE}" type="pres">
      <dgm:prSet presAssocID="{107C3C6D-017A-41C5-BF9F-4D34ED8BC9E0}" presName="spaceRect" presStyleCnt="0"/>
      <dgm:spPr/>
    </dgm:pt>
    <dgm:pt modelId="{B9EEE448-6616-41BD-B572-34D6DC7299D6}" type="pres">
      <dgm:prSet presAssocID="{107C3C6D-017A-41C5-BF9F-4D34ED8BC9E0}" presName="textRect" presStyleLbl="revTx" presStyleIdx="6" presStyleCnt="8">
        <dgm:presLayoutVars>
          <dgm:chMax val="1"/>
          <dgm:chPref val="1"/>
        </dgm:presLayoutVars>
      </dgm:prSet>
      <dgm:spPr/>
    </dgm:pt>
    <dgm:pt modelId="{517BBD91-A0B3-42A4-AA71-B328D5EFF5F2}" type="pres">
      <dgm:prSet presAssocID="{C67763BC-7BF2-46AE-AFC0-9DE423BA5F14}" presName="sibTrans" presStyleCnt="0"/>
      <dgm:spPr/>
    </dgm:pt>
    <dgm:pt modelId="{00060A2C-8462-4AA6-84D1-33F89193A014}" type="pres">
      <dgm:prSet presAssocID="{85C12DDB-8F2C-41B0-BADE-7AF2534F1E96}" presName="compNode" presStyleCnt="0"/>
      <dgm:spPr/>
    </dgm:pt>
    <dgm:pt modelId="{BD485D19-A8CC-4B86-8CD8-B1B2B6CB9C1C}" type="pres">
      <dgm:prSet presAssocID="{85C12DDB-8F2C-41B0-BADE-7AF2534F1E96}" presName="iconBgRect" presStyleLbl="bgShp" presStyleIdx="7" presStyleCnt="8"/>
      <dgm:spPr>
        <a:prstGeom prst="round2DiagRect">
          <a:avLst>
            <a:gd name="adj1" fmla="val 29727"/>
            <a:gd name="adj2" fmla="val 0"/>
          </a:avLst>
        </a:prstGeom>
      </dgm:spPr>
    </dgm:pt>
    <dgm:pt modelId="{E5F5119C-6CE2-4EB3-86A6-1A1802153243}" type="pres">
      <dgm:prSet presAssocID="{85C12DDB-8F2C-41B0-BADE-7AF2534F1E96}" presName="iconRect" presStyleLbl="node1" presStyleIdx="7" presStyleCnt="8" custScaleX="147791" custScaleY="151990"/>
      <dgm:spPr>
        <a:blipFill rotWithShape="1">
          <a:blip xmlns:r="http://schemas.openxmlformats.org/officeDocument/2006/relationships" r:embed="rId8"/>
          <a:srcRect/>
          <a:stretch>
            <a:fillRect t="-1000" b="-1000"/>
          </a:stretch>
        </a:blipFill>
        <a:ln>
          <a:noFill/>
        </a:ln>
      </dgm:spPr>
    </dgm:pt>
    <dgm:pt modelId="{48FF70E8-8F7B-4F63-8133-BC5FC1A76736}" type="pres">
      <dgm:prSet presAssocID="{85C12DDB-8F2C-41B0-BADE-7AF2534F1E96}" presName="spaceRect" presStyleCnt="0"/>
      <dgm:spPr/>
    </dgm:pt>
    <dgm:pt modelId="{C6DB0E58-B2AE-456C-817B-142BC9E1D67D}" type="pres">
      <dgm:prSet presAssocID="{85C12DDB-8F2C-41B0-BADE-7AF2534F1E96}" presName="textRect" presStyleLbl="revTx" presStyleIdx="7" presStyleCnt="8">
        <dgm:presLayoutVars>
          <dgm:chMax val="1"/>
          <dgm:chPref val="1"/>
        </dgm:presLayoutVars>
      </dgm:prSet>
      <dgm:spPr/>
    </dgm:pt>
  </dgm:ptLst>
  <dgm:cxnLst>
    <dgm:cxn modelId="{B5105603-1067-4304-851D-70DD57FABA2D}" type="presOf" srcId="{107C3C6D-017A-41C5-BF9F-4D34ED8BC9E0}" destId="{B9EEE448-6616-41BD-B572-34D6DC7299D6}" srcOrd="0" destOrd="0" presId="urn:microsoft.com/office/officeart/2018/5/layout/IconLeafLabelList"/>
    <dgm:cxn modelId="{CB05991C-1C57-404C-962E-273A01F032DD}" srcId="{43847A43-6628-4F95-B830-FA505414D029}" destId="{BE3CA692-5999-4448-9EC7-F83D1357EB9C}" srcOrd="5" destOrd="0" parTransId="{B5E02678-16C7-4008-96B4-7398D368D912}" sibTransId="{359FE97F-7EA3-4CF3-8CD2-2540759D533B}"/>
    <dgm:cxn modelId="{5600B82A-1D51-44A9-93DB-7C66056C04D6}" srcId="{43847A43-6628-4F95-B830-FA505414D029}" destId="{9D88C576-6310-4A34-B84A-4DA93D249D0A}" srcOrd="4" destOrd="0" parTransId="{EEC09C8E-F6B5-4BD7-8EDC-CEEA85412054}" sibTransId="{EE730D9A-38EF-4B98-8358-F4D0F018E722}"/>
    <dgm:cxn modelId="{E6C45E2B-AE03-4C5D-A15A-CF89D774C51A}" type="presOf" srcId="{85C12DDB-8F2C-41B0-BADE-7AF2534F1E96}" destId="{C6DB0E58-B2AE-456C-817B-142BC9E1D67D}" srcOrd="0" destOrd="0" presId="urn:microsoft.com/office/officeart/2018/5/layout/IconLeafLabelList"/>
    <dgm:cxn modelId="{5DA6042E-4F32-4FAD-96DE-7CB55A5FD2BC}" type="presOf" srcId="{B0257248-35DD-450B-88FB-867955A79A62}" destId="{60962AE8-33C4-4880-BB28-626137CB96CB}" srcOrd="0" destOrd="0" presId="urn:microsoft.com/office/officeart/2018/5/layout/IconLeafLabelList"/>
    <dgm:cxn modelId="{7147936A-157E-466A-89A7-474E91AC7297}" srcId="{43847A43-6628-4F95-B830-FA505414D029}" destId="{85C12DDB-8F2C-41B0-BADE-7AF2534F1E96}" srcOrd="7" destOrd="0" parTransId="{02B768F7-A6E4-427E-937B-F5633B8E1036}" sibTransId="{BE79C7F6-8681-4934-86BB-31BFDA3B4A60}"/>
    <dgm:cxn modelId="{E220D76F-E3C2-4F75-A71A-770D1D83C7C3}" type="presOf" srcId="{43847A43-6628-4F95-B830-FA505414D029}" destId="{77034DBC-9AD8-42EC-BCC2-73FCD37435DE}" srcOrd="0" destOrd="0" presId="urn:microsoft.com/office/officeart/2018/5/layout/IconLeafLabelList"/>
    <dgm:cxn modelId="{946E4074-C22E-4400-989C-91832C96931A}" srcId="{43847A43-6628-4F95-B830-FA505414D029}" destId="{8A1F39E7-DDEA-46D7-8C59-D4AD759D5687}" srcOrd="2" destOrd="0" parTransId="{0B13071E-A14A-44A2-AB9D-611473D974FA}" sibTransId="{B800AED5-427B-4E49-8E5F-01610FFDBD1A}"/>
    <dgm:cxn modelId="{A4F69954-BEAB-4E20-9222-54640D2A3BB6}" srcId="{43847A43-6628-4F95-B830-FA505414D029}" destId="{107C3C6D-017A-41C5-BF9F-4D34ED8BC9E0}" srcOrd="6" destOrd="0" parTransId="{E271F539-C4C7-41C0-99B9-09A7887EE2CB}" sibTransId="{C67763BC-7BF2-46AE-AFC0-9DE423BA5F14}"/>
    <dgm:cxn modelId="{C0C9DB77-909F-4EA2-BCDF-5DF1F33A1AAB}" type="presOf" srcId="{6CF85158-2605-4B69-A396-40434B09D02E}" destId="{2E63738C-D6CD-4325-B197-7947BF223FFC}" srcOrd="0" destOrd="0" presId="urn:microsoft.com/office/officeart/2018/5/layout/IconLeafLabelList"/>
    <dgm:cxn modelId="{AB5A3693-4DE8-42F2-BA3B-48409762CD7D}" type="presOf" srcId="{8A1F39E7-DDEA-46D7-8C59-D4AD759D5687}" destId="{3150228E-1C3A-4D59-9224-95E9BCDD2635}" srcOrd="0" destOrd="0" presId="urn:microsoft.com/office/officeart/2018/5/layout/IconLeafLabelList"/>
    <dgm:cxn modelId="{5FD89B96-47BE-4D19-A05C-5CB695818100}" srcId="{43847A43-6628-4F95-B830-FA505414D029}" destId="{6CF85158-2605-4B69-A396-40434B09D02E}" srcOrd="0" destOrd="0" parTransId="{BF369BED-F58C-40F0-97BE-BA4C7DDDC35E}" sibTransId="{A8910C5E-300F-4DB2-BEA6-3660732E0720}"/>
    <dgm:cxn modelId="{35768E9F-D4EE-4410-90DA-68FAC9108C00}" type="presOf" srcId="{BE3CA692-5999-4448-9EC7-F83D1357EB9C}" destId="{3E166CDD-2676-4465-AEF5-9405B381BA0B}" srcOrd="0" destOrd="0" presId="urn:microsoft.com/office/officeart/2018/5/layout/IconLeafLabelList"/>
    <dgm:cxn modelId="{4B7FDFB1-8D89-480F-B63D-12869084BCFF}" type="presOf" srcId="{C1579667-005C-4F56-B845-EF1933E241EA}" destId="{2C3DAF30-0572-4324-A0A2-36ADC2933695}" srcOrd="0" destOrd="0" presId="urn:microsoft.com/office/officeart/2018/5/layout/IconLeafLabelList"/>
    <dgm:cxn modelId="{62339ADE-3651-4C3B-9F58-7CC975709F2F}" srcId="{43847A43-6628-4F95-B830-FA505414D029}" destId="{C1579667-005C-4F56-B845-EF1933E241EA}" srcOrd="3" destOrd="0" parTransId="{3238B7EF-ADB5-44C6-93ED-C18AD4A0CC54}" sibTransId="{807AA484-2DD5-4D9A-ABE8-3D1EABC1932F}"/>
    <dgm:cxn modelId="{D2A3DAE5-8F60-444E-9E86-1E0933002F62}" srcId="{43847A43-6628-4F95-B830-FA505414D029}" destId="{B0257248-35DD-450B-88FB-867955A79A62}" srcOrd="1" destOrd="0" parTransId="{E97F9DA7-F667-4F35-9102-7492280F2655}" sibTransId="{E08DC5E1-DBC5-44CD-A0F9-034D33D3941D}"/>
    <dgm:cxn modelId="{FB159DFF-DA7E-4C98-BFC2-8A4B899032B3}" type="presOf" srcId="{9D88C576-6310-4A34-B84A-4DA93D249D0A}" destId="{0F8B7283-1B8E-4FDF-9F4D-B88AB84E6F74}" srcOrd="0" destOrd="0" presId="urn:microsoft.com/office/officeart/2018/5/layout/IconLeafLabelList"/>
    <dgm:cxn modelId="{F71132CC-1A22-4800-98E7-A886136C0B9E}" type="presParOf" srcId="{77034DBC-9AD8-42EC-BCC2-73FCD37435DE}" destId="{91D67FEB-EEBE-4A0E-BD09-8D98936CEE52}" srcOrd="0" destOrd="0" presId="urn:microsoft.com/office/officeart/2018/5/layout/IconLeafLabelList"/>
    <dgm:cxn modelId="{A44D72A5-69FE-441E-992C-04E1833787CD}" type="presParOf" srcId="{91D67FEB-EEBE-4A0E-BD09-8D98936CEE52}" destId="{656E9F04-B970-462F-A688-4AA1AF1956D6}" srcOrd="0" destOrd="0" presId="urn:microsoft.com/office/officeart/2018/5/layout/IconLeafLabelList"/>
    <dgm:cxn modelId="{DFDCE801-C153-4BB4-979E-69063122D32F}" type="presParOf" srcId="{91D67FEB-EEBE-4A0E-BD09-8D98936CEE52}" destId="{D5286FEE-6F8F-41F6-9DAB-3D71928AD615}" srcOrd="1" destOrd="0" presId="urn:microsoft.com/office/officeart/2018/5/layout/IconLeafLabelList"/>
    <dgm:cxn modelId="{232C7B8B-312D-40FC-A73F-7A2A4C925348}" type="presParOf" srcId="{91D67FEB-EEBE-4A0E-BD09-8D98936CEE52}" destId="{0A0919CF-4AD6-4EEA-8891-1AFDBBA0D1F3}" srcOrd="2" destOrd="0" presId="urn:microsoft.com/office/officeart/2018/5/layout/IconLeafLabelList"/>
    <dgm:cxn modelId="{35CC9071-0DB2-41A7-B354-E9155EF6BB0D}" type="presParOf" srcId="{91D67FEB-EEBE-4A0E-BD09-8D98936CEE52}" destId="{2E63738C-D6CD-4325-B197-7947BF223FFC}" srcOrd="3" destOrd="0" presId="urn:microsoft.com/office/officeart/2018/5/layout/IconLeafLabelList"/>
    <dgm:cxn modelId="{BCA87D79-7C1C-4063-B9EF-330C2E260DE5}" type="presParOf" srcId="{77034DBC-9AD8-42EC-BCC2-73FCD37435DE}" destId="{180F296C-910A-4969-A941-350B46B0303A}" srcOrd="1" destOrd="0" presId="urn:microsoft.com/office/officeart/2018/5/layout/IconLeafLabelList"/>
    <dgm:cxn modelId="{5F527A79-D0B6-4427-9173-549E75D54E4F}" type="presParOf" srcId="{77034DBC-9AD8-42EC-BCC2-73FCD37435DE}" destId="{9817A258-75C0-4C19-979E-A84D33F96907}" srcOrd="2" destOrd="0" presId="urn:microsoft.com/office/officeart/2018/5/layout/IconLeafLabelList"/>
    <dgm:cxn modelId="{9D489CCD-2627-480E-AA28-31882F96E72B}" type="presParOf" srcId="{9817A258-75C0-4C19-979E-A84D33F96907}" destId="{6E4B23BC-565A-4378-BE08-7A4E3B74EFC7}" srcOrd="0" destOrd="0" presId="urn:microsoft.com/office/officeart/2018/5/layout/IconLeafLabelList"/>
    <dgm:cxn modelId="{4B2C4954-D047-42B2-AB37-730672930C78}" type="presParOf" srcId="{9817A258-75C0-4C19-979E-A84D33F96907}" destId="{6EFECB59-02E1-40B9-9C91-1664BC1A9F73}" srcOrd="1" destOrd="0" presId="urn:microsoft.com/office/officeart/2018/5/layout/IconLeafLabelList"/>
    <dgm:cxn modelId="{FE8514A4-F27B-450A-9335-E426A82E91E4}" type="presParOf" srcId="{9817A258-75C0-4C19-979E-A84D33F96907}" destId="{674FFF61-C6AD-465A-B432-BDCD2D89376F}" srcOrd="2" destOrd="0" presId="urn:microsoft.com/office/officeart/2018/5/layout/IconLeafLabelList"/>
    <dgm:cxn modelId="{7A7A2F17-DD33-466F-B385-72488195C088}" type="presParOf" srcId="{9817A258-75C0-4C19-979E-A84D33F96907}" destId="{60962AE8-33C4-4880-BB28-626137CB96CB}" srcOrd="3" destOrd="0" presId="urn:microsoft.com/office/officeart/2018/5/layout/IconLeafLabelList"/>
    <dgm:cxn modelId="{400F6FDF-59AD-45AA-832D-BE208E07637C}" type="presParOf" srcId="{77034DBC-9AD8-42EC-BCC2-73FCD37435DE}" destId="{64FA146B-B31B-433F-9874-F823089798E2}" srcOrd="3" destOrd="0" presId="urn:microsoft.com/office/officeart/2018/5/layout/IconLeafLabelList"/>
    <dgm:cxn modelId="{59C57131-5A35-4B5C-9303-782D1C6CB756}" type="presParOf" srcId="{77034DBC-9AD8-42EC-BCC2-73FCD37435DE}" destId="{DC9C4D56-8905-43C4-8C03-59DB39716EFF}" srcOrd="4" destOrd="0" presId="urn:microsoft.com/office/officeart/2018/5/layout/IconLeafLabelList"/>
    <dgm:cxn modelId="{3311C102-60A8-4CAC-9544-849799105731}" type="presParOf" srcId="{DC9C4D56-8905-43C4-8C03-59DB39716EFF}" destId="{CF887E5E-CC96-4C68-B995-01693A181000}" srcOrd="0" destOrd="0" presId="urn:microsoft.com/office/officeart/2018/5/layout/IconLeafLabelList"/>
    <dgm:cxn modelId="{4CB178A6-E065-4039-A26D-1E07797E1BA1}" type="presParOf" srcId="{DC9C4D56-8905-43C4-8C03-59DB39716EFF}" destId="{26E4F406-303A-404E-94DC-75ABA36FF7B9}" srcOrd="1" destOrd="0" presId="urn:microsoft.com/office/officeart/2018/5/layout/IconLeafLabelList"/>
    <dgm:cxn modelId="{103A66D8-7EAA-4D5C-ACEF-796C7721DA3B}" type="presParOf" srcId="{DC9C4D56-8905-43C4-8C03-59DB39716EFF}" destId="{61E91BEF-A5D8-49D4-BD0C-7A8B05738575}" srcOrd="2" destOrd="0" presId="urn:microsoft.com/office/officeart/2018/5/layout/IconLeafLabelList"/>
    <dgm:cxn modelId="{7BCF8022-0B46-4BF3-A3FE-303DE29754D2}" type="presParOf" srcId="{DC9C4D56-8905-43C4-8C03-59DB39716EFF}" destId="{3150228E-1C3A-4D59-9224-95E9BCDD2635}" srcOrd="3" destOrd="0" presId="urn:microsoft.com/office/officeart/2018/5/layout/IconLeafLabelList"/>
    <dgm:cxn modelId="{3E7B5D4E-3ED3-4EFB-B265-F02872E7DCB0}" type="presParOf" srcId="{77034DBC-9AD8-42EC-BCC2-73FCD37435DE}" destId="{7EAC32BB-2AA3-4378-A11A-00F0572EEB56}" srcOrd="5" destOrd="0" presId="urn:microsoft.com/office/officeart/2018/5/layout/IconLeafLabelList"/>
    <dgm:cxn modelId="{D6F96BD3-C0D5-4516-B539-B5ACCF021D22}" type="presParOf" srcId="{77034DBC-9AD8-42EC-BCC2-73FCD37435DE}" destId="{E5664AB1-C5D8-4FB0-9E41-FBD43ABAEC04}" srcOrd="6" destOrd="0" presId="urn:microsoft.com/office/officeart/2018/5/layout/IconLeafLabelList"/>
    <dgm:cxn modelId="{A836C91F-2773-477B-AC96-D1334F3929B5}" type="presParOf" srcId="{E5664AB1-C5D8-4FB0-9E41-FBD43ABAEC04}" destId="{AD7F3793-BD29-4BDF-B271-B8F1F59EA8D9}" srcOrd="0" destOrd="0" presId="urn:microsoft.com/office/officeart/2018/5/layout/IconLeafLabelList"/>
    <dgm:cxn modelId="{F97CE704-C709-47F5-AD08-BAB2C6ECED34}" type="presParOf" srcId="{E5664AB1-C5D8-4FB0-9E41-FBD43ABAEC04}" destId="{A5F39343-33E5-4C6D-ADF2-90196F507C63}" srcOrd="1" destOrd="0" presId="urn:microsoft.com/office/officeart/2018/5/layout/IconLeafLabelList"/>
    <dgm:cxn modelId="{DE3A77CA-7CE0-473A-94D8-D161F7B5DAE9}" type="presParOf" srcId="{E5664AB1-C5D8-4FB0-9E41-FBD43ABAEC04}" destId="{8392FF26-3F4C-4CAA-B019-0E9A50ABBBEE}" srcOrd="2" destOrd="0" presId="urn:microsoft.com/office/officeart/2018/5/layout/IconLeafLabelList"/>
    <dgm:cxn modelId="{160E5DD9-16E5-49C5-B090-387B08494AF8}" type="presParOf" srcId="{E5664AB1-C5D8-4FB0-9E41-FBD43ABAEC04}" destId="{2C3DAF30-0572-4324-A0A2-36ADC2933695}" srcOrd="3" destOrd="0" presId="urn:microsoft.com/office/officeart/2018/5/layout/IconLeafLabelList"/>
    <dgm:cxn modelId="{C2FA5626-1764-4227-8708-51FCB2018805}" type="presParOf" srcId="{77034DBC-9AD8-42EC-BCC2-73FCD37435DE}" destId="{248B46ED-5C48-4480-9FD5-8CF1EC20E7B0}" srcOrd="7" destOrd="0" presId="urn:microsoft.com/office/officeart/2018/5/layout/IconLeafLabelList"/>
    <dgm:cxn modelId="{ACF2B772-1258-4C3C-9F29-799986122E09}" type="presParOf" srcId="{77034DBC-9AD8-42EC-BCC2-73FCD37435DE}" destId="{29271A2F-DD23-4015-B236-D0973FF28D09}" srcOrd="8" destOrd="0" presId="urn:microsoft.com/office/officeart/2018/5/layout/IconLeafLabelList"/>
    <dgm:cxn modelId="{E7858BE3-51F9-438F-939E-E494B2411E4F}" type="presParOf" srcId="{29271A2F-DD23-4015-B236-D0973FF28D09}" destId="{1073CEF0-B04E-4666-8C66-A782790A6CA1}" srcOrd="0" destOrd="0" presId="urn:microsoft.com/office/officeart/2018/5/layout/IconLeafLabelList"/>
    <dgm:cxn modelId="{71AD819B-B1FB-4B0E-A868-AEAE32A37D62}" type="presParOf" srcId="{29271A2F-DD23-4015-B236-D0973FF28D09}" destId="{D8039E1D-0E99-4DCA-82EB-EFCA1965EDDF}" srcOrd="1" destOrd="0" presId="urn:microsoft.com/office/officeart/2018/5/layout/IconLeafLabelList"/>
    <dgm:cxn modelId="{6A513951-4189-4BA0-87B7-336D65F0CDB5}" type="presParOf" srcId="{29271A2F-DD23-4015-B236-D0973FF28D09}" destId="{DA0F75B4-0671-47A6-9161-0DDC7A6CE31D}" srcOrd="2" destOrd="0" presId="urn:microsoft.com/office/officeart/2018/5/layout/IconLeafLabelList"/>
    <dgm:cxn modelId="{584A44B0-060E-42BC-9DEE-41328663891B}" type="presParOf" srcId="{29271A2F-DD23-4015-B236-D0973FF28D09}" destId="{0F8B7283-1B8E-4FDF-9F4D-B88AB84E6F74}" srcOrd="3" destOrd="0" presId="urn:microsoft.com/office/officeart/2018/5/layout/IconLeafLabelList"/>
    <dgm:cxn modelId="{7A950830-97FB-4138-81E5-15530F41D91B}" type="presParOf" srcId="{77034DBC-9AD8-42EC-BCC2-73FCD37435DE}" destId="{7B7E8618-04E0-49CC-9C29-032B116A6810}" srcOrd="9" destOrd="0" presId="urn:microsoft.com/office/officeart/2018/5/layout/IconLeafLabelList"/>
    <dgm:cxn modelId="{174FD77E-33D0-4085-83BB-A9ECEE051CCD}" type="presParOf" srcId="{77034DBC-9AD8-42EC-BCC2-73FCD37435DE}" destId="{E6EA36DA-D437-49A8-BBA7-8609DE2841D4}" srcOrd="10" destOrd="0" presId="urn:microsoft.com/office/officeart/2018/5/layout/IconLeafLabelList"/>
    <dgm:cxn modelId="{DF70B0FE-1697-4997-8896-1C6816BD56D2}" type="presParOf" srcId="{E6EA36DA-D437-49A8-BBA7-8609DE2841D4}" destId="{39FECC3C-9358-45A6-943A-CD718AB4D4E6}" srcOrd="0" destOrd="0" presId="urn:microsoft.com/office/officeart/2018/5/layout/IconLeafLabelList"/>
    <dgm:cxn modelId="{3982EE49-8279-4D69-88D9-43C47AA7E155}" type="presParOf" srcId="{E6EA36DA-D437-49A8-BBA7-8609DE2841D4}" destId="{DDA1D583-5320-4288-AA40-FAD2B9D9619B}" srcOrd="1" destOrd="0" presId="urn:microsoft.com/office/officeart/2018/5/layout/IconLeafLabelList"/>
    <dgm:cxn modelId="{74F474AC-C664-4233-87AA-389401E03E9E}" type="presParOf" srcId="{E6EA36DA-D437-49A8-BBA7-8609DE2841D4}" destId="{03466EEA-D38E-4A80-99F3-789A6C570D20}" srcOrd="2" destOrd="0" presId="urn:microsoft.com/office/officeart/2018/5/layout/IconLeafLabelList"/>
    <dgm:cxn modelId="{B001815D-E31F-4BC5-8F2F-0FAB7232EF9F}" type="presParOf" srcId="{E6EA36DA-D437-49A8-BBA7-8609DE2841D4}" destId="{3E166CDD-2676-4465-AEF5-9405B381BA0B}" srcOrd="3" destOrd="0" presId="urn:microsoft.com/office/officeart/2018/5/layout/IconLeafLabelList"/>
    <dgm:cxn modelId="{ECAD1CF7-17C6-4E10-8080-01ECABD057A1}" type="presParOf" srcId="{77034DBC-9AD8-42EC-BCC2-73FCD37435DE}" destId="{72988857-BECB-45BB-B5CA-624A470FB22F}" srcOrd="11" destOrd="0" presId="urn:microsoft.com/office/officeart/2018/5/layout/IconLeafLabelList"/>
    <dgm:cxn modelId="{FE692150-EEB7-46FD-8430-6B228D0BF640}" type="presParOf" srcId="{77034DBC-9AD8-42EC-BCC2-73FCD37435DE}" destId="{9E291F99-2761-44F7-85E9-B91C1F23D207}" srcOrd="12" destOrd="0" presId="urn:microsoft.com/office/officeart/2018/5/layout/IconLeafLabelList"/>
    <dgm:cxn modelId="{EA560189-4F0D-49A6-8154-5950E246745A}" type="presParOf" srcId="{9E291F99-2761-44F7-85E9-B91C1F23D207}" destId="{B80E55DF-5BDE-4951-AAF3-47D11B22E2F8}" srcOrd="0" destOrd="0" presId="urn:microsoft.com/office/officeart/2018/5/layout/IconLeafLabelList"/>
    <dgm:cxn modelId="{3E7F4D1E-FA3F-4160-B583-7C862E8CA3BD}" type="presParOf" srcId="{9E291F99-2761-44F7-85E9-B91C1F23D207}" destId="{8A8A4B25-3925-4638-9781-A3F98770ECB0}" srcOrd="1" destOrd="0" presId="urn:microsoft.com/office/officeart/2018/5/layout/IconLeafLabelList"/>
    <dgm:cxn modelId="{FE5CACB7-33A8-4889-A507-D7A17125FF9E}" type="presParOf" srcId="{9E291F99-2761-44F7-85E9-B91C1F23D207}" destId="{E4974D6C-D806-4085-849B-42861B91D9DE}" srcOrd="2" destOrd="0" presId="urn:microsoft.com/office/officeart/2018/5/layout/IconLeafLabelList"/>
    <dgm:cxn modelId="{545E45C2-E865-4AB7-9CD7-59704D624D4F}" type="presParOf" srcId="{9E291F99-2761-44F7-85E9-B91C1F23D207}" destId="{B9EEE448-6616-41BD-B572-34D6DC7299D6}" srcOrd="3" destOrd="0" presId="urn:microsoft.com/office/officeart/2018/5/layout/IconLeafLabelList"/>
    <dgm:cxn modelId="{2FE8D2E5-6E24-49A5-BE21-0FE7657B97FB}" type="presParOf" srcId="{77034DBC-9AD8-42EC-BCC2-73FCD37435DE}" destId="{517BBD91-A0B3-42A4-AA71-B328D5EFF5F2}" srcOrd="13" destOrd="0" presId="urn:microsoft.com/office/officeart/2018/5/layout/IconLeafLabelList"/>
    <dgm:cxn modelId="{174984FE-4EFD-4742-B104-79AC91804A0B}" type="presParOf" srcId="{77034DBC-9AD8-42EC-BCC2-73FCD37435DE}" destId="{00060A2C-8462-4AA6-84D1-33F89193A014}" srcOrd="14" destOrd="0" presId="urn:microsoft.com/office/officeart/2018/5/layout/IconLeafLabelList"/>
    <dgm:cxn modelId="{020267DD-2D05-41E3-9D61-531AB5CA967E}" type="presParOf" srcId="{00060A2C-8462-4AA6-84D1-33F89193A014}" destId="{BD485D19-A8CC-4B86-8CD8-B1B2B6CB9C1C}" srcOrd="0" destOrd="0" presId="urn:microsoft.com/office/officeart/2018/5/layout/IconLeafLabelList"/>
    <dgm:cxn modelId="{3C877A9C-7487-4541-9354-62602BFDB457}" type="presParOf" srcId="{00060A2C-8462-4AA6-84D1-33F89193A014}" destId="{E5F5119C-6CE2-4EB3-86A6-1A1802153243}" srcOrd="1" destOrd="0" presId="urn:microsoft.com/office/officeart/2018/5/layout/IconLeafLabelList"/>
    <dgm:cxn modelId="{8198A135-1E28-430E-85AB-E1C5AB85AD61}" type="presParOf" srcId="{00060A2C-8462-4AA6-84D1-33F89193A014}" destId="{48FF70E8-8F7B-4F63-8133-BC5FC1A76736}" srcOrd="2" destOrd="0" presId="urn:microsoft.com/office/officeart/2018/5/layout/IconLeafLabelList"/>
    <dgm:cxn modelId="{5E6FD395-6D4F-46FE-87C2-C5AB565F5F95}" type="presParOf" srcId="{00060A2C-8462-4AA6-84D1-33F89193A014}" destId="{C6DB0E58-B2AE-456C-817B-142BC9E1D67D}"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A6D547-CDD1-428A-A2FB-3BDF37710B79}" type="doc">
      <dgm:prSet loTypeId="urn:microsoft.com/office/officeart/2018/2/layout/IconCircleList" loCatId="icon" qsTypeId="urn:microsoft.com/office/officeart/2005/8/quickstyle/simple1" qsCatId="simple" csTypeId="urn:microsoft.com/office/officeart/2005/8/colors/colorful1" csCatId="colorful" phldr="1"/>
      <dgm:spPr/>
      <dgm:t>
        <a:bodyPr/>
        <a:lstStyle/>
        <a:p>
          <a:endParaRPr lang="en-US"/>
        </a:p>
      </dgm:t>
    </dgm:pt>
    <dgm:pt modelId="{A7313E72-0B59-4A6D-BC5E-F2F1E6913448}">
      <dgm:prSet/>
      <dgm:spPr/>
      <dgm:t>
        <a:bodyPr/>
        <a:lstStyle/>
        <a:p>
          <a:pPr>
            <a:lnSpc>
              <a:spcPct val="100000"/>
            </a:lnSpc>
          </a:pPr>
          <a:r>
            <a:rPr lang="en-US"/>
            <a:t>Abacus Club (Math Club)</a:t>
          </a:r>
        </a:p>
      </dgm:t>
    </dgm:pt>
    <dgm:pt modelId="{2FF55B20-745B-4543-8840-D9E66730206B}" type="parTrans" cxnId="{EC8D8A20-4ACD-42DD-AA3D-87AE3FA5274E}">
      <dgm:prSet/>
      <dgm:spPr/>
      <dgm:t>
        <a:bodyPr/>
        <a:lstStyle/>
        <a:p>
          <a:endParaRPr lang="en-US"/>
        </a:p>
      </dgm:t>
    </dgm:pt>
    <dgm:pt modelId="{D8F1352F-B5B1-4496-B50A-506F2C524BD6}" type="sibTrans" cxnId="{EC8D8A20-4ACD-42DD-AA3D-87AE3FA5274E}">
      <dgm:prSet/>
      <dgm:spPr/>
      <dgm:t>
        <a:bodyPr/>
        <a:lstStyle/>
        <a:p>
          <a:pPr>
            <a:lnSpc>
              <a:spcPct val="100000"/>
            </a:lnSpc>
          </a:pPr>
          <a:endParaRPr lang="en-US"/>
        </a:p>
      </dgm:t>
    </dgm:pt>
    <dgm:pt modelId="{56C8D756-3DF5-4E02-B911-AAD81A15298E}">
      <dgm:prSet/>
      <dgm:spPr/>
      <dgm:t>
        <a:bodyPr/>
        <a:lstStyle/>
        <a:p>
          <a:pPr>
            <a:lnSpc>
              <a:spcPct val="100000"/>
            </a:lnSpc>
          </a:pPr>
          <a:r>
            <a:rPr lang="en-US"/>
            <a:t>Revolution Racers (Females+ car club/Drag race team)</a:t>
          </a:r>
        </a:p>
      </dgm:t>
    </dgm:pt>
    <dgm:pt modelId="{4252CD05-003B-4AAC-8269-591E7C0492A5}" type="parTrans" cxnId="{A4589B08-A3B9-4E6B-A7EE-405C2BDF631A}">
      <dgm:prSet/>
      <dgm:spPr/>
      <dgm:t>
        <a:bodyPr/>
        <a:lstStyle/>
        <a:p>
          <a:endParaRPr lang="en-US"/>
        </a:p>
      </dgm:t>
    </dgm:pt>
    <dgm:pt modelId="{F85818D6-7726-4B5A-8A76-145CD917A22D}" type="sibTrans" cxnId="{A4589B08-A3B9-4E6B-A7EE-405C2BDF631A}">
      <dgm:prSet/>
      <dgm:spPr/>
      <dgm:t>
        <a:bodyPr/>
        <a:lstStyle/>
        <a:p>
          <a:pPr>
            <a:lnSpc>
              <a:spcPct val="100000"/>
            </a:lnSpc>
          </a:pPr>
          <a:endParaRPr lang="en-US"/>
        </a:p>
      </dgm:t>
    </dgm:pt>
    <dgm:pt modelId="{AE6DE582-5A38-438D-A92D-B9EC5A9458A8}">
      <dgm:prSet/>
      <dgm:spPr/>
      <dgm:t>
        <a:bodyPr/>
        <a:lstStyle/>
        <a:p>
          <a:pPr>
            <a:lnSpc>
              <a:spcPct val="100000"/>
            </a:lnSpc>
          </a:pPr>
          <a:r>
            <a:rPr lang="en-US"/>
            <a:t>Safe Space</a:t>
          </a:r>
        </a:p>
      </dgm:t>
    </dgm:pt>
    <dgm:pt modelId="{F472E9F1-D6C4-44DD-BD83-30AC8955512C}" type="parTrans" cxnId="{4409AEC3-FF55-49B0-BFC7-F986140D7F8C}">
      <dgm:prSet/>
      <dgm:spPr/>
      <dgm:t>
        <a:bodyPr/>
        <a:lstStyle/>
        <a:p>
          <a:endParaRPr lang="en-US"/>
        </a:p>
      </dgm:t>
    </dgm:pt>
    <dgm:pt modelId="{C6D45B7E-1671-42FD-85D1-C71923FD8274}" type="sibTrans" cxnId="{4409AEC3-FF55-49B0-BFC7-F986140D7F8C}">
      <dgm:prSet/>
      <dgm:spPr/>
      <dgm:t>
        <a:bodyPr/>
        <a:lstStyle/>
        <a:p>
          <a:pPr>
            <a:lnSpc>
              <a:spcPct val="100000"/>
            </a:lnSpc>
          </a:pPr>
          <a:endParaRPr lang="en-US"/>
        </a:p>
      </dgm:t>
    </dgm:pt>
    <dgm:pt modelId="{19A93349-6874-470F-9673-51EE2D77E17E}">
      <dgm:prSet/>
      <dgm:spPr/>
      <dgm:t>
        <a:bodyPr/>
        <a:lstStyle/>
        <a:p>
          <a:pPr>
            <a:lnSpc>
              <a:spcPct val="100000"/>
            </a:lnSpc>
          </a:pPr>
          <a:r>
            <a:rPr lang="en-US"/>
            <a:t>Coding Club</a:t>
          </a:r>
        </a:p>
      </dgm:t>
    </dgm:pt>
    <dgm:pt modelId="{13D8D498-53FF-4C5D-9DC0-FF34DCD0B263}" type="parTrans" cxnId="{3F423A27-CAA1-4C27-95D8-70C9E0C7683A}">
      <dgm:prSet/>
      <dgm:spPr/>
      <dgm:t>
        <a:bodyPr/>
        <a:lstStyle/>
        <a:p>
          <a:endParaRPr lang="en-US"/>
        </a:p>
      </dgm:t>
    </dgm:pt>
    <dgm:pt modelId="{8FE354C8-2233-458D-943D-4E79857B6755}" type="sibTrans" cxnId="{3F423A27-CAA1-4C27-95D8-70C9E0C7683A}">
      <dgm:prSet/>
      <dgm:spPr/>
      <dgm:t>
        <a:bodyPr/>
        <a:lstStyle/>
        <a:p>
          <a:pPr>
            <a:lnSpc>
              <a:spcPct val="100000"/>
            </a:lnSpc>
          </a:pPr>
          <a:endParaRPr lang="en-US"/>
        </a:p>
      </dgm:t>
    </dgm:pt>
    <dgm:pt modelId="{79C95436-2356-4810-BF9E-2560181A1697}">
      <dgm:prSet/>
      <dgm:spPr/>
      <dgm:t>
        <a:bodyPr/>
        <a:lstStyle/>
        <a:p>
          <a:pPr>
            <a:lnSpc>
              <a:spcPct val="100000"/>
            </a:lnSpc>
          </a:pPr>
          <a:r>
            <a:rPr lang="en-US"/>
            <a:t>Languages Club</a:t>
          </a:r>
        </a:p>
      </dgm:t>
    </dgm:pt>
    <dgm:pt modelId="{E802F6EC-8A9D-4966-96BE-4CF004972F35}" type="parTrans" cxnId="{08B5E6E1-A4EA-47BE-B71E-703AE2A535FF}">
      <dgm:prSet/>
      <dgm:spPr/>
      <dgm:t>
        <a:bodyPr/>
        <a:lstStyle/>
        <a:p>
          <a:endParaRPr lang="en-US"/>
        </a:p>
      </dgm:t>
    </dgm:pt>
    <dgm:pt modelId="{61EFC90A-B038-4BD4-BA33-4A8593326AEC}" type="sibTrans" cxnId="{08B5E6E1-A4EA-47BE-B71E-703AE2A535FF}">
      <dgm:prSet/>
      <dgm:spPr/>
      <dgm:t>
        <a:bodyPr/>
        <a:lstStyle/>
        <a:p>
          <a:pPr>
            <a:lnSpc>
              <a:spcPct val="100000"/>
            </a:lnSpc>
          </a:pPr>
          <a:endParaRPr lang="en-US"/>
        </a:p>
      </dgm:t>
    </dgm:pt>
    <dgm:pt modelId="{D68F1A8F-677E-44FA-9D73-1D0A4593D970}">
      <dgm:prSet/>
      <dgm:spPr/>
      <dgm:t>
        <a:bodyPr/>
        <a:lstStyle/>
        <a:p>
          <a:pPr>
            <a:lnSpc>
              <a:spcPct val="100000"/>
            </a:lnSpc>
          </a:pPr>
          <a:r>
            <a:rPr lang="en-US"/>
            <a:t>Pottery Club</a:t>
          </a:r>
        </a:p>
      </dgm:t>
    </dgm:pt>
    <dgm:pt modelId="{225E1442-83E8-4DED-AACC-005C8B67EF82}" type="parTrans" cxnId="{B0F6544C-3D19-4A12-AF9E-C884124B62F0}">
      <dgm:prSet/>
      <dgm:spPr/>
      <dgm:t>
        <a:bodyPr/>
        <a:lstStyle/>
        <a:p>
          <a:endParaRPr lang="en-US"/>
        </a:p>
      </dgm:t>
    </dgm:pt>
    <dgm:pt modelId="{4A6C96BF-E1EB-4057-BB75-41DBAFE2E3AF}" type="sibTrans" cxnId="{B0F6544C-3D19-4A12-AF9E-C884124B62F0}">
      <dgm:prSet/>
      <dgm:spPr/>
      <dgm:t>
        <a:bodyPr/>
        <a:lstStyle/>
        <a:p>
          <a:pPr>
            <a:lnSpc>
              <a:spcPct val="100000"/>
            </a:lnSpc>
          </a:pPr>
          <a:endParaRPr lang="en-US"/>
        </a:p>
      </dgm:t>
    </dgm:pt>
    <dgm:pt modelId="{5AA40AEA-CE38-4347-B5D2-EA8A282BD518}">
      <dgm:prSet/>
      <dgm:spPr/>
      <dgm:t>
        <a:bodyPr/>
        <a:lstStyle/>
        <a:p>
          <a:pPr>
            <a:lnSpc>
              <a:spcPct val="100000"/>
            </a:lnSpc>
          </a:pPr>
          <a:r>
            <a:rPr lang="en-US"/>
            <a:t>Esports (Gaming)</a:t>
          </a:r>
        </a:p>
      </dgm:t>
    </dgm:pt>
    <dgm:pt modelId="{AFAC4880-DA4D-4A7E-96B4-9661010351D4}" type="parTrans" cxnId="{8EFAA331-8347-479A-8FDB-FF654A415719}">
      <dgm:prSet/>
      <dgm:spPr/>
      <dgm:t>
        <a:bodyPr/>
        <a:lstStyle/>
        <a:p>
          <a:endParaRPr lang="en-US"/>
        </a:p>
      </dgm:t>
    </dgm:pt>
    <dgm:pt modelId="{C31B522D-4CBD-4B9B-ADB5-F6A36ACEAC69}" type="sibTrans" cxnId="{8EFAA331-8347-479A-8FDB-FF654A415719}">
      <dgm:prSet/>
      <dgm:spPr/>
      <dgm:t>
        <a:bodyPr/>
        <a:lstStyle/>
        <a:p>
          <a:pPr>
            <a:lnSpc>
              <a:spcPct val="100000"/>
            </a:lnSpc>
          </a:pPr>
          <a:endParaRPr lang="en-US"/>
        </a:p>
      </dgm:t>
    </dgm:pt>
    <dgm:pt modelId="{1AFF0FCA-D456-4537-91C3-F22B7B4CEE99}">
      <dgm:prSet/>
      <dgm:spPr/>
      <dgm:t>
        <a:bodyPr/>
        <a:lstStyle/>
        <a:p>
          <a:pPr>
            <a:lnSpc>
              <a:spcPct val="100000"/>
            </a:lnSpc>
          </a:pPr>
          <a:r>
            <a:rPr lang="en-US"/>
            <a:t>FHS Arabian Roots</a:t>
          </a:r>
        </a:p>
      </dgm:t>
    </dgm:pt>
    <dgm:pt modelId="{E46A16C6-AFAB-464D-87F1-E8B6A59DDDCF}" type="parTrans" cxnId="{A1AC86BE-274B-4C7C-B744-D91BEE61A610}">
      <dgm:prSet/>
      <dgm:spPr/>
      <dgm:t>
        <a:bodyPr/>
        <a:lstStyle/>
        <a:p>
          <a:endParaRPr lang="en-US"/>
        </a:p>
      </dgm:t>
    </dgm:pt>
    <dgm:pt modelId="{BF1D70A9-8E9F-479A-8F06-FC29D0785F0F}" type="sibTrans" cxnId="{A1AC86BE-274B-4C7C-B744-D91BEE61A610}">
      <dgm:prSet/>
      <dgm:spPr/>
      <dgm:t>
        <a:bodyPr/>
        <a:lstStyle/>
        <a:p>
          <a:endParaRPr lang="en-US"/>
        </a:p>
      </dgm:t>
    </dgm:pt>
    <dgm:pt modelId="{4D054469-6CDA-4A21-9F33-6B33693AB89C}" type="pres">
      <dgm:prSet presAssocID="{D0A6D547-CDD1-428A-A2FB-3BDF37710B79}" presName="root" presStyleCnt="0">
        <dgm:presLayoutVars>
          <dgm:dir/>
          <dgm:resizeHandles val="exact"/>
        </dgm:presLayoutVars>
      </dgm:prSet>
      <dgm:spPr/>
    </dgm:pt>
    <dgm:pt modelId="{4354376B-179F-44D9-9BA9-58A7085AC570}" type="pres">
      <dgm:prSet presAssocID="{D0A6D547-CDD1-428A-A2FB-3BDF37710B79}" presName="container" presStyleCnt="0">
        <dgm:presLayoutVars>
          <dgm:dir/>
          <dgm:resizeHandles val="exact"/>
        </dgm:presLayoutVars>
      </dgm:prSet>
      <dgm:spPr/>
    </dgm:pt>
    <dgm:pt modelId="{73D8EB9A-8D03-4175-9E83-49776046B42B}" type="pres">
      <dgm:prSet presAssocID="{A7313E72-0B59-4A6D-BC5E-F2F1E6913448}" presName="compNode" presStyleCnt="0"/>
      <dgm:spPr/>
    </dgm:pt>
    <dgm:pt modelId="{5C430B64-7AB7-411E-ADCC-157F2F7B1202}" type="pres">
      <dgm:prSet presAssocID="{A7313E72-0B59-4A6D-BC5E-F2F1E6913448}" presName="iconBgRect" presStyleLbl="bgShp" presStyleIdx="0" presStyleCnt="8"/>
      <dgm:spPr/>
    </dgm:pt>
    <dgm:pt modelId="{F35180B0-4D0C-4FAA-B125-736C615BC1B9}" type="pres">
      <dgm:prSet presAssocID="{A7313E72-0B59-4A6D-BC5E-F2F1E6913448}" presName="iconRect" presStyleLbl="node1" presStyleIdx="0" presStyleCnt="8" custScaleX="140749" custScaleY="126087"/>
      <dgm:spPr>
        <a:blipFill rotWithShape="1">
          <a:blip xmlns:r="http://schemas.openxmlformats.org/officeDocument/2006/relationships" r:embed="rId1"/>
          <a:srcRect/>
          <a:stretch>
            <a:fillRect/>
          </a:stretch>
        </a:blipFill>
      </dgm:spPr>
    </dgm:pt>
    <dgm:pt modelId="{060D0129-7D43-40E1-BF6B-B7B5A6115675}" type="pres">
      <dgm:prSet presAssocID="{A7313E72-0B59-4A6D-BC5E-F2F1E6913448}" presName="spaceRect" presStyleCnt="0"/>
      <dgm:spPr/>
    </dgm:pt>
    <dgm:pt modelId="{80B59A9F-DCD0-4450-859F-4C3B88B03CD7}" type="pres">
      <dgm:prSet presAssocID="{A7313E72-0B59-4A6D-BC5E-F2F1E6913448}" presName="textRect" presStyleLbl="revTx" presStyleIdx="0" presStyleCnt="8">
        <dgm:presLayoutVars>
          <dgm:chMax val="1"/>
          <dgm:chPref val="1"/>
        </dgm:presLayoutVars>
      </dgm:prSet>
      <dgm:spPr/>
    </dgm:pt>
    <dgm:pt modelId="{2626C55E-5FF3-4AD1-9341-9F47C334CCBB}" type="pres">
      <dgm:prSet presAssocID="{D8F1352F-B5B1-4496-B50A-506F2C524BD6}" presName="sibTrans" presStyleLbl="sibTrans2D1" presStyleIdx="0" presStyleCnt="0"/>
      <dgm:spPr/>
    </dgm:pt>
    <dgm:pt modelId="{D1550C45-EE1A-4BA1-927D-1813E8C4984D}" type="pres">
      <dgm:prSet presAssocID="{56C8D756-3DF5-4E02-B911-AAD81A15298E}" presName="compNode" presStyleCnt="0"/>
      <dgm:spPr/>
    </dgm:pt>
    <dgm:pt modelId="{3B5D3D64-DEB2-4682-8030-2A65F90CB252}" type="pres">
      <dgm:prSet presAssocID="{56C8D756-3DF5-4E02-B911-AAD81A15298E}" presName="iconBgRect" presStyleLbl="bgShp" presStyleIdx="1" presStyleCnt="8"/>
      <dgm:spPr/>
    </dgm:pt>
    <dgm:pt modelId="{67148AA1-F514-4B3C-9DBA-0AF542D08AE1}" type="pres">
      <dgm:prSet presAssocID="{56C8D756-3DF5-4E02-B911-AAD81A15298E}" presName="iconRect" presStyleLbl="node1" presStyleIdx="1" presStyleCnt="8" custScaleX="152112" custScaleY="122833"/>
      <dgm:spPr>
        <a:blipFill rotWithShape="1">
          <a:blip xmlns:r="http://schemas.openxmlformats.org/officeDocument/2006/relationships" r:embed="rId2"/>
          <a:srcRect/>
          <a:stretch>
            <a:fillRect/>
          </a:stretch>
        </a:blipFill>
      </dgm:spPr>
    </dgm:pt>
    <dgm:pt modelId="{09D89585-DE66-4343-968B-ECA468FD101E}" type="pres">
      <dgm:prSet presAssocID="{56C8D756-3DF5-4E02-B911-AAD81A15298E}" presName="spaceRect" presStyleCnt="0"/>
      <dgm:spPr/>
    </dgm:pt>
    <dgm:pt modelId="{A2AD01B8-D64B-45E7-8805-D35BC8BF2589}" type="pres">
      <dgm:prSet presAssocID="{56C8D756-3DF5-4E02-B911-AAD81A15298E}" presName="textRect" presStyleLbl="revTx" presStyleIdx="1" presStyleCnt="8">
        <dgm:presLayoutVars>
          <dgm:chMax val="1"/>
          <dgm:chPref val="1"/>
        </dgm:presLayoutVars>
      </dgm:prSet>
      <dgm:spPr/>
    </dgm:pt>
    <dgm:pt modelId="{1637046B-8528-4507-83E0-70A8F0604FE8}" type="pres">
      <dgm:prSet presAssocID="{F85818D6-7726-4B5A-8A76-145CD917A22D}" presName="sibTrans" presStyleLbl="sibTrans2D1" presStyleIdx="0" presStyleCnt="0"/>
      <dgm:spPr/>
    </dgm:pt>
    <dgm:pt modelId="{5490565D-2838-41BD-AAAC-772C5F09B2F8}" type="pres">
      <dgm:prSet presAssocID="{AE6DE582-5A38-438D-A92D-B9EC5A9458A8}" presName="compNode" presStyleCnt="0"/>
      <dgm:spPr/>
    </dgm:pt>
    <dgm:pt modelId="{F493D798-5F67-4A36-B51E-F9A3A460B904}" type="pres">
      <dgm:prSet presAssocID="{AE6DE582-5A38-438D-A92D-B9EC5A9458A8}" presName="iconBgRect" presStyleLbl="bgShp" presStyleIdx="2" presStyleCnt="8"/>
      <dgm:spPr/>
    </dgm:pt>
    <dgm:pt modelId="{26D542D0-2AA1-4480-81D5-78481E1BB036}" type="pres">
      <dgm:prSet presAssocID="{AE6DE582-5A38-438D-A92D-B9EC5A9458A8}" presName="iconRect" presStyleLbl="node1" presStyleIdx="2" presStyleCnt="8" custScaleX="132600" custScaleY="132595"/>
      <dgm:spPr>
        <a:blipFill rotWithShape="1">
          <a:blip xmlns:r="http://schemas.openxmlformats.org/officeDocument/2006/relationships" r:embed="rId3"/>
          <a:srcRect/>
          <a:stretch>
            <a:fillRect l="-3000" r="-3000"/>
          </a:stretch>
        </a:blipFill>
      </dgm:spPr>
    </dgm:pt>
    <dgm:pt modelId="{BFFC5CF6-836B-4517-835E-97E65A5404BC}" type="pres">
      <dgm:prSet presAssocID="{AE6DE582-5A38-438D-A92D-B9EC5A9458A8}" presName="spaceRect" presStyleCnt="0"/>
      <dgm:spPr/>
    </dgm:pt>
    <dgm:pt modelId="{B8BDD888-4CC1-4769-BA82-B308E151D935}" type="pres">
      <dgm:prSet presAssocID="{AE6DE582-5A38-438D-A92D-B9EC5A9458A8}" presName="textRect" presStyleLbl="revTx" presStyleIdx="2" presStyleCnt="8">
        <dgm:presLayoutVars>
          <dgm:chMax val="1"/>
          <dgm:chPref val="1"/>
        </dgm:presLayoutVars>
      </dgm:prSet>
      <dgm:spPr/>
    </dgm:pt>
    <dgm:pt modelId="{AAC3C4EC-7EFB-4587-972F-D02864A6EDD5}" type="pres">
      <dgm:prSet presAssocID="{C6D45B7E-1671-42FD-85D1-C71923FD8274}" presName="sibTrans" presStyleLbl="sibTrans2D1" presStyleIdx="0" presStyleCnt="0"/>
      <dgm:spPr/>
    </dgm:pt>
    <dgm:pt modelId="{4D8FC139-ABDD-496F-B74E-CF5AD8D71349}" type="pres">
      <dgm:prSet presAssocID="{19A93349-6874-470F-9673-51EE2D77E17E}" presName="compNode" presStyleCnt="0"/>
      <dgm:spPr/>
    </dgm:pt>
    <dgm:pt modelId="{FF37C150-453F-466A-98D6-535F337373AB}" type="pres">
      <dgm:prSet presAssocID="{19A93349-6874-470F-9673-51EE2D77E17E}" presName="iconBgRect" presStyleLbl="bgShp" presStyleIdx="3" presStyleCnt="8" custLinFactNeighborX="944" custLinFactNeighborY="-2831"/>
      <dgm:spPr/>
    </dgm:pt>
    <dgm:pt modelId="{30A6EE27-A0E7-4060-9CBF-8C5AB5DAFCC1}" type="pres">
      <dgm:prSet presAssocID="{19A93349-6874-470F-9673-51EE2D77E17E}" presName="iconRect" presStyleLbl="node1" presStyleIdx="3" presStyleCnt="8" custScaleX="134241" custScaleY="135341"/>
      <dgm:spPr>
        <a:blipFill rotWithShape="1">
          <a:blip xmlns:r="http://schemas.openxmlformats.org/officeDocument/2006/relationships" r:embed="rId4"/>
          <a:srcRect/>
          <a:stretch>
            <a:fillRect/>
          </a:stretch>
        </a:blipFill>
      </dgm:spPr>
    </dgm:pt>
    <dgm:pt modelId="{037D47D6-015B-4964-BF59-4553D9BB93A1}" type="pres">
      <dgm:prSet presAssocID="{19A93349-6874-470F-9673-51EE2D77E17E}" presName="spaceRect" presStyleCnt="0"/>
      <dgm:spPr/>
    </dgm:pt>
    <dgm:pt modelId="{8BEF3979-CDC5-4A72-AB97-0745C5CE6899}" type="pres">
      <dgm:prSet presAssocID="{19A93349-6874-470F-9673-51EE2D77E17E}" presName="textRect" presStyleLbl="revTx" presStyleIdx="3" presStyleCnt="8">
        <dgm:presLayoutVars>
          <dgm:chMax val="1"/>
          <dgm:chPref val="1"/>
        </dgm:presLayoutVars>
      </dgm:prSet>
      <dgm:spPr/>
    </dgm:pt>
    <dgm:pt modelId="{C13CCA74-0AFF-4F80-90D2-8C0295530A19}" type="pres">
      <dgm:prSet presAssocID="{8FE354C8-2233-458D-943D-4E79857B6755}" presName="sibTrans" presStyleLbl="sibTrans2D1" presStyleIdx="0" presStyleCnt="0"/>
      <dgm:spPr/>
    </dgm:pt>
    <dgm:pt modelId="{C97E79CF-9C28-4C32-92AE-878020C6F0A9}" type="pres">
      <dgm:prSet presAssocID="{79C95436-2356-4810-BF9E-2560181A1697}" presName="compNode" presStyleCnt="0"/>
      <dgm:spPr/>
    </dgm:pt>
    <dgm:pt modelId="{A015C21E-6ED0-4A2A-9688-64703CFA9953}" type="pres">
      <dgm:prSet presAssocID="{79C95436-2356-4810-BF9E-2560181A1697}" presName="iconBgRect" presStyleLbl="bgShp" presStyleIdx="4" presStyleCnt="8"/>
      <dgm:spPr/>
    </dgm:pt>
    <dgm:pt modelId="{60D14316-43BA-479F-9A8B-E722D61EB52B}" type="pres">
      <dgm:prSet presAssocID="{79C95436-2356-4810-BF9E-2560181A1697}" presName="iconRect" presStyleLbl="node1" presStyleIdx="4" presStyleCnt="8" custScaleX="140738"/>
      <dgm:spPr>
        <a:blipFill rotWithShape="1">
          <a:blip xmlns:r="http://schemas.openxmlformats.org/officeDocument/2006/relationships" r:embed="rId5"/>
          <a:srcRect/>
          <a:stretch>
            <a:fillRect/>
          </a:stretch>
        </a:blipFill>
      </dgm:spPr>
    </dgm:pt>
    <dgm:pt modelId="{47FC8A1E-6663-4513-A3B7-3A1D199FACB2}" type="pres">
      <dgm:prSet presAssocID="{79C95436-2356-4810-BF9E-2560181A1697}" presName="spaceRect" presStyleCnt="0"/>
      <dgm:spPr/>
    </dgm:pt>
    <dgm:pt modelId="{0E14E149-4C90-4588-A0BD-1B8A3981A33A}" type="pres">
      <dgm:prSet presAssocID="{79C95436-2356-4810-BF9E-2560181A1697}" presName="textRect" presStyleLbl="revTx" presStyleIdx="4" presStyleCnt="8">
        <dgm:presLayoutVars>
          <dgm:chMax val="1"/>
          <dgm:chPref val="1"/>
        </dgm:presLayoutVars>
      </dgm:prSet>
      <dgm:spPr/>
    </dgm:pt>
    <dgm:pt modelId="{3024E940-20F2-458E-A25F-04BDC66315BA}" type="pres">
      <dgm:prSet presAssocID="{61EFC90A-B038-4BD4-BA33-4A8593326AEC}" presName="sibTrans" presStyleLbl="sibTrans2D1" presStyleIdx="0" presStyleCnt="0"/>
      <dgm:spPr/>
    </dgm:pt>
    <dgm:pt modelId="{3CD2AD85-04E8-4556-A219-1114757B3620}" type="pres">
      <dgm:prSet presAssocID="{D68F1A8F-677E-44FA-9D73-1D0A4593D970}" presName="compNode" presStyleCnt="0"/>
      <dgm:spPr/>
    </dgm:pt>
    <dgm:pt modelId="{70074C94-BF9E-45C4-92C7-90C9A5D22AEA}" type="pres">
      <dgm:prSet presAssocID="{D68F1A8F-677E-44FA-9D73-1D0A4593D970}" presName="iconBgRect" presStyleLbl="bgShp" presStyleIdx="5" presStyleCnt="8"/>
      <dgm:spPr/>
    </dgm:pt>
    <dgm:pt modelId="{54D8FD45-5367-4B79-AB40-0EBD8701F782}" type="pres">
      <dgm:prSet presAssocID="{D68F1A8F-677E-44FA-9D73-1D0A4593D970}" presName="iconRect" presStyleLbl="node1" presStyleIdx="5" presStyleCnt="8"/>
      <dgm:spPr>
        <a:blipFill rotWithShape="1">
          <a:blip xmlns:r="http://schemas.openxmlformats.org/officeDocument/2006/relationships" r:embed="rId6"/>
          <a:srcRect/>
          <a:stretch>
            <a:fillRect/>
          </a:stretch>
        </a:blipFill>
      </dgm:spPr>
    </dgm:pt>
    <dgm:pt modelId="{1C61138A-79FB-4655-AFDB-8CA2A691E438}" type="pres">
      <dgm:prSet presAssocID="{D68F1A8F-677E-44FA-9D73-1D0A4593D970}" presName="spaceRect" presStyleCnt="0"/>
      <dgm:spPr/>
    </dgm:pt>
    <dgm:pt modelId="{D263F1C4-0D2B-4D5C-8E75-A1418EA90AF6}" type="pres">
      <dgm:prSet presAssocID="{D68F1A8F-677E-44FA-9D73-1D0A4593D970}" presName="textRect" presStyleLbl="revTx" presStyleIdx="5" presStyleCnt="8">
        <dgm:presLayoutVars>
          <dgm:chMax val="1"/>
          <dgm:chPref val="1"/>
        </dgm:presLayoutVars>
      </dgm:prSet>
      <dgm:spPr/>
    </dgm:pt>
    <dgm:pt modelId="{47C272B6-B800-43DC-B91C-BF071356B6E9}" type="pres">
      <dgm:prSet presAssocID="{4A6C96BF-E1EB-4057-BB75-41DBAFE2E3AF}" presName="sibTrans" presStyleLbl="sibTrans2D1" presStyleIdx="0" presStyleCnt="0"/>
      <dgm:spPr/>
    </dgm:pt>
    <dgm:pt modelId="{2D40D6E7-50D6-4779-9A6A-A6323C502D4C}" type="pres">
      <dgm:prSet presAssocID="{5AA40AEA-CE38-4347-B5D2-EA8A282BD518}" presName="compNode" presStyleCnt="0"/>
      <dgm:spPr/>
    </dgm:pt>
    <dgm:pt modelId="{30609613-EFF3-4626-849D-7F389E6D5B8F}" type="pres">
      <dgm:prSet presAssocID="{5AA40AEA-CE38-4347-B5D2-EA8A282BD518}" presName="iconBgRect" presStyleLbl="bgShp" presStyleIdx="6" presStyleCnt="8"/>
      <dgm:spPr/>
    </dgm:pt>
    <dgm:pt modelId="{A237204A-C8BD-4800-AF25-EA79C43341F7}" type="pres">
      <dgm:prSet presAssocID="{5AA40AEA-CE38-4347-B5D2-EA8A282BD518}" presName="iconRect" presStyleLbl="node1" presStyleIdx="6" presStyleCnt="8" custScaleX="153765" custScaleY="120599"/>
      <dgm:spPr>
        <a:blipFill rotWithShape="1">
          <a:blip xmlns:r="http://schemas.openxmlformats.org/officeDocument/2006/relationships" r:embed="rId7"/>
          <a:srcRect/>
          <a:stretch>
            <a:fillRect/>
          </a:stretch>
        </a:blipFill>
      </dgm:spPr>
    </dgm:pt>
    <dgm:pt modelId="{BDABFCA7-8384-40B8-95D1-D243CCD4019E}" type="pres">
      <dgm:prSet presAssocID="{5AA40AEA-CE38-4347-B5D2-EA8A282BD518}" presName="spaceRect" presStyleCnt="0"/>
      <dgm:spPr/>
    </dgm:pt>
    <dgm:pt modelId="{617C04B7-FBA9-4359-AA21-995A0510D33D}" type="pres">
      <dgm:prSet presAssocID="{5AA40AEA-CE38-4347-B5D2-EA8A282BD518}" presName="textRect" presStyleLbl="revTx" presStyleIdx="6" presStyleCnt="8">
        <dgm:presLayoutVars>
          <dgm:chMax val="1"/>
          <dgm:chPref val="1"/>
        </dgm:presLayoutVars>
      </dgm:prSet>
      <dgm:spPr/>
    </dgm:pt>
    <dgm:pt modelId="{932BEAC0-F77E-457E-9F38-9D0A4F771228}" type="pres">
      <dgm:prSet presAssocID="{C31B522D-4CBD-4B9B-ADB5-F6A36ACEAC69}" presName="sibTrans" presStyleLbl="sibTrans2D1" presStyleIdx="0" presStyleCnt="0"/>
      <dgm:spPr/>
    </dgm:pt>
    <dgm:pt modelId="{81743887-9E6E-4AA8-A95E-F59E8DD0114D}" type="pres">
      <dgm:prSet presAssocID="{1AFF0FCA-D456-4537-91C3-F22B7B4CEE99}" presName="compNode" presStyleCnt="0"/>
      <dgm:spPr/>
    </dgm:pt>
    <dgm:pt modelId="{3866858C-492E-4244-8246-7DF3C8CE6CD2}" type="pres">
      <dgm:prSet presAssocID="{1AFF0FCA-D456-4537-91C3-F22B7B4CEE99}" presName="iconBgRect" presStyleLbl="bgShp" presStyleIdx="7" presStyleCnt="8"/>
      <dgm:spPr/>
    </dgm:pt>
    <dgm:pt modelId="{3F777915-920A-4632-A424-29CB50098A8B}" type="pres">
      <dgm:prSet presAssocID="{1AFF0FCA-D456-4537-91C3-F22B7B4CEE99}" presName="iconRect" presStyleLbl="node1" presStyleIdx="7" presStyleCnt="8" custScaleX="143992" custScaleY="117345"/>
      <dgm:spPr>
        <a:blipFill rotWithShape="1">
          <a:blip xmlns:r="http://schemas.openxmlformats.org/officeDocument/2006/relationships" r:embed="rId8"/>
          <a:srcRect/>
          <a:stretch>
            <a:fillRect l="-50000" r="-50000"/>
          </a:stretch>
        </a:blipFill>
      </dgm:spPr>
    </dgm:pt>
    <dgm:pt modelId="{43BDCCDE-A75B-47F0-9A1A-A006DA45CB78}" type="pres">
      <dgm:prSet presAssocID="{1AFF0FCA-D456-4537-91C3-F22B7B4CEE99}" presName="spaceRect" presStyleCnt="0"/>
      <dgm:spPr/>
    </dgm:pt>
    <dgm:pt modelId="{A0BA2F51-9142-4FCF-A2D7-A1BD46BD9360}" type="pres">
      <dgm:prSet presAssocID="{1AFF0FCA-D456-4537-91C3-F22B7B4CEE99}" presName="textRect" presStyleLbl="revTx" presStyleIdx="7" presStyleCnt="8">
        <dgm:presLayoutVars>
          <dgm:chMax val="1"/>
          <dgm:chPref val="1"/>
        </dgm:presLayoutVars>
      </dgm:prSet>
      <dgm:spPr/>
    </dgm:pt>
  </dgm:ptLst>
  <dgm:cxnLst>
    <dgm:cxn modelId="{9DF2E903-EEE6-408E-B294-3E3EA0DAA2DE}" type="presOf" srcId="{79C95436-2356-4810-BF9E-2560181A1697}" destId="{0E14E149-4C90-4588-A0BD-1B8A3981A33A}" srcOrd="0" destOrd="0" presId="urn:microsoft.com/office/officeart/2018/2/layout/IconCircleList"/>
    <dgm:cxn modelId="{A4589B08-A3B9-4E6B-A7EE-405C2BDF631A}" srcId="{D0A6D547-CDD1-428A-A2FB-3BDF37710B79}" destId="{56C8D756-3DF5-4E02-B911-AAD81A15298E}" srcOrd="1" destOrd="0" parTransId="{4252CD05-003B-4AAC-8269-591E7C0492A5}" sibTransId="{F85818D6-7726-4B5A-8A76-145CD917A22D}"/>
    <dgm:cxn modelId="{63025C1A-E83A-4223-B8B4-7026563326E0}" type="presOf" srcId="{5AA40AEA-CE38-4347-B5D2-EA8A282BD518}" destId="{617C04B7-FBA9-4359-AA21-995A0510D33D}" srcOrd="0" destOrd="0" presId="urn:microsoft.com/office/officeart/2018/2/layout/IconCircleList"/>
    <dgm:cxn modelId="{EC8D8A20-4ACD-42DD-AA3D-87AE3FA5274E}" srcId="{D0A6D547-CDD1-428A-A2FB-3BDF37710B79}" destId="{A7313E72-0B59-4A6D-BC5E-F2F1E6913448}" srcOrd="0" destOrd="0" parTransId="{2FF55B20-745B-4543-8840-D9E66730206B}" sibTransId="{D8F1352F-B5B1-4496-B50A-506F2C524BD6}"/>
    <dgm:cxn modelId="{3F423A27-CAA1-4C27-95D8-70C9E0C7683A}" srcId="{D0A6D547-CDD1-428A-A2FB-3BDF37710B79}" destId="{19A93349-6874-470F-9673-51EE2D77E17E}" srcOrd="3" destOrd="0" parTransId="{13D8D498-53FF-4C5D-9DC0-FF34DCD0B263}" sibTransId="{8FE354C8-2233-458D-943D-4E79857B6755}"/>
    <dgm:cxn modelId="{8EFAA331-8347-479A-8FDB-FF654A415719}" srcId="{D0A6D547-CDD1-428A-A2FB-3BDF37710B79}" destId="{5AA40AEA-CE38-4347-B5D2-EA8A282BD518}" srcOrd="6" destOrd="0" parTransId="{AFAC4880-DA4D-4A7E-96B4-9661010351D4}" sibTransId="{C31B522D-4CBD-4B9B-ADB5-F6A36ACEAC69}"/>
    <dgm:cxn modelId="{50006A33-1D6D-4E76-BFC7-A0155AA0098D}" type="presOf" srcId="{D8F1352F-B5B1-4496-B50A-506F2C524BD6}" destId="{2626C55E-5FF3-4AD1-9341-9F47C334CCBB}" srcOrd="0" destOrd="0" presId="urn:microsoft.com/office/officeart/2018/2/layout/IconCircleList"/>
    <dgm:cxn modelId="{EC80843B-F89F-4134-9285-F668F5182FBF}" type="presOf" srcId="{D0A6D547-CDD1-428A-A2FB-3BDF37710B79}" destId="{4D054469-6CDA-4A21-9F33-6B33693AB89C}" srcOrd="0" destOrd="0" presId="urn:microsoft.com/office/officeart/2018/2/layout/IconCircleList"/>
    <dgm:cxn modelId="{57A92940-98EE-4A63-A339-9430313DF2B0}" type="presOf" srcId="{D68F1A8F-677E-44FA-9D73-1D0A4593D970}" destId="{D263F1C4-0D2B-4D5C-8E75-A1418EA90AF6}" srcOrd="0" destOrd="0" presId="urn:microsoft.com/office/officeart/2018/2/layout/IconCircleList"/>
    <dgm:cxn modelId="{02AE4E60-A3BA-416B-96AD-29E599E4FB9F}" type="presOf" srcId="{1AFF0FCA-D456-4537-91C3-F22B7B4CEE99}" destId="{A0BA2F51-9142-4FCF-A2D7-A1BD46BD9360}" srcOrd="0" destOrd="0" presId="urn:microsoft.com/office/officeart/2018/2/layout/IconCircleList"/>
    <dgm:cxn modelId="{4390AD41-F9AC-4B03-A90F-0506A4A61998}" type="presOf" srcId="{56C8D756-3DF5-4E02-B911-AAD81A15298E}" destId="{A2AD01B8-D64B-45E7-8805-D35BC8BF2589}" srcOrd="0" destOrd="0" presId="urn:microsoft.com/office/officeart/2018/2/layout/IconCircleList"/>
    <dgm:cxn modelId="{B0F6544C-3D19-4A12-AF9E-C884124B62F0}" srcId="{D0A6D547-CDD1-428A-A2FB-3BDF37710B79}" destId="{D68F1A8F-677E-44FA-9D73-1D0A4593D970}" srcOrd="5" destOrd="0" parTransId="{225E1442-83E8-4DED-AACC-005C8B67EF82}" sibTransId="{4A6C96BF-E1EB-4057-BB75-41DBAFE2E3AF}"/>
    <dgm:cxn modelId="{771BCB84-A5FE-4791-BA3A-A89185ECDF5A}" type="presOf" srcId="{F85818D6-7726-4B5A-8A76-145CD917A22D}" destId="{1637046B-8528-4507-83E0-70A8F0604FE8}" srcOrd="0" destOrd="0" presId="urn:microsoft.com/office/officeart/2018/2/layout/IconCircleList"/>
    <dgm:cxn modelId="{643E11A8-498C-4C69-96E8-B5D9C1FB62DC}" type="presOf" srcId="{4A6C96BF-E1EB-4057-BB75-41DBAFE2E3AF}" destId="{47C272B6-B800-43DC-B91C-BF071356B6E9}" srcOrd="0" destOrd="0" presId="urn:microsoft.com/office/officeart/2018/2/layout/IconCircleList"/>
    <dgm:cxn modelId="{C5A6A3B8-6156-4967-9A5D-4BFD9814A601}" type="presOf" srcId="{C31B522D-4CBD-4B9B-ADB5-F6A36ACEAC69}" destId="{932BEAC0-F77E-457E-9F38-9D0A4F771228}" srcOrd="0" destOrd="0" presId="urn:microsoft.com/office/officeart/2018/2/layout/IconCircleList"/>
    <dgm:cxn modelId="{A1AC86BE-274B-4C7C-B744-D91BEE61A610}" srcId="{D0A6D547-CDD1-428A-A2FB-3BDF37710B79}" destId="{1AFF0FCA-D456-4537-91C3-F22B7B4CEE99}" srcOrd="7" destOrd="0" parTransId="{E46A16C6-AFAB-464D-87F1-E8B6A59DDDCF}" sibTransId="{BF1D70A9-8E9F-479A-8F06-FC29D0785F0F}"/>
    <dgm:cxn modelId="{4409AEC3-FF55-49B0-BFC7-F986140D7F8C}" srcId="{D0A6D547-CDD1-428A-A2FB-3BDF37710B79}" destId="{AE6DE582-5A38-438D-A92D-B9EC5A9458A8}" srcOrd="2" destOrd="0" parTransId="{F472E9F1-D6C4-44DD-BD83-30AC8955512C}" sibTransId="{C6D45B7E-1671-42FD-85D1-C71923FD8274}"/>
    <dgm:cxn modelId="{60AB6AC5-50F4-478A-9230-BD24A98BD19A}" type="presOf" srcId="{19A93349-6874-470F-9673-51EE2D77E17E}" destId="{8BEF3979-CDC5-4A72-AB97-0745C5CE6899}" srcOrd="0" destOrd="0" presId="urn:microsoft.com/office/officeart/2018/2/layout/IconCircleList"/>
    <dgm:cxn modelId="{31C9ABCA-68B7-4D7F-9864-3E44D87D209F}" type="presOf" srcId="{61EFC90A-B038-4BD4-BA33-4A8593326AEC}" destId="{3024E940-20F2-458E-A25F-04BDC66315BA}" srcOrd="0" destOrd="0" presId="urn:microsoft.com/office/officeart/2018/2/layout/IconCircleList"/>
    <dgm:cxn modelId="{08B5E6E1-A4EA-47BE-B71E-703AE2A535FF}" srcId="{D0A6D547-CDD1-428A-A2FB-3BDF37710B79}" destId="{79C95436-2356-4810-BF9E-2560181A1697}" srcOrd="4" destOrd="0" parTransId="{E802F6EC-8A9D-4966-96BE-4CF004972F35}" sibTransId="{61EFC90A-B038-4BD4-BA33-4A8593326AEC}"/>
    <dgm:cxn modelId="{5379CCF2-04FC-4DA5-87DC-60231BB872F0}" type="presOf" srcId="{A7313E72-0B59-4A6D-BC5E-F2F1E6913448}" destId="{80B59A9F-DCD0-4450-859F-4C3B88B03CD7}" srcOrd="0" destOrd="0" presId="urn:microsoft.com/office/officeart/2018/2/layout/IconCircleList"/>
    <dgm:cxn modelId="{D1C68FF3-F97F-4E8F-AC85-0443B478D134}" type="presOf" srcId="{8FE354C8-2233-458D-943D-4E79857B6755}" destId="{C13CCA74-0AFF-4F80-90D2-8C0295530A19}" srcOrd="0" destOrd="0" presId="urn:microsoft.com/office/officeart/2018/2/layout/IconCircleList"/>
    <dgm:cxn modelId="{C8783EF8-61C7-48E7-BD37-3D6B0A7C12EE}" type="presOf" srcId="{AE6DE582-5A38-438D-A92D-B9EC5A9458A8}" destId="{B8BDD888-4CC1-4769-BA82-B308E151D935}" srcOrd="0" destOrd="0" presId="urn:microsoft.com/office/officeart/2018/2/layout/IconCircleList"/>
    <dgm:cxn modelId="{D1D3FDFD-78AC-4E47-8D02-382CAEA78251}" type="presOf" srcId="{C6D45B7E-1671-42FD-85D1-C71923FD8274}" destId="{AAC3C4EC-7EFB-4587-972F-D02864A6EDD5}" srcOrd="0" destOrd="0" presId="urn:microsoft.com/office/officeart/2018/2/layout/IconCircleList"/>
    <dgm:cxn modelId="{CCBB605A-BA45-4E89-98D6-52D2175708FA}" type="presParOf" srcId="{4D054469-6CDA-4A21-9F33-6B33693AB89C}" destId="{4354376B-179F-44D9-9BA9-58A7085AC570}" srcOrd="0" destOrd="0" presId="urn:microsoft.com/office/officeart/2018/2/layout/IconCircleList"/>
    <dgm:cxn modelId="{483619B8-FA5A-4742-8C41-CCA712F7403D}" type="presParOf" srcId="{4354376B-179F-44D9-9BA9-58A7085AC570}" destId="{73D8EB9A-8D03-4175-9E83-49776046B42B}" srcOrd="0" destOrd="0" presId="urn:microsoft.com/office/officeart/2018/2/layout/IconCircleList"/>
    <dgm:cxn modelId="{D4FB5F8C-BC67-4FB7-BB0D-859F24E3CE83}" type="presParOf" srcId="{73D8EB9A-8D03-4175-9E83-49776046B42B}" destId="{5C430B64-7AB7-411E-ADCC-157F2F7B1202}" srcOrd="0" destOrd="0" presId="urn:microsoft.com/office/officeart/2018/2/layout/IconCircleList"/>
    <dgm:cxn modelId="{244D8140-A9F7-4853-A325-C03AA50D3A09}" type="presParOf" srcId="{73D8EB9A-8D03-4175-9E83-49776046B42B}" destId="{F35180B0-4D0C-4FAA-B125-736C615BC1B9}" srcOrd="1" destOrd="0" presId="urn:microsoft.com/office/officeart/2018/2/layout/IconCircleList"/>
    <dgm:cxn modelId="{004FBDFB-EF41-4BC8-847E-10CBF0A1274D}" type="presParOf" srcId="{73D8EB9A-8D03-4175-9E83-49776046B42B}" destId="{060D0129-7D43-40E1-BF6B-B7B5A6115675}" srcOrd="2" destOrd="0" presId="urn:microsoft.com/office/officeart/2018/2/layout/IconCircleList"/>
    <dgm:cxn modelId="{15D601B9-CDED-4C03-AB91-D4256F9A40F0}" type="presParOf" srcId="{73D8EB9A-8D03-4175-9E83-49776046B42B}" destId="{80B59A9F-DCD0-4450-859F-4C3B88B03CD7}" srcOrd="3" destOrd="0" presId="urn:microsoft.com/office/officeart/2018/2/layout/IconCircleList"/>
    <dgm:cxn modelId="{4DAF4CBF-2D39-4BDA-B08A-F24FDE1A11DB}" type="presParOf" srcId="{4354376B-179F-44D9-9BA9-58A7085AC570}" destId="{2626C55E-5FF3-4AD1-9341-9F47C334CCBB}" srcOrd="1" destOrd="0" presId="urn:microsoft.com/office/officeart/2018/2/layout/IconCircleList"/>
    <dgm:cxn modelId="{0A5FB7B9-DA10-432D-9AE0-607E1FD9B54E}" type="presParOf" srcId="{4354376B-179F-44D9-9BA9-58A7085AC570}" destId="{D1550C45-EE1A-4BA1-927D-1813E8C4984D}" srcOrd="2" destOrd="0" presId="urn:microsoft.com/office/officeart/2018/2/layout/IconCircleList"/>
    <dgm:cxn modelId="{3C64781E-1837-434F-B433-997BD95F359D}" type="presParOf" srcId="{D1550C45-EE1A-4BA1-927D-1813E8C4984D}" destId="{3B5D3D64-DEB2-4682-8030-2A65F90CB252}" srcOrd="0" destOrd="0" presId="urn:microsoft.com/office/officeart/2018/2/layout/IconCircleList"/>
    <dgm:cxn modelId="{42FBE621-144D-41D6-A4E7-A93FE537C3AA}" type="presParOf" srcId="{D1550C45-EE1A-4BA1-927D-1813E8C4984D}" destId="{67148AA1-F514-4B3C-9DBA-0AF542D08AE1}" srcOrd="1" destOrd="0" presId="urn:microsoft.com/office/officeart/2018/2/layout/IconCircleList"/>
    <dgm:cxn modelId="{28F61714-1875-4D71-96AD-EAF5EC5F969B}" type="presParOf" srcId="{D1550C45-EE1A-4BA1-927D-1813E8C4984D}" destId="{09D89585-DE66-4343-968B-ECA468FD101E}" srcOrd="2" destOrd="0" presId="urn:microsoft.com/office/officeart/2018/2/layout/IconCircleList"/>
    <dgm:cxn modelId="{E617CA8B-381D-42A8-9632-F377098486E6}" type="presParOf" srcId="{D1550C45-EE1A-4BA1-927D-1813E8C4984D}" destId="{A2AD01B8-D64B-45E7-8805-D35BC8BF2589}" srcOrd="3" destOrd="0" presId="urn:microsoft.com/office/officeart/2018/2/layout/IconCircleList"/>
    <dgm:cxn modelId="{14F4CF6D-5710-4072-811C-DCF6E0AC61DE}" type="presParOf" srcId="{4354376B-179F-44D9-9BA9-58A7085AC570}" destId="{1637046B-8528-4507-83E0-70A8F0604FE8}" srcOrd="3" destOrd="0" presId="urn:microsoft.com/office/officeart/2018/2/layout/IconCircleList"/>
    <dgm:cxn modelId="{1C9ADC29-93EE-4F91-8FED-41C9F4E87287}" type="presParOf" srcId="{4354376B-179F-44D9-9BA9-58A7085AC570}" destId="{5490565D-2838-41BD-AAAC-772C5F09B2F8}" srcOrd="4" destOrd="0" presId="urn:microsoft.com/office/officeart/2018/2/layout/IconCircleList"/>
    <dgm:cxn modelId="{2454EE89-277F-4E02-9656-26348BD36332}" type="presParOf" srcId="{5490565D-2838-41BD-AAAC-772C5F09B2F8}" destId="{F493D798-5F67-4A36-B51E-F9A3A460B904}" srcOrd="0" destOrd="0" presId="urn:microsoft.com/office/officeart/2018/2/layout/IconCircleList"/>
    <dgm:cxn modelId="{09232F67-F798-4AA2-A7C6-FEC8B1079DE4}" type="presParOf" srcId="{5490565D-2838-41BD-AAAC-772C5F09B2F8}" destId="{26D542D0-2AA1-4480-81D5-78481E1BB036}" srcOrd="1" destOrd="0" presId="urn:microsoft.com/office/officeart/2018/2/layout/IconCircleList"/>
    <dgm:cxn modelId="{6E26B511-DEEE-4A40-825B-99E1FD8E8AEE}" type="presParOf" srcId="{5490565D-2838-41BD-AAAC-772C5F09B2F8}" destId="{BFFC5CF6-836B-4517-835E-97E65A5404BC}" srcOrd="2" destOrd="0" presId="urn:microsoft.com/office/officeart/2018/2/layout/IconCircleList"/>
    <dgm:cxn modelId="{F4125C9A-C81D-4B18-8A92-D74E0F95B5C7}" type="presParOf" srcId="{5490565D-2838-41BD-AAAC-772C5F09B2F8}" destId="{B8BDD888-4CC1-4769-BA82-B308E151D935}" srcOrd="3" destOrd="0" presId="urn:microsoft.com/office/officeart/2018/2/layout/IconCircleList"/>
    <dgm:cxn modelId="{6E0F5E0A-7998-4F5F-8E87-E8B290B24A95}" type="presParOf" srcId="{4354376B-179F-44D9-9BA9-58A7085AC570}" destId="{AAC3C4EC-7EFB-4587-972F-D02864A6EDD5}" srcOrd="5" destOrd="0" presId="urn:microsoft.com/office/officeart/2018/2/layout/IconCircleList"/>
    <dgm:cxn modelId="{6C8E636C-317B-4D9B-8E5D-CEF4C1BA4A6A}" type="presParOf" srcId="{4354376B-179F-44D9-9BA9-58A7085AC570}" destId="{4D8FC139-ABDD-496F-B74E-CF5AD8D71349}" srcOrd="6" destOrd="0" presId="urn:microsoft.com/office/officeart/2018/2/layout/IconCircleList"/>
    <dgm:cxn modelId="{3B2B4923-4F9A-4D24-B786-CC5EA3209EBD}" type="presParOf" srcId="{4D8FC139-ABDD-496F-B74E-CF5AD8D71349}" destId="{FF37C150-453F-466A-98D6-535F337373AB}" srcOrd="0" destOrd="0" presId="urn:microsoft.com/office/officeart/2018/2/layout/IconCircleList"/>
    <dgm:cxn modelId="{4831BD1B-38A4-4052-8F43-B4DBDB7E41D1}" type="presParOf" srcId="{4D8FC139-ABDD-496F-B74E-CF5AD8D71349}" destId="{30A6EE27-A0E7-4060-9CBF-8C5AB5DAFCC1}" srcOrd="1" destOrd="0" presId="urn:microsoft.com/office/officeart/2018/2/layout/IconCircleList"/>
    <dgm:cxn modelId="{1CADAFB3-09C2-4C90-B386-22348C7C87E5}" type="presParOf" srcId="{4D8FC139-ABDD-496F-B74E-CF5AD8D71349}" destId="{037D47D6-015B-4964-BF59-4553D9BB93A1}" srcOrd="2" destOrd="0" presId="urn:microsoft.com/office/officeart/2018/2/layout/IconCircleList"/>
    <dgm:cxn modelId="{0406D948-1EAC-4955-B16A-E978BD2CE800}" type="presParOf" srcId="{4D8FC139-ABDD-496F-B74E-CF5AD8D71349}" destId="{8BEF3979-CDC5-4A72-AB97-0745C5CE6899}" srcOrd="3" destOrd="0" presId="urn:microsoft.com/office/officeart/2018/2/layout/IconCircleList"/>
    <dgm:cxn modelId="{FDA16A06-088B-4ACF-8F80-81047870621A}" type="presParOf" srcId="{4354376B-179F-44D9-9BA9-58A7085AC570}" destId="{C13CCA74-0AFF-4F80-90D2-8C0295530A19}" srcOrd="7" destOrd="0" presId="urn:microsoft.com/office/officeart/2018/2/layout/IconCircleList"/>
    <dgm:cxn modelId="{5C45F83F-8362-4003-92BF-742C3951AF83}" type="presParOf" srcId="{4354376B-179F-44D9-9BA9-58A7085AC570}" destId="{C97E79CF-9C28-4C32-92AE-878020C6F0A9}" srcOrd="8" destOrd="0" presId="urn:microsoft.com/office/officeart/2018/2/layout/IconCircleList"/>
    <dgm:cxn modelId="{58080E82-38DA-4F7C-BEF3-3FBCF405B7F4}" type="presParOf" srcId="{C97E79CF-9C28-4C32-92AE-878020C6F0A9}" destId="{A015C21E-6ED0-4A2A-9688-64703CFA9953}" srcOrd="0" destOrd="0" presId="urn:microsoft.com/office/officeart/2018/2/layout/IconCircleList"/>
    <dgm:cxn modelId="{7BD4AE8E-C904-40B0-BAF4-91EDBDD6E4A5}" type="presParOf" srcId="{C97E79CF-9C28-4C32-92AE-878020C6F0A9}" destId="{60D14316-43BA-479F-9A8B-E722D61EB52B}" srcOrd="1" destOrd="0" presId="urn:microsoft.com/office/officeart/2018/2/layout/IconCircleList"/>
    <dgm:cxn modelId="{35E60163-99CB-4D9D-B694-F9D1FDEA3E24}" type="presParOf" srcId="{C97E79CF-9C28-4C32-92AE-878020C6F0A9}" destId="{47FC8A1E-6663-4513-A3B7-3A1D199FACB2}" srcOrd="2" destOrd="0" presId="urn:microsoft.com/office/officeart/2018/2/layout/IconCircleList"/>
    <dgm:cxn modelId="{416389CC-0F61-4EA8-8A6B-82BB842C5C5E}" type="presParOf" srcId="{C97E79CF-9C28-4C32-92AE-878020C6F0A9}" destId="{0E14E149-4C90-4588-A0BD-1B8A3981A33A}" srcOrd="3" destOrd="0" presId="urn:microsoft.com/office/officeart/2018/2/layout/IconCircleList"/>
    <dgm:cxn modelId="{2351CE71-FC43-4B16-9E24-A9FA9E2F6C29}" type="presParOf" srcId="{4354376B-179F-44D9-9BA9-58A7085AC570}" destId="{3024E940-20F2-458E-A25F-04BDC66315BA}" srcOrd="9" destOrd="0" presId="urn:microsoft.com/office/officeart/2018/2/layout/IconCircleList"/>
    <dgm:cxn modelId="{9437A485-1F48-4C58-9F64-DC1CDA7BC1E0}" type="presParOf" srcId="{4354376B-179F-44D9-9BA9-58A7085AC570}" destId="{3CD2AD85-04E8-4556-A219-1114757B3620}" srcOrd="10" destOrd="0" presId="urn:microsoft.com/office/officeart/2018/2/layout/IconCircleList"/>
    <dgm:cxn modelId="{57563E04-B8CD-4D0B-846A-8D330F37B422}" type="presParOf" srcId="{3CD2AD85-04E8-4556-A219-1114757B3620}" destId="{70074C94-BF9E-45C4-92C7-90C9A5D22AEA}" srcOrd="0" destOrd="0" presId="urn:microsoft.com/office/officeart/2018/2/layout/IconCircleList"/>
    <dgm:cxn modelId="{CD2FF07E-9F73-4AF6-B4A0-DDBAA68CFD23}" type="presParOf" srcId="{3CD2AD85-04E8-4556-A219-1114757B3620}" destId="{54D8FD45-5367-4B79-AB40-0EBD8701F782}" srcOrd="1" destOrd="0" presId="urn:microsoft.com/office/officeart/2018/2/layout/IconCircleList"/>
    <dgm:cxn modelId="{E06C0118-F936-4E09-A546-44824D4C4163}" type="presParOf" srcId="{3CD2AD85-04E8-4556-A219-1114757B3620}" destId="{1C61138A-79FB-4655-AFDB-8CA2A691E438}" srcOrd="2" destOrd="0" presId="urn:microsoft.com/office/officeart/2018/2/layout/IconCircleList"/>
    <dgm:cxn modelId="{D1D7FDE4-E074-4B23-8773-49A2184A8370}" type="presParOf" srcId="{3CD2AD85-04E8-4556-A219-1114757B3620}" destId="{D263F1C4-0D2B-4D5C-8E75-A1418EA90AF6}" srcOrd="3" destOrd="0" presId="urn:microsoft.com/office/officeart/2018/2/layout/IconCircleList"/>
    <dgm:cxn modelId="{FC13BF1C-AF23-43F4-9B01-B7B4A5AAB8CA}" type="presParOf" srcId="{4354376B-179F-44D9-9BA9-58A7085AC570}" destId="{47C272B6-B800-43DC-B91C-BF071356B6E9}" srcOrd="11" destOrd="0" presId="urn:microsoft.com/office/officeart/2018/2/layout/IconCircleList"/>
    <dgm:cxn modelId="{AB9690B6-57BA-47AC-90C5-8A2EC156E187}" type="presParOf" srcId="{4354376B-179F-44D9-9BA9-58A7085AC570}" destId="{2D40D6E7-50D6-4779-9A6A-A6323C502D4C}" srcOrd="12" destOrd="0" presId="urn:microsoft.com/office/officeart/2018/2/layout/IconCircleList"/>
    <dgm:cxn modelId="{2FDACDF0-3664-4750-92D6-756DE41F4F89}" type="presParOf" srcId="{2D40D6E7-50D6-4779-9A6A-A6323C502D4C}" destId="{30609613-EFF3-4626-849D-7F389E6D5B8F}" srcOrd="0" destOrd="0" presId="urn:microsoft.com/office/officeart/2018/2/layout/IconCircleList"/>
    <dgm:cxn modelId="{3A5BBD93-99E1-4AF7-9B35-68CA048BB33F}" type="presParOf" srcId="{2D40D6E7-50D6-4779-9A6A-A6323C502D4C}" destId="{A237204A-C8BD-4800-AF25-EA79C43341F7}" srcOrd="1" destOrd="0" presId="urn:microsoft.com/office/officeart/2018/2/layout/IconCircleList"/>
    <dgm:cxn modelId="{A7D6356B-B9BB-446B-B686-54ADF7651532}" type="presParOf" srcId="{2D40D6E7-50D6-4779-9A6A-A6323C502D4C}" destId="{BDABFCA7-8384-40B8-95D1-D243CCD4019E}" srcOrd="2" destOrd="0" presId="urn:microsoft.com/office/officeart/2018/2/layout/IconCircleList"/>
    <dgm:cxn modelId="{C3614AEB-E05C-4172-974D-63D77E94E280}" type="presParOf" srcId="{2D40D6E7-50D6-4779-9A6A-A6323C502D4C}" destId="{617C04B7-FBA9-4359-AA21-995A0510D33D}" srcOrd="3" destOrd="0" presId="urn:microsoft.com/office/officeart/2018/2/layout/IconCircleList"/>
    <dgm:cxn modelId="{6210BBDF-FCE2-4A59-8067-BCCF6192EAA0}" type="presParOf" srcId="{4354376B-179F-44D9-9BA9-58A7085AC570}" destId="{932BEAC0-F77E-457E-9F38-9D0A4F771228}" srcOrd="13" destOrd="0" presId="urn:microsoft.com/office/officeart/2018/2/layout/IconCircleList"/>
    <dgm:cxn modelId="{8F8FC0DD-D0A2-4317-BAD2-A29FE766A03E}" type="presParOf" srcId="{4354376B-179F-44D9-9BA9-58A7085AC570}" destId="{81743887-9E6E-4AA8-A95E-F59E8DD0114D}" srcOrd="14" destOrd="0" presId="urn:microsoft.com/office/officeart/2018/2/layout/IconCircleList"/>
    <dgm:cxn modelId="{207661AA-5DE7-4213-8726-AC1D34283F5F}" type="presParOf" srcId="{81743887-9E6E-4AA8-A95E-F59E8DD0114D}" destId="{3866858C-492E-4244-8246-7DF3C8CE6CD2}" srcOrd="0" destOrd="0" presId="urn:microsoft.com/office/officeart/2018/2/layout/IconCircleList"/>
    <dgm:cxn modelId="{31EFB579-A00F-43B5-80F3-AA5CA8A09B44}" type="presParOf" srcId="{81743887-9E6E-4AA8-A95E-F59E8DD0114D}" destId="{3F777915-920A-4632-A424-29CB50098A8B}" srcOrd="1" destOrd="0" presId="urn:microsoft.com/office/officeart/2018/2/layout/IconCircleList"/>
    <dgm:cxn modelId="{5537860B-0933-4F33-A939-3B6A8EA427AA}" type="presParOf" srcId="{81743887-9E6E-4AA8-A95E-F59E8DD0114D}" destId="{43BDCCDE-A75B-47F0-9A1A-A006DA45CB78}" srcOrd="2" destOrd="0" presId="urn:microsoft.com/office/officeart/2018/2/layout/IconCircleList"/>
    <dgm:cxn modelId="{4BCA5D3A-0A83-482F-BD57-88E7D41C9076}" type="presParOf" srcId="{81743887-9E6E-4AA8-A95E-F59E8DD0114D}" destId="{A0BA2F51-9142-4FCF-A2D7-A1BD46BD9360}"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4A5CCEA-D9A3-46F7-AEFE-F2FE44903D1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806E94A-C503-4161-93ED-2BE296F5E245}">
      <dgm:prSet/>
      <dgm:spPr/>
      <dgm:t>
        <a:bodyPr/>
        <a:lstStyle/>
        <a:p>
          <a:pPr>
            <a:lnSpc>
              <a:spcPct val="100000"/>
            </a:lnSpc>
            <a:defRPr cap="all"/>
          </a:pPr>
          <a:r>
            <a:rPr lang="en-US"/>
            <a:t>Art Club</a:t>
          </a:r>
        </a:p>
      </dgm:t>
    </dgm:pt>
    <dgm:pt modelId="{A5743AC0-2CCB-41FE-B787-8CFDE6867712}" type="parTrans" cxnId="{6E869281-CAD5-467A-BBE6-76A0DA87DAB2}">
      <dgm:prSet/>
      <dgm:spPr/>
      <dgm:t>
        <a:bodyPr/>
        <a:lstStyle/>
        <a:p>
          <a:endParaRPr lang="en-US"/>
        </a:p>
      </dgm:t>
    </dgm:pt>
    <dgm:pt modelId="{4337B993-9227-4E8F-977B-0212C1CB3427}" type="sibTrans" cxnId="{6E869281-CAD5-467A-BBE6-76A0DA87DAB2}">
      <dgm:prSet/>
      <dgm:spPr/>
      <dgm:t>
        <a:bodyPr/>
        <a:lstStyle/>
        <a:p>
          <a:pPr>
            <a:lnSpc>
              <a:spcPct val="100000"/>
            </a:lnSpc>
          </a:pPr>
          <a:endParaRPr lang="en-US"/>
        </a:p>
      </dgm:t>
    </dgm:pt>
    <dgm:pt modelId="{05082CCE-10E5-4015-9441-EEC2EC595A06}">
      <dgm:prSet/>
      <dgm:spPr/>
      <dgm:t>
        <a:bodyPr/>
        <a:lstStyle/>
        <a:p>
          <a:pPr>
            <a:lnSpc>
              <a:spcPct val="100000"/>
            </a:lnSpc>
            <a:defRPr cap="all"/>
          </a:pPr>
          <a:r>
            <a:rPr lang="en-US"/>
            <a:t>Fencing Club</a:t>
          </a:r>
        </a:p>
      </dgm:t>
    </dgm:pt>
    <dgm:pt modelId="{2D58596F-516D-4389-80FB-62A86E192E6E}" type="parTrans" cxnId="{5EE01EEE-FAA3-4C1B-9E37-CF9922527D2B}">
      <dgm:prSet/>
      <dgm:spPr/>
      <dgm:t>
        <a:bodyPr/>
        <a:lstStyle/>
        <a:p>
          <a:endParaRPr lang="en-US"/>
        </a:p>
      </dgm:t>
    </dgm:pt>
    <dgm:pt modelId="{3FB42DE4-7EFE-4FC8-8EF1-600FA45640C5}" type="sibTrans" cxnId="{5EE01EEE-FAA3-4C1B-9E37-CF9922527D2B}">
      <dgm:prSet/>
      <dgm:spPr/>
      <dgm:t>
        <a:bodyPr/>
        <a:lstStyle/>
        <a:p>
          <a:pPr>
            <a:lnSpc>
              <a:spcPct val="100000"/>
            </a:lnSpc>
          </a:pPr>
          <a:endParaRPr lang="en-US"/>
        </a:p>
      </dgm:t>
    </dgm:pt>
    <dgm:pt modelId="{180ECD16-D54C-4D1F-A052-01A8A78C5518}">
      <dgm:prSet/>
      <dgm:spPr/>
      <dgm:t>
        <a:bodyPr/>
        <a:lstStyle/>
        <a:p>
          <a:pPr>
            <a:lnSpc>
              <a:spcPct val="100000"/>
            </a:lnSpc>
            <a:defRPr cap="all"/>
          </a:pPr>
          <a:r>
            <a:rPr lang="en-US"/>
            <a:t>Drama/Improv Club</a:t>
          </a:r>
        </a:p>
      </dgm:t>
    </dgm:pt>
    <dgm:pt modelId="{3C08C23C-98A9-4D5D-AD25-E56C601199EA}" type="parTrans" cxnId="{09F1EA76-AD7F-4759-9BA1-6493D38DFFD0}">
      <dgm:prSet/>
      <dgm:spPr/>
      <dgm:t>
        <a:bodyPr/>
        <a:lstStyle/>
        <a:p>
          <a:endParaRPr lang="en-US"/>
        </a:p>
      </dgm:t>
    </dgm:pt>
    <dgm:pt modelId="{A6EF131C-0F02-455B-9AD2-9440C82362BF}" type="sibTrans" cxnId="{09F1EA76-AD7F-4759-9BA1-6493D38DFFD0}">
      <dgm:prSet/>
      <dgm:spPr/>
      <dgm:t>
        <a:bodyPr/>
        <a:lstStyle/>
        <a:p>
          <a:pPr>
            <a:lnSpc>
              <a:spcPct val="100000"/>
            </a:lnSpc>
          </a:pPr>
          <a:endParaRPr lang="en-US"/>
        </a:p>
      </dgm:t>
    </dgm:pt>
    <dgm:pt modelId="{731F551D-62BA-46D8-B91A-8D29ED945B8B}">
      <dgm:prSet/>
      <dgm:spPr/>
      <dgm:t>
        <a:bodyPr/>
        <a:lstStyle/>
        <a:p>
          <a:pPr>
            <a:lnSpc>
              <a:spcPct val="100000"/>
            </a:lnSpc>
            <a:defRPr cap="all"/>
          </a:pPr>
          <a:r>
            <a:rPr lang="en-US"/>
            <a:t>Fashion Club</a:t>
          </a:r>
        </a:p>
      </dgm:t>
    </dgm:pt>
    <dgm:pt modelId="{BABC469D-F6C0-40E3-81E8-FE5F26CBE4F2}" type="parTrans" cxnId="{D7E0B301-DC73-4AC5-9888-C21F3761D859}">
      <dgm:prSet/>
      <dgm:spPr/>
      <dgm:t>
        <a:bodyPr/>
        <a:lstStyle/>
        <a:p>
          <a:endParaRPr lang="en-US"/>
        </a:p>
      </dgm:t>
    </dgm:pt>
    <dgm:pt modelId="{745A2031-995E-415B-BB39-B1A991B3DACA}" type="sibTrans" cxnId="{D7E0B301-DC73-4AC5-9888-C21F3761D859}">
      <dgm:prSet/>
      <dgm:spPr/>
      <dgm:t>
        <a:bodyPr/>
        <a:lstStyle/>
        <a:p>
          <a:pPr>
            <a:lnSpc>
              <a:spcPct val="100000"/>
            </a:lnSpc>
          </a:pPr>
          <a:endParaRPr lang="en-US"/>
        </a:p>
      </dgm:t>
    </dgm:pt>
    <dgm:pt modelId="{60AA4C6B-73B6-4AFA-9854-48FA3756A372}">
      <dgm:prSet/>
      <dgm:spPr/>
      <dgm:t>
        <a:bodyPr/>
        <a:lstStyle/>
        <a:p>
          <a:pPr>
            <a:lnSpc>
              <a:spcPct val="100000"/>
            </a:lnSpc>
            <a:defRPr cap="all"/>
          </a:pPr>
          <a:r>
            <a:rPr lang="en-US"/>
            <a:t>French Grammar Club</a:t>
          </a:r>
        </a:p>
      </dgm:t>
    </dgm:pt>
    <dgm:pt modelId="{A93B7C8B-4024-4675-9E24-53053D058FCE}" type="parTrans" cxnId="{416D4560-C3E5-4C28-92AE-DAC3E1BBA42C}">
      <dgm:prSet/>
      <dgm:spPr/>
      <dgm:t>
        <a:bodyPr/>
        <a:lstStyle/>
        <a:p>
          <a:endParaRPr lang="en-US"/>
        </a:p>
      </dgm:t>
    </dgm:pt>
    <dgm:pt modelId="{909C67B4-E977-428D-B269-90B953FDA192}" type="sibTrans" cxnId="{416D4560-C3E5-4C28-92AE-DAC3E1BBA42C}">
      <dgm:prSet/>
      <dgm:spPr/>
      <dgm:t>
        <a:bodyPr/>
        <a:lstStyle/>
        <a:p>
          <a:pPr>
            <a:lnSpc>
              <a:spcPct val="100000"/>
            </a:lnSpc>
          </a:pPr>
          <a:endParaRPr lang="en-US"/>
        </a:p>
      </dgm:t>
    </dgm:pt>
    <dgm:pt modelId="{9F12FE84-CCC1-40A3-9872-86FE3446E3AB}">
      <dgm:prSet/>
      <dgm:spPr/>
      <dgm:t>
        <a:bodyPr/>
        <a:lstStyle/>
        <a:p>
          <a:pPr>
            <a:lnSpc>
              <a:spcPct val="100000"/>
            </a:lnSpc>
            <a:defRPr cap="all"/>
          </a:pPr>
          <a:endParaRPr lang="en-US" dirty="0"/>
        </a:p>
      </dgm:t>
    </dgm:pt>
    <dgm:pt modelId="{0D82A38C-E78B-46A7-9BB2-AC4C59AE0D66}" type="parTrans" cxnId="{DF29C2C3-BF3F-4F62-A6CA-4922A6BFC553}">
      <dgm:prSet/>
      <dgm:spPr/>
      <dgm:t>
        <a:bodyPr/>
        <a:lstStyle/>
        <a:p>
          <a:endParaRPr lang="en-US"/>
        </a:p>
      </dgm:t>
    </dgm:pt>
    <dgm:pt modelId="{647B3A39-2A2F-430C-A1CE-C72D9E4B5132}" type="sibTrans" cxnId="{DF29C2C3-BF3F-4F62-A6CA-4922A6BFC553}">
      <dgm:prSet/>
      <dgm:spPr/>
      <dgm:t>
        <a:bodyPr/>
        <a:lstStyle/>
        <a:p>
          <a:endParaRPr lang="en-US"/>
        </a:p>
      </dgm:t>
    </dgm:pt>
    <dgm:pt modelId="{3805A5C4-9D93-44DC-B804-F364EA26732C}" type="pres">
      <dgm:prSet presAssocID="{14A5CCEA-D9A3-46F7-AEFE-F2FE44903D1F}" presName="root" presStyleCnt="0">
        <dgm:presLayoutVars>
          <dgm:dir/>
          <dgm:resizeHandles val="exact"/>
        </dgm:presLayoutVars>
      </dgm:prSet>
      <dgm:spPr/>
    </dgm:pt>
    <dgm:pt modelId="{E26C7BB2-F937-4CD2-9702-E6E9F2BFC856}" type="pres">
      <dgm:prSet presAssocID="{7806E94A-C503-4161-93ED-2BE296F5E245}" presName="compNode" presStyleCnt="0"/>
      <dgm:spPr/>
    </dgm:pt>
    <dgm:pt modelId="{66001F61-0A79-4C3F-A568-88BFC0B9174B}" type="pres">
      <dgm:prSet presAssocID="{7806E94A-C503-4161-93ED-2BE296F5E245}" presName="iconBgRect" presStyleLbl="bgShp" presStyleIdx="0" presStyleCnt="6"/>
      <dgm:spPr/>
    </dgm:pt>
    <dgm:pt modelId="{55A8C7A0-E783-45E8-8DBD-A34E2FB47FCA}" type="pres">
      <dgm:prSet presAssocID="{7806E94A-C503-4161-93ED-2BE296F5E245}" presName="iconRect" presStyleLbl="node1" presStyleIdx="0" presStyleCnt="6" custScaleX="145867" custScaleY="129442"/>
      <dgm:spPr>
        <a:blipFill rotWithShape="1">
          <a:blip xmlns:r="http://schemas.openxmlformats.org/officeDocument/2006/relationships" r:embed="rId1"/>
          <a:srcRect/>
          <a:stretch>
            <a:fillRect/>
          </a:stretch>
        </a:blipFill>
        <a:ln>
          <a:noFill/>
        </a:ln>
      </dgm:spPr>
    </dgm:pt>
    <dgm:pt modelId="{A97A19F8-0775-4E44-81EA-AD82255D5378}" type="pres">
      <dgm:prSet presAssocID="{7806E94A-C503-4161-93ED-2BE296F5E245}" presName="spaceRect" presStyleCnt="0"/>
      <dgm:spPr/>
    </dgm:pt>
    <dgm:pt modelId="{0CB6794E-4582-4EC6-80DC-D40B56EF09D7}" type="pres">
      <dgm:prSet presAssocID="{7806E94A-C503-4161-93ED-2BE296F5E245}" presName="textRect" presStyleLbl="revTx" presStyleIdx="0" presStyleCnt="6">
        <dgm:presLayoutVars>
          <dgm:chMax val="1"/>
          <dgm:chPref val="1"/>
        </dgm:presLayoutVars>
      </dgm:prSet>
      <dgm:spPr/>
    </dgm:pt>
    <dgm:pt modelId="{6B5762E3-153C-4FF5-88AB-BB25747244C8}" type="pres">
      <dgm:prSet presAssocID="{4337B993-9227-4E8F-977B-0212C1CB3427}" presName="sibTrans" presStyleCnt="0"/>
      <dgm:spPr/>
    </dgm:pt>
    <dgm:pt modelId="{0A4659A2-18E7-4648-8D57-D2AC13921A26}" type="pres">
      <dgm:prSet presAssocID="{05082CCE-10E5-4015-9441-EEC2EC595A06}" presName="compNode" presStyleCnt="0"/>
      <dgm:spPr/>
    </dgm:pt>
    <dgm:pt modelId="{C71726A6-5B9A-494D-BF39-1F618B9B9DFA}" type="pres">
      <dgm:prSet presAssocID="{05082CCE-10E5-4015-9441-EEC2EC595A06}" presName="iconBgRect" presStyleLbl="bgShp" presStyleIdx="1" presStyleCnt="6"/>
      <dgm:spPr>
        <a:blipFill rotWithShape="0">
          <a:blip xmlns:r="http://schemas.openxmlformats.org/officeDocument/2006/relationships" r:embed="rId2"/>
          <a:srcRect/>
          <a:stretch>
            <a:fillRect/>
          </a:stretch>
        </a:blipFill>
      </dgm:spPr>
    </dgm:pt>
    <dgm:pt modelId="{0F818889-F32C-4157-9283-AA4A4057EC06}" type="pres">
      <dgm:prSet presAssocID="{05082CCE-10E5-4015-9441-EEC2EC595A06}" presName="iconRect" presStyleLbl="node1" presStyleIdx="1" presStyleCnt="6" custScaleX="159479" custScaleY="172067"/>
      <dgm:spPr>
        <a:blipFill rotWithShape="1">
          <a:blip xmlns:r="http://schemas.openxmlformats.org/officeDocument/2006/relationships" r:embed="rId3"/>
          <a:srcRect/>
          <a:stretch>
            <a:fillRect/>
          </a:stretch>
        </a:blipFill>
        <a:ln>
          <a:noFill/>
        </a:ln>
      </dgm:spPr>
    </dgm:pt>
    <dgm:pt modelId="{855C1ACF-DB55-41E9-962D-3BD79165720D}" type="pres">
      <dgm:prSet presAssocID="{05082CCE-10E5-4015-9441-EEC2EC595A06}" presName="spaceRect" presStyleCnt="0"/>
      <dgm:spPr/>
    </dgm:pt>
    <dgm:pt modelId="{ECC05080-2CE8-493D-9C5D-6C02815C8E96}" type="pres">
      <dgm:prSet presAssocID="{05082CCE-10E5-4015-9441-EEC2EC595A06}" presName="textRect" presStyleLbl="revTx" presStyleIdx="1" presStyleCnt="6">
        <dgm:presLayoutVars>
          <dgm:chMax val="1"/>
          <dgm:chPref val="1"/>
        </dgm:presLayoutVars>
      </dgm:prSet>
      <dgm:spPr/>
    </dgm:pt>
    <dgm:pt modelId="{841C6B99-1028-4B1A-AEA9-236A35EA8948}" type="pres">
      <dgm:prSet presAssocID="{3FB42DE4-7EFE-4FC8-8EF1-600FA45640C5}" presName="sibTrans" presStyleCnt="0"/>
      <dgm:spPr/>
    </dgm:pt>
    <dgm:pt modelId="{5DA93C2A-CAD4-4883-9864-556771FC4295}" type="pres">
      <dgm:prSet presAssocID="{180ECD16-D54C-4D1F-A052-01A8A78C5518}" presName="compNode" presStyleCnt="0"/>
      <dgm:spPr/>
    </dgm:pt>
    <dgm:pt modelId="{23A8568A-0562-49FA-8702-F6FBB8164D9C}" type="pres">
      <dgm:prSet presAssocID="{180ECD16-D54C-4D1F-A052-01A8A78C5518}" presName="iconBgRect" presStyleLbl="bgShp" presStyleIdx="2" presStyleCnt="6"/>
      <dgm:spPr/>
    </dgm:pt>
    <dgm:pt modelId="{DA3576AF-DF0F-415A-BFE6-F0D76753EB39}" type="pres">
      <dgm:prSet presAssocID="{180ECD16-D54C-4D1F-A052-01A8A78C5518}" presName="iconRect" presStyleLbl="node1" presStyleIdx="2" presStyleCnt="6" custScaleX="139599" custScaleY="138576"/>
      <dgm:spPr>
        <a:blipFill rotWithShape="1">
          <a:blip xmlns:r="http://schemas.openxmlformats.org/officeDocument/2006/relationships" r:embed="rId4"/>
          <a:srcRect/>
          <a:stretch>
            <a:fillRect/>
          </a:stretch>
        </a:blipFill>
        <a:ln>
          <a:noFill/>
        </a:ln>
      </dgm:spPr>
    </dgm:pt>
    <dgm:pt modelId="{AA100C0F-6236-4962-BFF8-FADBA139DEB9}" type="pres">
      <dgm:prSet presAssocID="{180ECD16-D54C-4D1F-A052-01A8A78C5518}" presName="spaceRect" presStyleCnt="0"/>
      <dgm:spPr/>
    </dgm:pt>
    <dgm:pt modelId="{0D2586B4-93FB-4C73-9254-73F8C77E6C62}" type="pres">
      <dgm:prSet presAssocID="{180ECD16-D54C-4D1F-A052-01A8A78C5518}" presName="textRect" presStyleLbl="revTx" presStyleIdx="2" presStyleCnt="6">
        <dgm:presLayoutVars>
          <dgm:chMax val="1"/>
          <dgm:chPref val="1"/>
        </dgm:presLayoutVars>
      </dgm:prSet>
      <dgm:spPr/>
    </dgm:pt>
    <dgm:pt modelId="{C18A1F23-1FCE-4139-AE43-61FFCE59DE98}" type="pres">
      <dgm:prSet presAssocID="{A6EF131C-0F02-455B-9AD2-9440C82362BF}" presName="sibTrans" presStyleCnt="0"/>
      <dgm:spPr/>
    </dgm:pt>
    <dgm:pt modelId="{83359E82-D09D-4911-B40D-9AE3DB833BFE}" type="pres">
      <dgm:prSet presAssocID="{731F551D-62BA-46D8-B91A-8D29ED945B8B}" presName="compNode" presStyleCnt="0"/>
      <dgm:spPr/>
    </dgm:pt>
    <dgm:pt modelId="{99E9F92B-FED6-4544-BB2D-4A99D381755F}" type="pres">
      <dgm:prSet presAssocID="{731F551D-62BA-46D8-B91A-8D29ED945B8B}" presName="iconBgRect" presStyleLbl="bgShp" presStyleIdx="3" presStyleCnt="6"/>
      <dgm:spPr/>
    </dgm:pt>
    <dgm:pt modelId="{CCAA5E24-C0FA-4F22-9148-841ED78095DB}" type="pres">
      <dgm:prSet presAssocID="{731F551D-62BA-46D8-B91A-8D29ED945B8B}" presName="iconRect" presStyleLbl="node1" presStyleIdx="3" presStyleCnt="6" custScaleX="128854" custScaleY="132487"/>
      <dgm:spPr>
        <a:blipFill rotWithShape="1">
          <a:blip xmlns:r="http://schemas.openxmlformats.org/officeDocument/2006/relationships" r:embed="rId5"/>
          <a:srcRect/>
          <a:stretch>
            <a:fillRect/>
          </a:stretch>
        </a:blipFill>
        <a:ln>
          <a:noFill/>
        </a:ln>
      </dgm:spPr>
    </dgm:pt>
    <dgm:pt modelId="{2DB5E60A-EBF2-4FD6-99E3-CCE231201F31}" type="pres">
      <dgm:prSet presAssocID="{731F551D-62BA-46D8-B91A-8D29ED945B8B}" presName="spaceRect" presStyleCnt="0"/>
      <dgm:spPr/>
    </dgm:pt>
    <dgm:pt modelId="{996A4D28-AFEF-478E-AE38-DB5CDF4E41AD}" type="pres">
      <dgm:prSet presAssocID="{731F551D-62BA-46D8-B91A-8D29ED945B8B}" presName="textRect" presStyleLbl="revTx" presStyleIdx="3" presStyleCnt="6">
        <dgm:presLayoutVars>
          <dgm:chMax val="1"/>
          <dgm:chPref val="1"/>
        </dgm:presLayoutVars>
      </dgm:prSet>
      <dgm:spPr/>
    </dgm:pt>
    <dgm:pt modelId="{DA2A1B30-22A6-468A-9EB9-4D626E69BED1}" type="pres">
      <dgm:prSet presAssocID="{745A2031-995E-415B-BB39-B1A991B3DACA}" presName="sibTrans" presStyleCnt="0"/>
      <dgm:spPr/>
    </dgm:pt>
    <dgm:pt modelId="{928845F1-1F4C-416C-9EFF-AE76374B48EE}" type="pres">
      <dgm:prSet presAssocID="{60AA4C6B-73B6-4AFA-9854-48FA3756A372}" presName="compNode" presStyleCnt="0"/>
      <dgm:spPr/>
    </dgm:pt>
    <dgm:pt modelId="{440629A7-6ABA-454F-B182-2AB4C53BF3F4}" type="pres">
      <dgm:prSet presAssocID="{60AA4C6B-73B6-4AFA-9854-48FA3756A372}" presName="iconBgRect" presStyleLbl="bgShp" presStyleIdx="4" presStyleCnt="6"/>
      <dgm:spPr/>
    </dgm:pt>
    <dgm:pt modelId="{342AA434-F545-4925-A44E-51516C5F16EF}" type="pres">
      <dgm:prSet presAssocID="{60AA4C6B-73B6-4AFA-9854-48FA3756A372}" presName="iconRect" presStyleLbl="node1" presStyleIdx="4" presStyleCnt="6" custScaleX="146775" custScaleY="135531"/>
      <dgm:spPr>
        <a:blipFill rotWithShape="1">
          <a:blip xmlns:r="http://schemas.openxmlformats.org/officeDocument/2006/relationships" r:embed="rId6"/>
          <a:srcRect/>
          <a:stretch>
            <a:fillRect/>
          </a:stretch>
        </a:blipFill>
        <a:ln>
          <a:noFill/>
        </a:ln>
      </dgm:spPr>
    </dgm:pt>
    <dgm:pt modelId="{F5E0FCF7-B82A-4F8C-A5C6-B21B97727776}" type="pres">
      <dgm:prSet presAssocID="{60AA4C6B-73B6-4AFA-9854-48FA3756A372}" presName="spaceRect" presStyleCnt="0"/>
      <dgm:spPr/>
    </dgm:pt>
    <dgm:pt modelId="{DF41E023-306D-48DD-9500-9009EAEB85AE}" type="pres">
      <dgm:prSet presAssocID="{60AA4C6B-73B6-4AFA-9854-48FA3756A372}" presName="textRect" presStyleLbl="revTx" presStyleIdx="4" presStyleCnt="6">
        <dgm:presLayoutVars>
          <dgm:chMax val="1"/>
          <dgm:chPref val="1"/>
        </dgm:presLayoutVars>
      </dgm:prSet>
      <dgm:spPr/>
    </dgm:pt>
    <dgm:pt modelId="{2AEE5C94-223B-48F6-B4BE-C725E5EB6776}" type="pres">
      <dgm:prSet presAssocID="{909C67B4-E977-428D-B269-90B953FDA192}" presName="sibTrans" presStyleCnt="0"/>
      <dgm:spPr/>
    </dgm:pt>
    <dgm:pt modelId="{00C0BBF4-42F2-4B0C-8608-013D21C6D6A6}" type="pres">
      <dgm:prSet presAssocID="{9F12FE84-CCC1-40A3-9872-86FE3446E3AB}" presName="compNode" presStyleCnt="0"/>
      <dgm:spPr/>
    </dgm:pt>
    <dgm:pt modelId="{679A4577-217E-457F-A78D-31BE53E11F1F}" type="pres">
      <dgm:prSet presAssocID="{9F12FE84-CCC1-40A3-9872-86FE3446E3AB}" presName="iconBgRect" presStyleLbl="bgShp" presStyleIdx="5" presStyleCnt="6" custLinFactNeighborX="873" custLinFactNeighborY="3797"/>
      <dgm:spPr/>
    </dgm:pt>
    <dgm:pt modelId="{20DDBA2A-B6CD-41C4-BCA5-3B25B29DE304}" type="pres">
      <dgm:prSet presAssocID="{9F12FE84-CCC1-40A3-9872-86FE3446E3AB}" presName="iconRect" presStyleLbl="node1" presStyleIdx="5" presStyleCnt="6" custScaleX="136207" custScaleY="141620" custLinFactNeighborX="1522" custLinFactNeighborY="7612"/>
      <dgm:spPr>
        <a:blipFill>
          <a:blip xmlns:r="http://schemas.openxmlformats.org/officeDocument/2006/relationships" r:embed="rId7">
            <a:extLst>
              <a:ext uri="{96DAC541-7B7A-43D3-8B79-37D633B846F1}">
                <asvg:svgBlip xmlns:asvg="http://schemas.microsoft.com/office/drawing/2016/SVG/main" r:embed="rId8"/>
              </a:ext>
            </a:extLst>
          </a:blip>
          <a:srcRect/>
          <a:stretch>
            <a:fillRect l="-2000" r="-2000"/>
          </a:stretch>
        </a:blipFill>
        <a:ln>
          <a:noFill/>
        </a:ln>
      </dgm:spPr>
      <dgm:extLst>
        <a:ext uri="{E40237B7-FDA0-4F09-8148-C483321AD2D9}">
          <dgm14:cNvPr xmlns:dgm14="http://schemas.microsoft.com/office/drawing/2010/diagram" id="0" name="" descr="Question Mark with solid fill"/>
        </a:ext>
      </dgm:extLst>
    </dgm:pt>
    <dgm:pt modelId="{962287AA-A5A3-4827-81F5-1C7CAB4A917B}" type="pres">
      <dgm:prSet presAssocID="{9F12FE84-CCC1-40A3-9872-86FE3446E3AB}" presName="spaceRect" presStyleCnt="0"/>
      <dgm:spPr/>
    </dgm:pt>
    <dgm:pt modelId="{7F0BEC1B-E1BA-4B2E-A804-3635304F67B2}" type="pres">
      <dgm:prSet presAssocID="{9F12FE84-CCC1-40A3-9872-86FE3446E3AB}" presName="textRect" presStyleLbl="revTx" presStyleIdx="5" presStyleCnt="6">
        <dgm:presLayoutVars>
          <dgm:chMax val="1"/>
          <dgm:chPref val="1"/>
        </dgm:presLayoutVars>
      </dgm:prSet>
      <dgm:spPr/>
    </dgm:pt>
  </dgm:ptLst>
  <dgm:cxnLst>
    <dgm:cxn modelId="{D7E0B301-DC73-4AC5-9888-C21F3761D859}" srcId="{14A5CCEA-D9A3-46F7-AEFE-F2FE44903D1F}" destId="{731F551D-62BA-46D8-B91A-8D29ED945B8B}" srcOrd="3" destOrd="0" parTransId="{BABC469D-F6C0-40E3-81E8-FE5F26CBE4F2}" sibTransId="{745A2031-995E-415B-BB39-B1A991B3DACA}"/>
    <dgm:cxn modelId="{416D4560-C3E5-4C28-92AE-DAC3E1BBA42C}" srcId="{14A5CCEA-D9A3-46F7-AEFE-F2FE44903D1F}" destId="{60AA4C6B-73B6-4AFA-9854-48FA3756A372}" srcOrd="4" destOrd="0" parTransId="{A93B7C8B-4024-4675-9E24-53053D058FCE}" sibTransId="{909C67B4-E977-428D-B269-90B953FDA192}"/>
    <dgm:cxn modelId="{0D991163-0F78-474F-A440-A8FD9ACE0BE4}" type="presOf" srcId="{180ECD16-D54C-4D1F-A052-01A8A78C5518}" destId="{0D2586B4-93FB-4C73-9254-73F8C77E6C62}" srcOrd="0" destOrd="0" presId="urn:microsoft.com/office/officeart/2018/5/layout/IconCircleLabelList"/>
    <dgm:cxn modelId="{09F1EA76-AD7F-4759-9BA1-6493D38DFFD0}" srcId="{14A5CCEA-D9A3-46F7-AEFE-F2FE44903D1F}" destId="{180ECD16-D54C-4D1F-A052-01A8A78C5518}" srcOrd="2" destOrd="0" parTransId="{3C08C23C-98A9-4D5D-AD25-E56C601199EA}" sibTransId="{A6EF131C-0F02-455B-9AD2-9440C82362BF}"/>
    <dgm:cxn modelId="{0C42A25A-8D88-46BC-B7D5-313CBB55E13A}" type="presOf" srcId="{60AA4C6B-73B6-4AFA-9854-48FA3756A372}" destId="{DF41E023-306D-48DD-9500-9009EAEB85AE}" srcOrd="0" destOrd="0" presId="urn:microsoft.com/office/officeart/2018/5/layout/IconCircleLabelList"/>
    <dgm:cxn modelId="{6E869281-CAD5-467A-BBE6-76A0DA87DAB2}" srcId="{14A5CCEA-D9A3-46F7-AEFE-F2FE44903D1F}" destId="{7806E94A-C503-4161-93ED-2BE296F5E245}" srcOrd="0" destOrd="0" parTransId="{A5743AC0-2CCB-41FE-B787-8CFDE6867712}" sibTransId="{4337B993-9227-4E8F-977B-0212C1CB3427}"/>
    <dgm:cxn modelId="{DF29C2C3-BF3F-4F62-A6CA-4922A6BFC553}" srcId="{14A5CCEA-D9A3-46F7-AEFE-F2FE44903D1F}" destId="{9F12FE84-CCC1-40A3-9872-86FE3446E3AB}" srcOrd="5" destOrd="0" parTransId="{0D82A38C-E78B-46A7-9BB2-AC4C59AE0D66}" sibTransId="{647B3A39-2A2F-430C-A1CE-C72D9E4B5132}"/>
    <dgm:cxn modelId="{5D68F0C7-51E6-4037-B5F6-3DFA2F6AB9DD}" type="presOf" srcId="{7806E94A-C503-4161-93ED-2BE296F5E245}" destId="{0CB6794E-4582-4EC6-80DC-D40B56EF09D7}" srcOrd="0" destOrd="0" presId="urn:microsoft.com/office/officeart/2018/5/layout/IconCircleLabelList"/>
    <dgm:cxn modelId="{A9946EDD-960A-4F5B-82FF-E2FA5AFF0052}" type="presOf" srcId="{14A5CCEA-D9A3-46F7-AEFE-F2FE44903D1F}" destId="{3805A5C4-9D93-44DC-B804-F364EA26732C}" srcOrd="0" destOrd="0" presId="urn:microsoft.com/office/officeart/2018/5/layout/IconCircleLabelList"/>
    <dgm:cxn modelId="{33F022EB-4858-44E8-97E0-B66AF0C02065}" type="presOf" srcId="{731F551D-62BA-46D8-B91A-8D29ED945B8B}" destId="{996A4D28-AFEF-478E-AE38-DB5CDF4E41AD}" srcOrd="0" destOrd="0" presId="urn:microsoft.com/office/officeart/2018/5/layout/IconCircleLabelList"/>
    <dgm:cxn modelId="{5EE01EEE-FAA3-4C1B-9E37-CF9922527D2B}" srcId="{14A5CCEA-D9A3-46F7-AEFE-F2FE44903D1F}" destId="{05082CCE-10E5-4015-9441-EEC2EC595A06}" srcOrd="1" destOrd="0" parTransId="{2D58596F-516D-4389-80FB-62A86E192E6E}" sibTransId="{3FB42DE4-7EFE-4FC8-8EF1-600FA45640C5}"/>
    <dgm:cxn modelId="{D5D42CF4-576A-4755-A3B9-1D5286D61F0C}" type="presOf" srcId="{9F12FE84-CCC1-40A3-9872-86FE3446E3AB}" destId="{7F0BEC1B-E1BA-4B2E-A804-3635304F67B2}" srcOrd="0" destOrd="0" presId="urn:microsoft.com/office/officeart/2018/5/layout/IconCircleLabelList"/>
    <dgm:cxn modelId="{AC4533FC-97F7-455C-94D2-A929A719ED43}" type="presOf" srcId="{05082CCE-10E5-4015-9441-EEC2EC595A06}" destId="{ECC05080-2CE8-493D-9C5D-6C02815C8E96}" srcOrd="0" destOrd="0" presId="urn:microsoft.com/office/officeart/2018/5/layout/IconCircleLabelList"/>
    <dgm:cxn modelId="{8B2A21F4-F9CB-4ACD-8783-2D2E6CE93715}" type="presParOf" srcId="{3805A5C4-9D93-44DC-B804-F364EA26732C}" destId="{E26C7BB2-F937-4CD2-9702-E6E9F2BFC856}" srcOrd="0" destOrd="0" presId="urn:microsoft.com/office/officeart/2018/5/layout/IconCircleLabelList"/>
    <dgm:cxn modelId="{B3BF9977-C53F-4251-8E3B-07909F8028E4}" type="presParOf" srcId="{E26C7BB2-F937-4CD2-9702-E6E9F2BFC856}" destId="{66001F61-0A79-4C3F-A568-88BFC0B9174B}" srcOrd="0" destOrd="0" presId="urn:microsoft.com/office/officeart/2018/5/layout/IconCircleLabelList"/>
    <dgm:cxn modelId="{4ECF6706-A634-4062-B4A6-CF1670E157E6}" type="presParOf" srcId="{E26C7BB2-F937-4CD2-9702-E6E9F2BFC856}" destId="{55A8C7A0-E783-45E8-8DBD-A34E2FB47FCA}" srcOrd="1" destOrd="0" presId="urn:microsoft.com/office/officeart/2018/5/layout/IconCircleLabelList"/>
    <dgm:cxn modelId="{23BE5F1E-993A-4AC3-A87E-8DABB966696A}" type="presParOf" srcId="{E26C7BB2-F937-4CD2-9702-E6E9F2BFC856}" destId="{A97A19F8-0775-4E44-81EA-AD82255D5378}" srcOrd="2" destOrd="0" presId="urn:microsoft.com/office/officeart/2018/5/layout/IconCircleLabelList"/>
    <dgm:cxn modelId="{CCC1BDBA-529A-49AD-A69B-10F2A3B80AAF}" type="presParOf" srcId="{E26C7BB2-F937-4CD2-9702-E6E9F2BFC856}" destId="{0CB6794E-4582-4EC6-80DC-D40B56EF09D7}" srcOrd="3" destOrd="0" presId="urn:microsoft.com/office/officeart/2018/5/layout/IconCircleLabelList"/>
    <dgm:cxn modelId="{16B1B8F2-389F-49BC-8927-F1620A109D6A}" type="presParOf" srcId="{3805A5C4-9D93-44DC-B804-F364EA26732C}" destId="{6B5762E3-153C-4FF5-88AB-BB25747244C8}" srcOrd="1" destOrd="0" presId="urn:microsoft.com/office/officeart/2018/5/layout/IconCircleLabelList"/>
    <dgm:cxn modelId="{58B8B3C8-352B-49A4-9EE4-3E4E3C74DFA2}" type="presParOf" srcId="{3805A5C4-9D93-44DC-B804-F364EA26732C}" destId="{0A4659A2-18E7-4648-8D57-D2AC13921A26}" srcOrd="2" destOrd="0" presId="urn:microsoft.com/office/officeart/2018/5/layout/IconCircleLabelList"/>
    <dgm:cxn modelId="{066352DA-6D42-4009-B184-2C31874EA0CD}" type="presParOf" srcId="{0A4659A2-18E7-4648-8D57-D2AC13921A26}" destId="{C71726A6-5B9A-494D-BF39-1F618B9B9DFA}" srcOrd="0" destOrd="0" presId="urn:microsoft.com/office/officeart/2018/5/layout/IconCircleLabelList"/>
    <dgm:cxn modelId="{DE88921D-8BDD-4A38-A874-944D3AC7D871}" type="presParOf" srcId="{0A4659A2-18E7-4648-8D57-D2AC13921A26}" destId="{0F818889-F32C-4157-9283-AA4A4057EC06}" srcOrd="1" destOrd="0" presId="urn:microsoft.com/office/officeart/2018/5/layout/IconCircleLabelList"/>
    <dgm:cxn modelId="{721B91AC-493D-47C9-A316-4B542A4AEB53}" type="presParOf" srcId="{0A4659A2-18E7-4648-8D57-D2AC13921A26}" destId="{855C1ACF-DB55-41E9-962D-3BD79165720D}" srcOrd="2" destOrd="0" presId="urn:microsoft.com/office/officeart/2018/5/layout/IconCircleLabelList"/>
    <dgm:cxn modelId="{4947C0CE-5CD4-4611-BC42-DCB402E5F70F}" type="presParOf" srcId="{0A4659A2-18E7-4648-8D57-D2AC13921A26}" destId="{ECC05080-2CE8-493D-9C5D-6C02815C8E96}" srcOrd="3" destOrd="0" presId="urn:microsoft.com/office/officeart/2018/5/layout/IconCircleLabelList"/>
    <dgm:cxn modelId="{50CF551A-2D1C-4C3B-97A4-AFA21B7D41DF}" type="presParOf" srcId="{3805A5C4-9D93-44DC-B804-F364EA26732C}" destId="{841C6B99-1028-4B1A-AEA9-236A35EA8948}" srcOrd="3" destOrd="0" presId="urn:microsoft.com/office/officeart/2018/5/layout/IconCircleLabelList"/>
    <dgm:cxn modelId="{57A6EFD8-B50F-4EDD-9966-19E0790443CD}" type="presParOf" srcId="{3805A5C4-9D93-44DC-B804-F364EA26732C}" destId="{5DA93C2A-CAD4-4883-9864-556771FC4295}" srcOrd="4" destOrd="0" presId="urn:microsoft.com/office/officeart/2018/5/layout/IconCircleLabelList"/>
    <dgm:cxn modelId="{82FE89A6-B9D4-4AFF-9A40-DA82308CBD45}" type="presParOf" srcId="{5DA93C2A-CAD4-4883-9864-556771FC4295}" destId="{23A8568A-0562-49FA-8702-F6FBB8164D9C}" srcOrd="0" destOrd="0" presId="urn:microsoft.com/office/officeart/2018/5/layout/IconCircleLabelList"/>
    <dgm:cxn modelId="{71FDBE66-6B00-4835-9BCE-78AEE5B4AE65}" type="presParOf" srcId="{5DA93C2A-CAD4-4883-9864-556771FC4295}" destId="{DA3576AF-DF0F-415A-BFE6-F0D76753EB39}" srcOrd="1" destOrd="0" presId="urn:microsoft.com/office/officeart/2018/5/layout/IconCircleLabelList"/>
    <dgm:cxn modelId="{900F4A99-DB80-4CBE-BF2E-A01890A10E4A}" type="presParOf" srcId="{5DA93C2A-CAD4-4883-9864-556771FC4295}" destId="{AA100C0F-6236-4962-BFF8-FADBA139DEB9}" srcOrd="2" destOrd="0" presId="urn:microsoft.com/office/officeart/2018/5/layout/IconCircleLabelList"/>
    <dgm:cxn modelId="{08F4FA6C-ABF9-4C31-BA31-20836CAFC315}" type="presParOf" srcId="{5DA93C2A-CAD4-4883-9864-556771FC4295}" destId="{0D2586B4-93FB-4C73-9254-73F8C77E6C62}" srcOrd="3" destOrd="0" presId="urn:microsoft.com/office/officeart/2018/5/layout/IconCircleLabelList"/>
    <dgm:cxn modelId="{87B06AEA-4A2D-4274-ABDD-330608EC58A9}" type="presParOf" srcId="{3805A5C4-9D93-44DC-B804-F364EA26732C}" destId="{C18A1F23-1FCE-4139-AE43-61FFCE59DE98}" srcOrd="5" destOrd="0" presId="urn:microsoft.com/office/officeart/2018/5/layout/IconCircleLabelList"/>
    <dgm:cxn modelId="{FFD0950F-FEE6-4063-96EC-F44B2E3D76FF}" type="presParOf" srcId="{3805A5C4-9D93-44DC-B804-F364EA26732C}" destId="{83359E82-D09D-4911-B40D-9AE3DB833BFE}" srcOrd="6" destOrd="0" presId="urn:microsoft.com/office/officeart/2018/5/layout/IconCircleLabelList"/>
    <dgm:cxn modelId="{F2BF0DE4-826C-43FE-9B6C-9A083E1CC26C}" type="presParOf" srcId="{83359E82-D09D-4911-B40D-9AE3DB833BFE}" destId="{99E9F92B-FED6-4544-BB2D-4A99D381755F}" srcOrd="0" destOrd="0" presId="urn:microsoft.com/office/officeart/2018/5/layout/IconCircleLabelList"/>
    <dgm:cxn modelId="{6681E949-8F3A-4E8F-AA5C-0B2C5ADC5C7A}" type="presParOf" srcId="{83359E82-D09D-4911-B40D-9AE3DB833BFE}" destId="{CCAA5E24-C0FA-4F22-9148-841ED78095DB}" srcOrd="1" destOrd="0" presId="urn:microsoft.com/office/officeart/2018/5/layout/IconCircleLabelList"/>
    <dgm:cxn modelId="{760EB7D9-EFCC-4CD4-95C0-47E7DCC1A0A3}" type="presParOf" srcId="{83359E82-D09D-4911-B40D-9AE3DB833BFE}" destId="{2DB5E60A-EBF2-4FD6-99E3-CCE231201F31}" srcOrd="2" destOrd="0" presId="urn:microsoft.com/office/officeart/2018/5/layout/IconCircleLabelList"/>
    <dgm:cxn modelId="{B79D4862-11A8-45B7-B2E0-A3646889BEAD}" type="presParOf" srcId="{83359E82-D09D-4911-B40D-9AE3DB833BFE}" destId="{996A4D28-AFEF-478E-AE38-DB5CDF4E41AD}" srcOrd="3" destOrd="0" presId="urn:microsoft.com/office/officeart/2018/5/layout/IconCircleLabelList"/>
    <dgm:cxn modelId="{20C334EA-083F-4486-8F47-B14D140BCC59}" type="presParOf" srcId="{3805A5C4-9D93-44DC-B804-F364EA26732C}" destId="{DA2A1B30-22A6-468A-9EB9-4D626E69BED1}" srcOrd="7" destOrd="0" presId="urn:microsoft.com/office/officeart/2018/5/layout/IconCircleLabelList"/>
    <dgm:cxn modelId="{4E7E92CA-28AF-4226-BB46-7D099768B8F6}" type="presParOf" srcId="{3805A5C4-9D93-44DC-B804-F364EA26732C}" destId="{928845F1-1F4C-416C-9EFF-AE76374B48EE}" srcOrd="8" destOrd="0" presId="urn:microsoft.com/office/officeart/2018/5/layout/IconCircleLabelList"/>
    <dgm:cxn modelId="{BFEE9F7D-ABFA-416B-9E89-2EF06DA98D36}" type="presParOf" srcId="{928845F1-1F4C-416C-9EFF-AE76374B48EE}" destId="{440629A7-6ABA-454F-B182-2AB4C53BF3F4}" srcOrd="0" destOrd="0" presId="urn:microsoft.com/office/officeart/2018/5/layout/IconCircleLabelList"/>
    <dgm:cxn modelId="{4849FB49-214E-4D10-890D-A0815C82B266}" type="presParOf" srcId="{928845F1-1F4C-416C-9EFF-AE76374B48EE}" destId="{342AA434-F545-4925-A44E-51516C5F16EF}" srcOrd="1" destOrd="0" presId="urn:microsoft.com/office/officeart/2018/5/layout/IconCircleLabelList"/>
    <dgm:cxn modelId="{48474042-D8C6-48DF-A022-C43E9490C3DB}" type="presParOf" srcId="{928845F1-1F4C-416C-9EFF-AE76374B48EE}" destId="{F5E0FCF7-B82A-4F8C-A5C6-B21B97727776}" srcOrd="2" destOrd="0" presId="urn:microsoft.com/office/officeart/2018/5/layout/IconCircleLabelList"/>
    <dgm:cxn modelId="{12AF4D08-5668-4948-AF0F-304E70E1FDAB}" type="presParOf" srcId="{928845F1-1F4C-416C-9EFF-AE76374B48EE}" destId="{DF41E023-306D-48DD-9500-9009EAEB85AE}" srcOrd="3" destOrd="0" presId="urn:microsoft.com/office/officeart/2018/5/layout/IconCircleLabelList"/>
    <dgm:cxn modelId="{9529CCBA-1780-4548-8154-0C62C9DFA3D2}" type="presParOf" srcId="{3805A5C4-9D93-44DC-B804-F364EA26732C}" destId="{2AEE5C94-223B-48F6-B4BE-C725E5EB6776}" srcOrd="9" destOrd="0" presId="urn:microsoft.com/office/officeart/2018/5/layout/IconCircleLabelList"/>
    <dgm:cxn modelId="{32DFCC34-4D4C-4A62-B29D-2A31361ADBCB}" type="presParOf" srcId="{3805A5C4-9D93-44DC-B804-F364EA26732C}" destId="{00C0BBF4-42F2-4B0C-8608-013D21C6D6A6}" srcOrd="10" destOrd="0" presId="urn:microsoft.com/office/officeart/2018/5/layout/IconCircleLabelList"/>
    <dgm:cxn modelId="{01732641-5187-4889-AD4D-FA03AEC97D19}" type="presParOf" srcId="{00C0BBF4-42F2-4B0C-8608-013D21C6D6A6}" destId="{679A4577-217E-457F-A78D-31BE53E11F1F}" srcOrd="0" destOrd="0" presId="urn:microsoft.com/office/officeart/2018/5/layout/IconCircleLabelList"/>
    <dgm:cxn modelId="{D0F1CB1E-8C28-4205-A672-63D4EA5BED70}" type="presParOf" srcId="{00C0BBF4-42F2-4B0C-8608-013D21C6D6A6}" destId="{20DDBA2A-B6CD-41C4-BCA5-3B25B29DE304}" srcOrd="1" destOrd="0" presId="urn:microsoft.com/office/officeart/2018/5/layout/IconCircleLabelList"/>
    <dgm:cxn modelId="{38FD29DB-03AB-4467-8954-A9C25E4F1C33}" type="presParOf" srcId="{00C0BBF4-42F2-4B0C-8608-013D21C6D6A6}" destId="{962287AA-A5A3-4827-81F5-1C7CAB4A917B}" srcOrd="2" destOrd="0" presId="urn:microsoft.com/office/officeart/2018/5/layout/IconCircleLabelList"/>
    <dgm:cxn modelId="{29691E60-2B0B-41E1-B16E-9C7923F38E57}" type="presParOf" srcId="{00C0BBF4-42F2-4B0C-8608-013D21C6D6A6}" destId="{7F0BEC1B-E1BA-4B2E-A804-3635304F67B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1DC08A9-4232-448D-84B7-293C7DB09A1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C76E623-CDCB-46EF-8951-BE04F4479281}">
      <dgm:prSet/>
      <dgm:spPr/>
      <dgm:t>
        <a:bodyPr/>
        <a:lstStyle/>
        <a:p>
          <a:pPr>
            <a:defRPr cap="all"/>
          </a:pPr>
          <a:r>
            <a:rPr lang="en-US" dirty="0"/>
            <a:t>Near the end of September, there will be a Club Extravaganza (you will hear about it on the announcements) during lunch time.  From there, the school creates a listing of the clubs offered that year, what day of the week, and what room number it is hosted in.  </a:t>
          </a:r>
        </a:p>
      </dgm:t>
    </dgm:pt>
    <dgm:pt modelId="{3CD4BB28-E871-48AA-A45B-78C1C98CD0DD}" type="parTrans" cxnId="{6E12129A-956E-43B6-836B-15EB6801ECAB}">
      <dgm:prSet/>
      <dgm:spPr/>
      <dgm:t>
        <a:bodyPr/>
        <a:lstStyle/>
        <a:p>
          <a:endParaRPr lang="en-US"/>
        </a:p>
      </dgm:t>
    </dgm:pt>
    <dgm:pt modelId="{1AA4D19F-7939-40E7-83B9-DECCF22009DB}" type="sibTrans" cxnId="{6E12129A-956E-43B6-836B-15EB6801ECAB}">
      <dgm:prSet/>
      <dgm:spPr/>
      <dgm:t>
        <a:bodyPr/>
        <a:lstStyle/>
        <a:p>
          <a:endParaRPr lang="en-US"/>
        </a:p>
      </dgm:t>
    </dgm:pt>
    <dgm:pt modelId="{2BE3040C-C2C0-4FC0-82A1-3A9AA6AEDE76}">
      <dgm:prSet/>
      <dgm:spPr/>
      <dgm:t>
        <a:bodyPr/>
        <a:lstStyle/>
        <a:p>
          <a:pPr>
            <a:defRPr cap="all"/>
          </a:pPr>
          <a:r>
            <a:rPr lang="en-US" dirty="0"/>
            <a:t>This will be posted to the FHS website, but if you would like a printed copy, come down to the School Counselling Department and pick one up!  </a:t>
          </a:r>
        </a:p>
      </dgm:t>
    </dgm:pt>
    <dgm:pt modelId="{14E51DC7-79A1-4C14-862A-6278B619D269}" type="parTrans" cxnId="{31E839C6-8AF0-493F-B309-FD24F685CF58}">
      <dgm:prSet/>
      <dgm:spPr/>
      <dgm:t>
        <a:bodyPr/>
        <a:lstStyle/>
        <a:p>
          <a:endParaRPr lang="en-US"/>
        </a:p>
      </dgm:t>
    </dgm:pt>
    <dgm:pt modelId="{67601C13-DA38-4BD2-9E7F-4D2F959B4ABA}" type="sibTrans" cxnId="{31E839C6-8AF0-493F-B309-FD24F685CF58}">
      <dgm:prSet/>
      <dgm:spPr/>
      <dgm:t>
        <a:bodyPr/>
        <a:lstStyle/>
        <a:p>
          <a:endParaRPr lang="en-US"/>
        </a:p>
      </dgm:t>
    </dgm:pt>
    <dgm:pt modelId="{5D08EC1B-FE33-4AD6-8EAB-07807A2999AC}">
      <dgm:prSet/>
      <dgm:spPr/>
      <dgm:t>
        <a:bodyPr/>
        <a:lstStyle/>
        <a:p>
          <a:pPr>
            <a:defRPr cap="all"/>
          </a:pPr>
          <a:r>
            <a:rPr lang="en-US"/>
            <a:t>Go Club Shopping until you find your crew and your place </a:t>
          </a:r>
          <a:r>
            <a:rPr lang="en-US">
              <a:sym typeface="Wingdings" panose="05000000000000000000" pitchFamily="2" charset="2"/>
            </a:rPr>
            <a:t></a:t>
          </a:r>
          <a:endParaRPr lang="en-US"/>
        </a:p>
      </dgm:t>
    </dgm:pt>
    <dgm:pt modelId="{1589C072-D78F-44DE-901E-BBDFE5ECA8DC}" type="parTrans" cxnId="{DCC19F35-A5F7-4DE6-A103-3C4F75D4E3C5}">
      <dgm:prSet/>
      <dgm:spPr/>
      <dgm:t>
        <a:bodyPr/>
        <a:lstStyle/>
        <a:p>
          <a:endParaRPr lang="en-US"/>
        </a:p>
      </dgm:t>
    </dgm:pt>
    <dgm:pt modelId="{0DE90242-7AE8-4AFE-91C4-5F70C522C2B0}" type="sibTrans" cxnId="{DCC19F35-A5F7-4DE6-A103-3C4F75D4E3C5}">
      <dgm:prSet/>
      <dgm:spPr/>
      <dgm:t>
        <a:bodyPr/>
        <a:lstStyle/>
        <a:p>
          <a:endParaRPr lang="en-US"/>
        </a:p>
      </dgm:t>
    </dgm:pt>
    <dgm:pt modelId="{0070F1FC-C5EC-42C3-B07F-A09C5B59F859}" type="pres">
      <dgm:prSet presAssocID="{D1DC08A9-4232-448D-84B7-293C7DB09A1B}" presName="diagram" presStyleCnt="0">
        <dgm:presLayoutVars>
          <dgm:dir/>
          <dgm:resizeHandles val="exact"/>
        </dgm:presLayoutVars>
      </dgm:prSet>
      <dgm:spPr/>
    </dgm:pt>
    <dgm:pt modelId="{EE92FA1A-0CDD-4D44-B8D5-EA9D8E53DCEA}" type="pres">
      <dgm:prSet presAssocID="{CC76E623-CDCB-46EF-8951-BE04F4479281}" presName="node" presStyleLbl="node1" presStyleIdx="0" presStyleCnt="3" custScaleY="156925">
        <dgm:presLayoutVars>
          <dgm:bulletEnabled val="1"/>
        </dgm:presLayoutVars>
      </dgm:prSet>
      <dgm:spPr/>
    </dgm:pt>
    <dgm:pt modelId="{7290853D-34FB-4C97-92AC-473FAAF526A7}" type="pres">
      <dgm:prSet presAssocID="{1AA4D19F-7939-40E7-83B9-DECCF22009DB}" presName="sibTrans" presStyleCnt="0"/>
      <dgm:spPr/>
    </dgm:pt>
    <dgm:pt modelId="{7F191E9A-E289-426E-95A9-ABB3B661469F}" type="pres">
      <dgm:prSet presAssocID="{2BE3040C-C2C0-4FC0-82A1-3A9AA6AEDE76}" presName="node" presStyleLbl="node1" presStyleIdx="1" presStyleCnt="3" custScaleY="158826">
        <dgm:presLayoutVars>
          <dgm:bulletEnabled val="1"/>
        </dgm:presLayoutVars>
      </dgm:prSet>
      <dgm:spPr/>
    </dgm:pt>
    <dgm:pt modelId="{BD770F7D-C39F-4595-93E4-ECF09C47BD94}" type="pres">
      <dgm:prSet presAssocID="{67601C13-DA38-4BD2-9E7F-4D2F959B4ABA}" presName="sibTrans" presStyleCnt="0"/>
      <dgm:spPr/>
    </dgm:pt>
    <dgm:pt modelId="{7DC54A01-D2B2-450C-BF8C-1646EC7BB019}" type="pres">
      <dgm:prSet presAssocID="{5D08EC1B-FE33-4AD6-8EAB-07807A2999AC}" presName="node" presStyleLbl="node1" presStyleIdx="2" presStyleCnt="3" custScaleY="156201">
        <dgm:presLayoutVars>
          <dgm:bulletEnabled val="1"/>
        </dgm:presLayoutVars>
      </dgm:prSet>
      <dgm:spPr/>
    </dgm:pt>
  </dgm:ptLst>
  <dgm:cxnLst>
    <dgm:cxn modelId="{FC43542B-14C4-41A7-B52A-41B3A0D89349}" type="presOf" srcId="{CC76E623-CDCB-46EF-8951-BE04F4479281}" destId="{EE92FA1A-0CDD-4D44-B8D5-EA9D8E53DCEA}" srcOrd="0" destOrd="0" presId="urn:microsoft.com/office/officeart/2005/8/layout/default"/>
    <dgm:cxn modelId="{33236832-4CDD-48DD-83AA-11F0B318B983}" type="presOf" srcId="{D1DC08A9-4232-448D-84B7-293C7DB09A1B}" destId="{0070F1FC-C5EC-42C3-B07F-A09C5B59F859}" srcOrd="0" destOrd="0" presId="urn:microsoft.com/office/officeart/2005/8/layout/default"/>
    <dgm:cxn modelId="{DCC19F35-A5F7-4DE6-A103-3C4F75D4E3C5}" srcId="{D1DC08A9-4232-448D-84B7-293C7DB09A1B}" destId="{5D08EC1B-FE33-4AD6-8EAB-07807A2999AC}" srcOrd="2" destOrd="0" parTransId="{1589C072-D78F-44DE-901E-BBDFE5ECA8DC}" sibTransId="{0DE90242-7AE8-4AFE-91C4-5F70C522C2B0}"/>
    <dgm:cxn modelId="{6E12129A-956E-43B6-836B-15EB6801ECAB}" srcId="{D1DC08A9-4232-448D-84B7-293C7DB09A1B}" destId="{CC76E623-CDCB-46EF-8951-BE04F4479281}" srcOrd="0" destOrd="0" parTransId="{3CD4BB28-E871-48AA-A45B-78C1C98CD0DD}" sibTransId="{1AA4D19F-7939-40E7-83B9-DECCF22009DB}"/>
    <dgm:cxn modelId="{2C181FB6-F76F-4704-89BE-EE164AF453BB}" type="presOf" srcId="{2BE3040C-C2C0-4FC0-82A1-3A9AA6AEDE76}" destId="{7F191E9A-E289-426E-95A9-ABB3B661469F}" srcOrd="0" destOrd="0" presId="urn:microsoft.com/office/officeart/2005/8/layout/default"/>
    <dgm:cxn modelId="{31E839C6-8AF0-493F-B309-FD24F685CF58}" srcId="{D1DC08A9-4232-448D-84B7-293C7DB09A1B}" destId="{2BE3040C-C2C0-4FC0-82A1-3A9AA6AEDE76}" srcOrd="1" destOrd="0" parTransId="{14E51DC7-79A1-4C14-862A-6278B619D269}" sibTransId="{67601C13-DA38-4BD2-9E7F-4D2F959B4ABA}"/>
    <dgm:cxn modelId="{F4E276D8-E92A-47E5-9817-D250963C8D7F}" type="presOf" srcId="{5D08EC1B-FE33-4AD6-8EAB-07807A2999AC}" destId="{7DC54A01-D2B2-450C-BF8C-1646EC7BB019}" srcOrd="0" destOrd="0" presId="urn:microsoft.com/office/officeart/2005/8/layout/default"/>
    <dgm:cxn modelId="{C7F19B93-06BF-4BFD-AE0B-84CE4B726421}" type="presParOf" srcId="{0070F1FC-C5EC-42C3-B07F-A09C5B59F859}" destId="{EE92FA1A-0CDD-4D44-B8D5-EA9D8E53DCEA}" srcOrd="0" destOrd="0" presId="urn:microsoft.com/office/officeart/2005/8/layout/default"/>
    <dgm:cxn modelId="{D601BB45-52AC-4782-93D7-AA7326CEC23F}" type="presParOf" srcId="{0070F1FC-C5EC-42C3-B07F-A09C5B59F859}" destId="{7290853D-34FB-4C97-92AC-473FAAF526A7}" srcOrd="1" destOrd="0" presId="urn:microsoft.com/office/officeart/2005/8/layout/default"/>
    <dgm:cxn modelId="{6E415453-F145-4FB1-BF8C-4BBF4E1B0D1E}" type="presParOf" srcId="{0070F1FC-C5EC-42C3-B07F-A09C5B59F859}" destId="{7F191E9A-E289-426E-95A9-ABB3B661469F}" srcOrd="2" destOrd="0" presId="urn:microsoft.com/office/officeart/2005/8/layout/default"/>
    <dgm:cxn modelId="{592D0F75-E637-4198-9455-D3764A61DB16}" type="presParOf" srcId="{0070F1FC-C5EC-42C3-B07F-A09C5B59F859}" destId="{BD770F7D-C39F-4595-93E4-ECF09C47BD94}" srcOrd="3" destOrd="0" presId="urn:microsoft.com/office/officeart/2005/8/layout/default"/>
    <dgm:cxn modelId="{F304EC44-F5C8-4A2D-82B4-3ADFFA8B54E3}" type="presParOf" srcId="{0070F1FC-C5EC-42C3-B07F-A09C5B59F859}" destId="{7DC54A01-D2B2-450C-BF8C-1646EC7BB019}"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D8B861-E0B0-4CD6-BCAE-4F75867B4F73}">
      <dsp:nvSpPr>
        <dsp:cNvPr id="0" name=""/>
        <dsp:cNvSpPr/>
      </dsp:nvSpPr>
      <dsp:spPr>
        <a:xfrm>
          <a:off x="705744" y="113074"/>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1C4A4EA-7984-4239-A6C5-85674E54752C}">
      <dsp:nvSpPr>
        <dsp:cNvPr id="0" name=""/>
        <dsp:cNvSpPr/>
      </dsp:nvSpPr>
      <dsp:spPr>
        <a:xfrm>
          <a:off x="800345" y="244185"/>
          <a:ext cx="650101" cy="577081"/>
        </a:xfrm>
        <a:prstGeom prst="rect">
          <a:avLst/>
        </a:prstGeom>
        <a:blipFill rotWithShape="1">
          <a:blip xmlns:r="http://schemas.openxmlformats.org/officeDocument/2006/relationships" r:embed="rId1"/>
          <a:srcRect/>
          <a:stretch>
            <a:fillRect l="-6000" r="-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5C5D6A-6B05-4738-AB69-048253B357F5}">
      <dsp:nvSpPr>
        <dsp:cNvPr id="0" name=""/>
        <dsp:cNvSpPr/>
      </dsp:nvSpPr>
      <dsp:spPr>
        <a:xfrm>
          <a:off x="1724898" y="113074"/>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Model United Nations</a:t>
          </a:r>
        </a:p>
      </dsp:txBody>
      <dsp:txXfrm>
        <a:off x="1724898" y="113074"/>
        <a:ext cx="1978357" cy="839303"/>
      </dsp:txXfrm>
    </dsp:sp>
    <dsp:sp modelId="{2B0BD5B2-4F8E-4EC8-B086-BF84D4874116}">
      <dsp:nvSpPr>
        <dsp:cNvPr id="0" name=""/>
        <dsp:cNvSpPr/>
      </dsp:nvSpPr>
      <dsp:spPr>
        <a:xfrm>
          <a:off x="4047969" y="113074"/>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092D63-8123-4B17-951D-0581534CD2B0}">
      <dsp:nvSpPr>
        <dsp:cNvPr id="0" name=""/>
        <dsp:cNvSpPr/>
      </dsp:nvSpPr>
      <dsp:spPr>
        <a:xfrm>
          <a:off x="4140462" y="210316"/>
          <a:ext cx="654316" cy="644819"/>
        </a:xfrm>
        <a:prstGeom prst="rect">
          <a:avLst/>
        </a:prstGeom>
        <a:blipFill rotWithShape="1">
          <a:blip xmlns:r="http://schemas.openxmlformats.org/officeDocument/2006/relationships" r:embed="rId2"/>
          <a:srcRect/>
          <a:stretch>
            <a:fillRect t="-17000" b="-17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B311B1-B1D7-4F5A-A1F3-4ED8B27B2B67}">
      <dsp:nvSpPr>
        <dsp:cNvPr id="0" name=""/>
        <dsp:cNvSpPr/>
      </dsp:nvSpPr>
      <dsp:spPr>
        <a:xfrm>
          <a:off x="5067123" y="113074"/>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Investment Club</a:t>
          </a:r>
        </a:p>
      </dsp:txBody>
      <dsp:txXfrm>
        <a:off x="5067123" y="113074"/>
        <a:ext cx="1978357" cy="839303"/>
      </dsp:txXfrm>
    </dsp:sp>
    <dsp:sp modelId="{004331C3-9C4A-4528-9DE7-F8B7A7F0FF9C}">
      <dsp:nvSpPr>
        <dsp:cNvPr id="0" name=""/>
        <dsp:cNvSpPr/>
      </dsp:nvSpPr>
      <dsp:spPr>
        <a:xfrm>
          <a:off x="7390194" y="113074"/>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D8AD4F-74D4-485C-BC4C-9AD75697929A}">
      <dsp:nvSpPr>
        <dsp:cNvPr id="0" name=""/>
        <dsp:cNvSpPr/>
      </dsp:nvSpPr>
      <dsp:spPr>
        <a:xfrm>
          <a:off x="7455176" y="184917"/>
          <a:ext cx="709339" cy="695616"/>
        </a:xfrm>
        <a:prstGeom prst="rect">
          <a:avLst/>
        </a:prstGeom>
        <a:blipFill rotWithShape="1">
          <a:blip xmlns:r="http://schemas.openxmlformats.org/officeDocument/2006/relationships" r:embed="rId3"/>
          <a:srcRect/>
          <a:stretch>
            <a:fillRect t="-1000" b="-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B622D0-7DB2-42BB-A8DC-A868CE894811}">
      <dsp:nvSpPr>
        <dsp:cNvPr id="0" name=""/>
        <dsp:cNvSpPr/>
      </dsp:nvSpPr>
      <dsp:spPr>
        <a:xfrm>
          <a:off x="8409347" y="113074"/>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endParaRPr lang="en-US" sz="1700" kern="1200" dirty="0"/>
        </a:p>
      </dsp:txBody>
      <dsp:txXfrm>
        <a:off x="8409347" y="113074"/>
        <a:ext cx="1978357" cy="839303"/>
      </dsp:txXfrm>
    </dsp:sp>
    <dsp:sp modelId="{6F38E7D3-CD4E-4F98-93E6-01D39508D352}">
      <dsp:nvSpPr>
        <dsp:cNvPr id="0" name=""/>
        <dsp:cNvSpPr/>
      </dsp:nvSpPr>
      <dsp:spPr>
        <a:xfrm>
          <a:off x="705744" y="1659180"/>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BEB57C-48B1-4E94-AB6E-2C3A63F4CE08}">
      <dsp:nvSpPr>
        <dsp:cNvPr id="0" name=""/>
        <dsp:cNvSpPr/>
      </dsp:nvSpPr>
      <dsp:spPr>
        <a:xfrm>
          <a:off x="817278" y="1744661"/>
          <a:ext cx="616234" cy="668341"/>
        </a:xfrm>
        <a:prstGeom prst="rect">
          <a:avLst/>
        </a:prstGeom>
        <a:blipFill rotWithShape="1">
          <a:blip xmlns:r="http://schemas.openxmlformats.org/officeDocument/2006/relationships" r:embed="rId4"/>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EDCD73-8F5F-4FE2-B5C6-C4E5FC6A88D5}">
      <dsp:nvSpPr>
        <dsp:cNvPr id="0" name=""/>
        <dsp:cNvSpPr/>
      </dsp:nvSpPr>
      <dsp:spPr>
        <a:xfrm>
          <a:off x="1724898" y="1659180"/>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Robotics</a:t>
          </a:r>
        </a:p>
      </dsp:txBody>
      <dsp:txXfrm>
        <a:off x="1724898" y="1659180"/>
        <a:ext cx="1978357" cy="839303"/>
      </dsp:txXfrm>
    </dsp:sp>
    <dsp:sp modelId="{FA7C2626-8A43-4BEE-BE7E-B95347BB96B0}">
      <dsp:nvSpPr>
        <dsp:cNvPr id="0" name=""/>
        <dsp:cNvSpPr/>
      </dsp:nvSpPr>
      <dsp:spPr>
        <a:xfrm>
          <a:off x="4047969" y="1659180"/>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E3BCBC-A73E-4B88-B8C2-D4C454E1C529}">
      <dsp:nvSpPr>
        <dsp:cNvPr id="0" name=""/>
        <dsp:cNvSpPr/>
      </dsp:nvSpPr>
      <dsp:spPr>
        <a:xfrm>
          <a:off x="4098128" y="1753129"/>
          <a:ext cx="738985" cy="651405"/>
        </a:xfrm>
        <a:prstGeom prst="rect">
          <a:avLst/>
        </a:prstGeom>
        <a:blipFill rotWithShape="1">
          <a:blip xmlns:r="http://schemas.openxmlformats.org/officeDocument/2006/relationships" r:embed="rId5"/>
          <a:srcRect/>
          <a:stretch>
            <a:fillRect t="-4000" b="-4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59F2D5-50DD-416E-AE58-8A6898475264}">
      <dsp:nvSpPr>
        <dsp:cNvPr id="0" name=""/>
        <dsp:cNvSpPr/>
      </dsp:nvSpPr>
      <dsp:spPr>
        <a:xfrm>
          <a:off x="5067123" y="1659180"/>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Magic the Gathering</a:t>
          </a:r>
        </a:p>
      </dsp:txBody>
      <dsp:txXfrm>
        <a:off x="5067123" y="1659180"/>
        <a:ext cx="1978357" cy="839303"/>
      </dsp:txXfrm>
    </dsp:sp>
    <dsp:sp modelId="{6494EFE0-61D6-40A7-8071-7D06C6716D3E}">
      <dsp:nvSpPr>
        <dsp:cNvPr id="0" name=""/>
        <dsp:cNvSpPr/>
      </dsp:nvSpPr>
      <dsp:spPr>
        <a:xfrm>
          <a:off x="7390194" y="1659180"/>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DCEF1-1B79-496A-BDFE-66783E5C217D}">
      <dsp:nvSpPr>
        <dsp:cNvPr id="0" name=""/>
        <dsp:cNvSpPr/>
      </dsp:nvSpPr>
      <dsp:spPr>
        <a:xfrm>
          <a:off x="7455176" y="1736195"/>
          <a:ext cx="709339" cy="685272"/>
        </a:xfrm>
        <a:prstGeom prst="rect">
          <a:avLst/>
        </a:prstGeom>
        <a:blipFill rotWithShape="1">
          <a:blip xmlns:r="http://schemas.openxmlformats.org/officeDocument/2006/relationships" r:embed="rId6"/>
          <a:srcRect/>
          <a:stretch>
            <a:fillRect l="-21000" r="-21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E3854-80D3-4CFD-873B-EF828EFCB521}">
      <dsp:nvSpPr>
        <dsp:cNvPr id="0" name=""/>
        <dsp:cNvSpPr/>
      </dsp:nvSpPr>
      <dsp:spPr>
        <a:xfrm>
          <a:off x="8409347" y="1659180"/>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Writers Club</a:t>
          </a:r>
        </a:p>
      </dsp:txBody>
      <dsp:txXfrm>
        <a:off x="8409347" y="1659180"/>
        <a:ext cx="1978357" cy="839303"/>
      </dsp:txXfrm>
    </dsp:sp>
    <dsp:sp modelId="{F90300F9-1E61-4B11-99C0-EC1B62623FEC}">
      <dsp:nvSpPr>
        <dsp:cNvPr id="0" name=""/>
        <dsp:cNvSpPr/>
      </dsp:nvSpPr>
      <dsp:spPr>
        <a:xfrm>
          <a:off x="705744" y="3205286"/>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4CF159-530B-46FA-AB41-72D8FE7A2B7A}">
      <dsp:nvSpPr>
        <dsp:cNvPr id="0" name=""/>
        <dsp:cNvSpPr/>
      </dsp:nvSpPr>
      <dsp:spPr>
        <a:xfrm>
          <a:off x="783412" y="3321342"/>
          <a:ext cx="683967" cy="607190"/>
        </a:xfrm>
        <a:prstGeom prst="rect">
          <a:avLst/>
        </a:prstGeom>
        <a:blipFill rotWithShape="1">
          <a:blip xmlns:r="http://schemas.openxmlformats.org/officeDocument/2006/relationships" r:embed="rId7"/>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24EB37-90C1-41EB-8A4D-3B0831C79CBA}">
      <dsp:nvSpPr>
        <dsp:cNvPr id="0" name=""/>
        <dsp:cNvSpPr/>
      </dsp:nvSpPr>
      <dsp:spPr>
        <a:xfrm>
          <a:off x="1724898" y="3205286"/>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Stray Kats Auto Club (Grade 9-12 Co-Ed drag racing team)</a:t>
          </a:r>
        </a:p>
      </dsp:txBody>
      <dsp:txXfrm>
        <a:off x="1724898" y="3205286"/>
        <a:ext cx="1978357" cy="839303"/>
      </dsp:txXfrm>
    </dsp:sp>
    <dsp:sp modelId="{C9379FA4-7CF7-41A4-9B73-0F23D39CEC99}">
      <dsp:nvSpPr>
        <dsp:cNvPr id="0" name=""/>
        <dsp:cNvSpPr/>
      </dsp:nvSpPr>
      <dsp:spPr>
        <a:xfrm>
          <a:off x="4047969" y="3205286"/>
          <a:ext cx="839303" cy="839303"/>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CEF3A7-544D-45D6-8B14-8CDFF768B406}">
      <dsp:nvSpPr>
        <dsp:cNvPr id="0" name=""/>
        <dsp:cNvSpPr/>
      </dsp:nvSpPr>
      <dsp:spPr>
        <a:xfrm>
          <a:off x="4089660" y="3321342"/>
          <a:ext cx="755920" cy="607190"/>
        </a:xfrm>
        <a:prstGeom prst="rect">
          <a:avLst/>
        </a:prstGeom>
        <a:blipFill rotWithShape="1">
          <a:blip xmlns:r="http://schemas.openxmlformats.org/officeDocument/2006/relationships" r:embed="rId8"/>
          <a:srcRect/>
          <a:stretch>
            <a:fillRect l="-33000" r="-3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0411F5-3B31-432B-875A-B87BE51D7108}">
      <dsp:nvSpPr>
        <dsp:cNvPr id="0" name=""/>
        <dsp:cNvSpPr/>
      </dsp:nvSpPr>
      <dsp:spPr>
        <a:xfrm>
          <a:off x="5067123" y="3205286"/>
          <a:ext cx="1978357" cy="8393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dirty="0"/>
            <a:t>The Rhythm Game Club</a:t>
          </a:r>
        </a:p>
      </dsp:txBody>
      <dsp:txXfrm>
        <a:off x="5067123" y="3205286"/>
        <a:ext cx="1978357" cy="8393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E9F04-B970-462F-A688-4AA1AF1956D6}">
      <dsp:nvSpPr>
        <dsp:cNvPr id="0" name=""/>
        <dsp:cNvSpPr/>
      </dsp:nvSpPr>
      <dsp:spPr>
        <a:xfrm>
          <a:off x="898829" y="891"/>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286FEE-6F8F-41F6-9DAB-3D71928AD615}">
      <dsp:nvSpPr>
        <dsp:cNvPr id="0" name=""/>
        <dsp:cNvSpPr/>
      </dsp:nvSpPr>
      <dsp:spPr>
        <a:xfrm>
          <a:off x="936486" y="63476"/>
          <a:ext cx="926181" cy="876326"/>
        </a:xfrm>
        <a:prstGeom prst="rect">
          <a:avLst/>
        </a:prstGeom>
        <a:blipFill rotWithShape="1">
          <a:blip xmlns:r="http://schemas.openxmlformats.org/officeDocument/2006/relationships" r:embed="rId1"/>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63738C-D6CD-4325-B197-7947BF223FFC}">
      <dsp:nvSpPr>
        <dsp:cNvPr id="0" name=""/>
        <dsp:cNvSpPr/>
      </dsp:nvSpPr>
      <dsp:spPr>
        <a:xfrm>
          <a:off x="578678" y="1314328"/>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Dungeons &amp; Dragons</a:t>
          </a:r>
        </a:p>
      </dsp:txBody>
      <dsp:txXfrm>
        <a:off x="578678" y="1314328"/>
        <a:ext cx="1641796" cy="656718"/>
      </dsp:txXfrm>
    </dsp:sp>
    <dsp:sp modelId="{6E4B23BC-565A-4378-BE08-7A4E3B74EFC7}">
      <dsp:nvSpPr>
        <dsp:cNvPr id="0" name=""/>
        <dsp:cNvSpPr/>
      </dsp:nvSpPr>
      <dsp:spPr>
        <a:xfrm>
          <a:off x="2827940" y="891"/>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ECB59-02E1-40B9-9C91-1664BC1A9F73}">
      <dsp:nvSpPr>
        <dsp:cNvPr id="0" name=""/>
        <dsp:cNvSpPr/>
      </dsp:nvSpPr>
      <dsp:spPr>
        <a:xfrm>
          <a:off x="2923575" y="122743"/>
          <a:ext cx="810226" cy="757791"/>
        </a:xfrm>
        <a:prstGeom prst="rect">
          <a:avLst/>
        </a:prstGeom>
        <a:blipFill rotWithShape="1">
          <a:blip xmlns:r="http://schemas.openxmlformats.org/officeDocument/2006/relationships" r:embed="rId2"/>
          <a:srcRect/>
          <a:stretch>
            <a:fillRect t="-3000" b="-3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962AE8-33C4-4880-BB28-626137CB96CB}">
      <dsp:nvSpPr>
        <dsp:cNvPr id="0" name=""/>
        <dsp:cNvSpPr/>
      </dsp:nvSpPr>
      <dsp:spPr>
        <a:xfrm>
          <a:off x="2507790" y="1314328"/>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endParaRPr lang="en-US" sz="1700" kern="1200" dirty="0"/>
        </a:p>
      </dsp:txBody>
      <dsp:txXfrm>
        <a:off x="2507790" y="1314328"/>
        <a:ext cx="1641796" cy="656718"/>
      </dsp:txXfrm>
    </dsp:sp>
    <dsp:sp modelId="{CF887E5E-CC96-4C68-B995-01693A181000}">
      <dsp:nvSpPr>
        <dsp:cNvPr id="0" name=""/>
        <dsp:cNvSpPr/>
      </dsp:nvSpPr>
      <dsp:spPr>
        <a:xfrm>
          <a:off x="4757051" y="891"/>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E4F406-303A-404E-94DC-75ABA36FF7B9}">
      <dsp:nvSpPr>
        <dsp:cNvPr id="0" name=""/>
        <dsp:cNvSpPr/>
      </dsp:nvSpPr>
      <dsp:spPr>
        <a:xfrm>
          <a:off x="4868333" y="97344"/>
          <a:ext cx="778932" cy="808589"/>
        </a:xfrm>
        <a:prstGeom prst="rect">
          <a:avLst/>
        </a:prstGeom>
        <a:blipFill rotWithShape="1">
          <a:blip xmlns:r="http://schemas.openxmlformats.org/officeDocument/2006/relationships" r:embed="rId3"/>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50228E-1C3A-4D59-9224-95E9BCDD2635}">
      <dsp:nvSpPr>
        <dsp:cNvPr id="0" name=""/>
        <dsp:cNvSpPr/>
      </dsp:nvSpPr>
      <dsp:spPr>
        <a:xfrm>
          <a:off x="4436901" y="1314328"/>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Dreamcatcher Club</a:t>
          </a:r>
        </a:p>
      </dsp:txBody>
      <dsp:txXfrm>
        <a:off x="4436901" y="1314328"/>
        <a:ext cx="1641796" cy="656718"/>
      </dsp:txXfrm>
    </dsp:sp>
    <dsp:sp modelId="{AD7F3793-BD29-4BDF-B271-B8F1F59EA8D9}">
      <dsp:nvSpPr>
        <dsp:cNvPr id="0" name=""/>
        <dsp:cNvSpPr/>
      </dsp:nvSpPr>
      <dsp:spPr>
        <a:xfrm>
          <a:off x="6686163" y="891"/>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F39343-33E5-4C6D-ADF2-90196F507C63}">
      <dsp:nvSpPr>
        <dsp:cNvPr id="0" name=""/>
        <dsp:cNvSpPr/>
      </dsp:nvSpPr>
      <dsp:spPr>
        <a:xfrm>
          <a:off x="6762289" y="80410"/>
          <a:ext cx="849244" cy="842457"/>
        </a:xfrm>
        <a:prstGeom prst="rect">
          <a:avLst/>
        </a:prstGeom>
        <a:blipFill rotWithShape="1">
          <a:blip xmlns:r="http://schemas.openxmlformats.org/officeDocument/2006/relationships" r:embed="rId4"/>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C3DAF30-0572-4324-A0A2-36ADC2933695}">
      <dsp:nvSpPr>
        <dsp:cNvPr id="0" name=""/>
        <dsp:cNvSpPr/>
      </dsp:nvSpPr>
      <dsp:spPr>
        <a:xfrm>
          <a:off x="6366012" y="1314328"/>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endParaRPr lang="en-US" sz="1700" kern="1200" dirty="0"/>
        </a:p>
      </dsp:txBody>
      <dsp:txXfrm>
        <a:off x="6366012" y="1314328"/>
        <a:ext cx="1641796" cy="656718"/>
      </dsp:txXfrm>
    </dsp:sp>
    <dsp:sp modelId="{1073CEF0-B04E-4666-8C66-A782790A6CA1}">
      <dsp:nvSpPr>
        <dsp:cNvPr id="0" name=""/>
        <dsp:cNvSpPr/>
      </dsp:nvSpPr>
      <dsp:spPr>
        <a:xfrm>
          <a:off x="8615274" y="891"/>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039E1D-0E99-4DCA-82EB-EFCA1965EDDF}">
      <dsp:nvSpPr>
        <dsp:cNvPr id="0" name=""/>
        <dsp:cNvSpPr/>
      </dsp:nvSpPr>
      <dsp:spPr>
        <a:xfrm>
          <a:off x="8707042" y="198941"/>
          <a:ext cx="834889" cy="740857"/>
        </a:xfrm>
        <a:prstGeom prst="rect">
          <a:avLst/>
        </a:prstGeom>
        <a:blipFill rotWithShape="1">
          <a:blip xmlns:r="http://schemas.openxmlformats.org/officeDocument/2006/relationships" r:embed="rId5"/>
          <a:srcRect/>
          <a:stretch>
            <a:fillRect t="-18000" b="-18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F8B7283-1B8E-4FDF-9F4D-B88AB84E6F74}">
      <dsp:nvSpPr>
        <dsp:cNvPr id="0" name=""/>
        <dsp:cNvSpPr/>
      </dsp:nvSpPr>
      <dsp:spPr>
        <a:xfrm>
          <a:off x="8295124" y="1314328"/>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Dance Club</a:t>
          </a:r>
        </a:p>
      </dsp:txBody>
      <dsp:txXfrm>
        <a:off x="8295124" y="1314328"/>
        <a:ext cx="1641796" cy="656718"/>
      </dsp:txXfrm>
    </dsp:sp>
    <dsp:sp modelId="{39FECC3C-9358-45A6-943A-CD718AB4D4E6}">
      <dsp:nvSpPr>
        <dsp:cNvPr id="0" name=""/>
        <dsp:cNvSpPr/>
      </dsp:nvSpPr>
      <dsp:spPr>
        <a:xfrm>
          <a:off x="2827940" y="2381496"/>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A1D583-5320-4288-AA40-FAD2B9D9619B}">
      <dsp:nvSpPr>
        <dsp:cNvPr id="0" name=""/>
        <dsp:cNvSpPr/>
      </dsp:nvSpPr>
      <dsp:spPr>
        <a:xfrm>
          <a:off x="2923575" y="2504819"/>
          <a:ext cx="810226" cy="754849"/>
        </a:xfrm>
        <a:prstGeom prst="rect">
          <a:avLst/>
        </a:prstGeom>
        <a:blipFill rotWithShape="1">
          <a:blip xmlns:r="http://schemas.openxmlformats.org/officeDocument/2006/relationships" r:embed="rId6"/>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166CDD-2676-4465-AEF5-9405B381BA0B}">
      <dsp:nvSpPr>
        <dsp:cNvPr id="0" name=""/>
        <dsp:cNvSpPr/>
      </dsp:nvSpPr>
      <dsp:spPr>
        <a:xfrm>
          <a:off x="2507790" y="3694934"/>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Community in Christ</a:t>
          </a:r>
        </a:p>
      </dsp:txBody>
      <dsp:txXfrm>
        <a:off x="2507790" y="3694934"/>
        <a:ext cx="1641796" cy="656718"/>
      </dsp:txXfrm>
    </dsp:sp>
    <dsp:sp modelId="{B80E55DF-5BDE-4951-AAF3-47D11B22E2F8}">
      <dsp:nvSpPr>
        <dsp:cNvPr id="0" name=""/>
        <dsp:cNvSpPr/>
      </dsp:nvSpPr>
      <dsp:spPr>
        <a:xfrm>
          <a:off x="4757051" y="2381496"/>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8A4B25-3925-4638-9781-A3F98770ECB0}">
      <dsp:nvSpPr>
        <dsp:cNvPr id="0" name=""/>
        <dsp:cNvSpPr/>
      </dsp:nvSpPr>
      <dsp:spPr>
        <a:xfrm>
          <a:off x="4792132" y="2470954"/>
          <a:ext cx="931335" cy="822581"/>
        </a:xfrm>
        <a:prstGeom prst="rect">
          <a:avLst/>
        </a:prstGeom>
        <a:blipFill rotWithShape="1">
          <a:blip xmlns:r="http://schemas.openxmlformats.org/officeDocument/2006/relationships" r:embed="rId7"/>
          <a:srcRect/>
          <a:stretch>
            <a:fillRect l="-11000" r="-11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EEE448-6616-41BD-B572-34D6DC7299D6}">
      <dsp:nvSpPr>
        <dsp:cNvPr id="0" name=""/>
        <dsp:cNvSpPr/>
      </dsp:nvSpPr>
      <dsp:spPr>
        <a:xfrm>
          <a:off x="4436901" y="3694934"/>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Outdoors Club</a:t>
          </a:r>
        </a:p>
      </dsp:txBody>
      <dsp:txXfrm>
        <a:off x="4436901" y="3694934"/>
        <a:ext cx="1641796" cy="656718"/>
      </dsp:txXfrm>
    </dsp:sp>
    <dsp:sp modelId="{BD485D19-A8CC-4B86-8CD8-B1B2B6CB9C1C}">
      <dsp:nvSpPr>
        <dsp:cNvPr id="0" name=""/>
        <dsp:cNvSpPr/>
      </dsp:nvSpPr>
      <dsp:spPr>
        <a:xfrm>
          <a:off x="6686163" y="2381496"/>
          <a:ext cx="1001496" cy="1001496"/>
        </a:xfrm>
        <a:prstGeom prst="round2DiagRect">
          <a:avLst>
            <a:gd name="adj1" fmla="val 29727"/>
            <a:gd name="adj2" fmla="val 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F5119C-6CE2-4EB3-86A6-1A1802153243}">
      <dsp:nvSpPr>
        <dsp:cNvPr id="0" name=""/>
        <dsp:cNvSpPr/>
      </dsp:nvSpPr>
      <dsp:spPr>
        <a:xfrm>
          <a:off x="6762286" y="2445555"/>
          <a:ext cx="849249" cy="873378"/>
        </a:xfrm>
        <a:prstGeom prst="rect">
          <a:avLst/>
        </a:prstGeom>
        <a:blipFill rotWithShape="1">
          <a:blip xmlns:r="http://schemas.openxmlformats.org/officeDocument/2006/relationships" r:embed="rId8"/>
          <a:srcRect/>
          <a:stretch>
            <a:fillRect t="-1000" b="-1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DB0E58-B2AE-456C-817B-142BC9E1D67D}">
      <dsp:nvSpPr>
        <dsp:cNvPr id="0" name=""/>
        <dsp:cNvSpPr/>
      </dsp:nvSpPr>
      <dsp:spPr>
        <a:xfrm>
          <a:off x="6366012" y="3694934"/>
          <a:ext cx="1641796" cy="656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endParaRPr lang="en-US" sz="1700" kern="1200" dirty="0"/>
        </a:p>
      </dsp:txBody>
      <dsp:txXfrm>
        <a:off x="6366012" y="3694934"/>
        <a:ext cx="1641796" cy="656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30B64-7AB7-411E-ADCC-157F2F7B1202}">
      <dsp:nvSpPr>
        <dsp:cNvPr id="0" name=""/>
        <dsp:cNvSpPr/>
      </dsp:nvSpPr>
      <dsp:spPr>
        <a:xfrm>
          <a:off x="82613" y="9007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5180B0-4D0C-4FAA-B125-736C615BC1B9}">
      <dsp:nvSpPr>
        <dsp:cNvPr id="0" name=""/>
        <dsp:cNvSpPr/>
      </dsp:nvSpPr>
      <dsp:spPr>
        <a:xfrm>
          <a:off x="165005" y="210615"/>
          <a:ext cx="732461" cy="656160"/>
        </a:xfrm>
        <a:prstGeom prst="rect">
          <a:avLst/>
        </a:prstGeom>
        <a:blipFill rotWithShape="1">
          <a:blip xmlns:r="http://schemas.openxmlformats.org/officeDocument/2006/relationships" r:embed="rId1"/>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B59A9F-DCD0-4450-859F-4C3B88B03CD7}">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Abacus Club (Math Club)</a:t>
          </a:r>
        </a:p>
      </dsp:txBody>
      <dsp:txXfrm>
        <a:off x="1172126" y="90072"/>
        <a:ext cx="2114937" cy="897246"/>
      </dsp:txXfrm>
    </dsp:sp>
    <dsp:sp modelId="{3B5D3D64-DEB2-4682-8030-2A65F90CB252}">
      <dsp:nvSpPr>
        <dsp:cNvPr id="0" name=""/>
        <dsp:cNvSpPr/>
      </dsp:nvSpPr>
      <dsp:spPr>
        <a:xfrm>
          <a:off x="3655575" y="9007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148AA1-F514-4B3C-9DBA-0AF542D08AE1}">
      <dsp:nvSpPr>
        <dsp:cNvPr id="0" name=""/>
        <dsp:cNvSpPr/>
      </dsp:nvSpPr>
      <dsp:spPr>
        <a:xfrm>
          <a:off x="3708400" y="219082"/>
          <a:ext cx="791594" cy="639226"/>
        </a:xfrm>
        <a:prstGeom prst="rect">
          <a:avLst/>
        </a:prstGeom>
        <a:blipFill rotWithShape="1">
          <a:blip xmlns:r="http://schemas.openxmlformats.org/officeDocument/2006/relationships" r:embed="rId2"/>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AD01B8-D64B-45E7-8805-D35BC8BF2589}">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Revolution Racers (Females+ car club/Drag race team)</a:t>
          </a:r>
        </a:p>
      </dsp:txBody>
      <dsp:txXfrm>
        <a:off x="4745088" y="90072"/>
        <a:ext cx="2114937" cy="897246"/>
      </dsp:txXfrm>
    </dsp:sp>
    <dsp:sp modelId="{F493D798-5F67-4A36-B51E-F9A3A460B904}">
      <dsp:nvSpPr>
        <dsp:cNvPr id="0" name=""/>
        <dsp:cNvSpPr/>
      </dsp:nvSpPr>
      <dsp:spPr>
        <a:xfrm>
          <a:off x="7228536" y="90072"/>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542D0-2AA1-4480-81D5-78481E1BB036}">
      <dsp:nvSpPr>
        <dsp:cNvPr id="0" name=""/>
        <dsp:cNvSpPr/>
      </dsp:nvSpPr>
      <dsp:spPr>
        <a:xfrm>
          <a:off x="7332132" y="193681"/>
          <a:ext cx="690053" cy="690027"/>
        </a:xfrm>
        <a:prstGeom prst="rect">
          <a:avLst/>
        </a:prstGeom>
        <a:blipFill rotWithShape="1">
          <a:blip xmlns:r="http://schemas.openxmlformats.org/officeDocument/2006/relationships" r:embed="rId3"/>
          <a:srcRect/>
          <a:stretch>
            <a:fillRect l="-3000" r="-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BDD888-4CC1-4769-BA82-B308E151D935}">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Safe Space</a:t>
          </a:r>
        </a:p>
      </dsp:txBody>
      <dsp:txXfrm>
        <a:off x="8318049" y="90072"/>
        <a:ext cx="2114937" cy="897246"/>
      </dsp:txXfrm>
    </dsp:sp>
    <dsp:sp modelId="{FF37C150-453F-466A-98D6-535F337373AB}">
      <dsp:nvSpPr>
        <dsp:cNvPr id="0" name=""/>
        <dsp:cNvSpPr/>
      </dsp:nvSpPr>
      <dsp:spPr>
        <a:xfrm>
          <a:off x="91083" y="1701644"/>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A6EE27-A0E7-4060-9CBF-8C5AB5DAFCC1}">
      <dsp:nvSpPr>
        <dsp:cNvPr id="0" name=""/>
        <dsp:cNvSpPr/>
      </dsp:nvSpPr>
      <dsp:spPr>
        <a:xfrm>
          <a:off x="181939" y="1823509"/>
          <a:ext cx="698593" cy="704318"/>
        </a:xfrm>
        <a:prstGeom prst="rect">
          <a:avLst/>
        </a:prstGeom>
        <a:blipFill rotWithShape="1">
          <a:blip xmlns:r="http://schemas.openxmlformats.org/officeDocument/2006/relationships" r:embed="rId4"/>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EF3979-CDC5-4A72-AB97-0745C5CE6899}">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Coding Club</a:t>
          </a:r>
        </a:p>
      </dsp:txBody>
      <dsp:txXfrm>
        <a:off x="1172126" y="1727045"/>
        <a:ext cx="2114937" cy="897246"/>
      </dsp:txXfrm>
    </dsp:sp>
    <dsp:sp modelId="{A015C21E-6ED0-4A2A-9688-64703CFA9953}">
      <dsp:nvSpPr>
        <dsp:cNvPr id="0" name=""/>
        <dsp:cNvSpPr/>
      </dsp:nvSpPr>
      <dsp:spPr>
        <a:xfrm>
          <a:off x="3655575" y="1727045"/>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D14316-43BA-479F-9A8B-E722D61EB52B}">
      <dsp:nvSpPr>
        <dsp:cNvPr id="0" name=""/>
        <dsp:cNvSpPr/>
      </dsp:nvSpPr>
      <dsp:spPr>
        <a:xfrm>
          <a:off x="3737995" y="1915467"/>
          <a:ext cx="732404" cy="520402"/>
        </a:xfrm>
        <a:prstGeom prst="rect">
          <a:avLst/>
        </a:prstGeom>
        <a:blipFill rotWithShape="1">
          <a:blip xmlns:r="http://schemas.openxmlformats.org/officeDocument/2006/relationships" r:embed="rId5"/>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14E149-4C90-4588-A0BD-1B8A3981A33A}">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Languages Club</a:t>
          </a:r>
        </a:p>
      </dsp:txBody>
      <dsp:txXfrm>
        <a:off x="4745088" y="1727045"/>
        <a:ext cx="2114937" cy="897246"/>
      </dsp:txXfrm>
    </dsp:sp>
    <dsp:sp modelId="{70074C94-BF9E-45C4-92C7-90C9A5D22AEA}">
      <dsp:nvSpPr>
        <dsp:cNvPr id="0" name=""/>
        <dsp:cNvSpPr/>
      </dsp:nvSpPr>
      <dsp:spPr>
        <a:xfrm>
          <a:off x="7228536" y="1727045"/>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D8FD45-5367-4B79-AB40-0EBD8701F782}">
      <dsp:nvSpPr>
        <dsp:cNvPr id="0" name=""/>
        <dsp:cNvSpPr/>
      </dsp:nvSpPr>
      <dsp:spPr>
        <a:xfrm>
          <a:off x="7416958" y="1915467"/>
          <a:ext cx="520402" cy="520402"/>
        </a:xfrm>
        <a:prstGeom prst="rect">
          <a:avLst/>
        </a:prstGeom>
        <a:blipFill rotWithShape="1">
          <a:blip xmlns:r="http://schemas.openxmlformats.org/officeDocument/2006/relationships" r:embed="rId6"/>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63F1C4-0D2B-4D5C-8E75-A1418EA90AF6}">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Pottery Club</a:t>
          </a:r>
        </a:p>
      </dsp:txBody>
      <dsp:txXfrm>
        <a:off x="8318049" y="1727045"/>
        <a:ext cx="2114937" cy="897246"/>
      </dsp:txXfrm>
    </dsp:sp>
    <dsp:sp modelId="{30609613-EFF3-4626-849D-7F389E6D5B8F}">
      <dsp:nvSpPr>
        <dsp:cNvPr id="0" name=""/>
        <dsp:cNvSpPr/>
      </dsp:nvSpPr>
      <dsp:spPr>
        <a:xfrm>
          <a:off x="82613" y="3364019"/>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37204A-C8BD-4800-AF25-EA79C43341F7}">
      <dsp:nvSpPr>
        <dsp:cNvPr id="0" name=""/>
        <dsp:cNvSpPr/>
      </dsp:nvSpPr>
      <dsp:spPr>
        <a:xfrm>
          <a:off x="131137" y="3498842"/>
          <a:ext cx="800197" cy="627600"/>
        </a:xfrm>
        <a:prstGeom prst="rect">
          <a:avLst/>
        </a:prstGeom>
        <a:blipFill rotWithShape="1">
          <a:blip xmlns:r="http://schemas.openxmlformats.org/officeDocument/2006/relationships" r:embed="rId7"/>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C04B7-FBA9-4359-AA21-995A0510D33D}">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Esports (Gaming)</a:t>
          </a:r>
        </a:p>
      </dsp:txBody>
      <dsp:txXfrm>
        <a:off x="1172126" y="3364019"/>
        <a:ext cx="2114937" cy="897246"/>
      </dsp:txXfrm>
    </dsp:sp>
    <dsp:sp modelId="{3866858C-492E-4244-8246-7DF3C8CE6CD2}">
      <dsp:nvSpPr>
        <dsp:cNvPr id="0" name=""/>
        <dsp:cNvSpPr/>
      </dsp:nvSpPr>
      <dsp:spPr>
        <a:xfrm>
          <a:off x="3655575" y="3364019"/>
          <a:ext cx="897246" cy="897246"/>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777915-920A-4632-A424-29CB50098A8B}">
      <dsp:nvSpPr>
        <dsp:cNvPr id="0" name=""/>
        <dsp:cNvSpPr/>
      </dsp:nvSpPr>
      <dsp:spPr>
        <a:xfrm>
          <a:off x="3729528" y="3507309"/>
          <a:ext cx="749338" cy="610666"/>
        </a:xfrm>
        <a:prstGeom prst="rect">
          <a:avLst/>
        </a:prstGeom>
        <a:blipFill rotWithShape="1">
          <a:blip xmlns:r="http://schemas.openxmlformats.org/officeDocument/2006/relationships" r:embed="rId8"/>
          <a:srcRect/>
          <a:stretch>
            <a:fillRect l="-50000" r="-5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BA2F51-9142-4FCF-A2D7-A1BD46BD9360}">
      <dsp:nvSpPr>
        <dsp:cNvPr id="0" name=""/>
        <dsp:cNvSpPr/>
      </dsp:nvSpPr>
      <dsp:spPr>
        <a:xfrm>
          <a:off x="4745088"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a:t>FHS Arabian Roots</a:t>
          </a:r>
        </a:p>
      </dsp:txBody>
      <dsp:txXfrm>
        <a:off x="4745088" y="3364019"/>
        <a:ext cx="2114937" cy="8972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01F61-0A79-4C3F-A568-88BFC0B9174B}">
      <dsp:nvSpPr>
        <dsp:cNvPr id="0" name=""/>
        <dsp:cNvSpPr/>
      </dsp:nvSpPr>
      <dsp:spPr>
        <a:xfrm>
          <a:off x="311379" y="891264"/>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A8C7A0-E783-45E8-8DBD-A34E2FB47FCA}">
      <dsp:nvSpPr>
        <dsp:cNvPr id="0" name=""/>
        <dsp:cNvSpPr/>
      </dsp:nvSpPr>
      <dsp:spPr>
        <a:xfrm>
          <a:off x="390407" y="1015969"/>
          <a:ext cx="811271" cy="719919"/>
        </a:xfrm>
        <a:prstGeom prst="rect">
          <a:avLst/>
        </a:prstGeom>
        <a:blipFill rotWithShape="1">
          <a:blip xmlns:r="http://schemas.openxmlformats.org/officeDocument/2006/relationships" r:embed="rId1"/>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B6794E-4582-4EC6-80DC-D40B56EF09D7}">
      <dsp:nvSpPr>
        <dsp:cNvPr id="0" name=""/>
        <dsp:cNvSpPr/>
      </dsp:nvSpPr>
      <dsp:spPr>
        <a:xfrm>
          <a:off x="1512"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Art Club</a:t>
          </a:r>
        </a:p>
      </dsp:txBody>
      <dsp:txXfrm>
        <a:off x="1512" y="2162515"/>
        <a:ext cx="1589062" cy="635625"/>
      </dsp:txXfrm>
    </dsp:sp>
    <dsp:sp modelId="{C71726A6-5B9A-494D-BF39-1F618B9B9DFA}">
      <dsp:nvSpPr>
        <dsp:cNvPr id="0" name=""/>
        <dsp:cNvSpPr/>
      </dsp:nvSpPr>
      <dsp:spPr>
        <a:xfrm>
          <a:off x="2178527" y="891264"/>
          <a:ext cx="969328" cy="969328"/>
        </a:xfrm>
        <a:prstGeom prst="ellipse">
          <a:avLst/>
        </a:prstGeom>
        <a:blipFill rotWithShape="0">
          <a:blip xmlns:r="http://schemas.openxmlformats.org/officeDocument/2006/relationships" r:embed="rId2"/>
          <a:srcRect/>
          <a:stretch>
            <a:fillRect/>
          </a:stretch>
        </a:blipFill>
        <a:ln>
          <a:noFill/>
        </a:ln>
        <a:effectLst/>
      </dsp:spPr>
      <dsp:style>
        <a:lnRef idx="0">
          <a:scrgbClr r="0" g="0" b="0"/>
        </a:lnRef>
        <a:fillRef idx="1">
          <a:scrgbClr r="0" g="0" b="0"/>
        </a:fillRef>
        <a:effectRef idx="0">
          <a:scrgbClr r="0" g="0" b="0"/>
        </a:effectRef>
        <a:fontRef idx="minor"/>
      </dsp:style>
    </dsp:sp>
    <dsp:sp modelId="{0F818889-F32C-4157-9283-AA4A4057EC06}">
      <dsp:nvSpPr>
        <dsp:cNvPr id="0" name=""/>
        <dsp:cNvSpPr/>
      </dsp:nvSpPr>
      <dsp:spPr>
        <a:xfrm>
          <a:off x="2219703" y="897434"/>
          <a:ext cx="886977" cy="956988"/>
        </a:xfrm>
        <a:prstGeom prst="rect">
          <a:avLst/>
        </a:prstGeom>
        <a:blipFill rotWithShape="1">
          <a:blip xmlns:r="http://schemas.openxmlformats.org/officeDocument/2006/relationships" r:embed="rId3"/>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C05080-2CE8-493D-9C5D-6C02815C8E96}">
      <dsp:nvSpPr>
        <dsp:cNvPr id="0" name=""/>
        <dsp:cNvSpPr/>
      </dsp:nvSpPr>
      <dsp:spPr>
        <a:xfrm>
          <a:off x="1868660"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Fencing Club</a:t>
          </a:r>
        </a:p>
      </dsp:txBody>
      <dsp:txXfrm>
        <a:off x="1868660" y="2162515"/>
        <a:ext cx="1589062" cy="635625"/>
      </dsp:txXfrm>
    </dsp:sp>
    <dsp:sp modelId="{23A8568A-0562-49FA-8702-F6FBB8164D9C}">
      <dsp:nvSpPr>
        <dsp:cNvPr id="0" name=""/>
        <dsp:cNvSpPr/>
      </dsp:nvSpPr>
      <dsp:spPr>
        <a:xfrm>
          <a:off x="4045676" y="891264"/>
          <a:ext cx="969328" cy="96932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576AF-DF0F-415A-BFE6-F0D76753EB39}">
      <dsp:nvSpPr>
        <dsp:cNvPr id="0" name=""/>
        <dsp:cNvSpPr/>
      </dsp:nvSpPr>
      <dsp:spPr>
        <a:xfrm>
          <a:off x="4142135" y="990568"/>
          <a:ext cx="776410" cy="770720"/>
        </a:xfrm>
        <a:prstGeom prst="rect">
          <a:avLst/>
        </a:prstGeom>
        <a:blipFill rotWithShape="1">
          <a:blip xmlns:r="http://schemas.openxmlformats.org/officeDocument/2006/relationships" r:embed="rId4"/>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2586B4-93FB-4C73-9254-73F8C77E6C62}">
      <dsp:nvSpPr>
        <dsp:cNvPr id="0" name=""/>
        <dsp:cNvSpPr/>
      </dsp:nvSpPr>
      <dsp:spPr>
        <a:xfrm>
          <a:off x="3735809"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Drama/Improv Club</a:t>
          </a:r>
        </a:p>
      </dsp:txBody>
      <dsp:txXfrm>
        <a:off x="3735809" y="2162515"/>
        <a:ext cx="1589062" cy="635625"/>
      </dsp:txXfrm>
    </dsp:sp>
    <dsp:sp modelId="{99E9F92B-FED6-4544-BB2D-4A99D381755F}">
      <dsp:nvSpPr>
        <dsp:cNvPr id="0" name=""/>
        <dsp:cNvSpPr/>
      </dsp:nvSpPr>
      <dsp:spPr>
        <a:xfrm>
          <a:off x="5912824" y="891264"/>
          <a:ext cx="969328" cy="96932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AA5E24-C0FA-4F22-9148-841ED78095DB}">
      <dsp:nvSpPr>
        <dsp:cNvPr id="0" name=""/>
        <dsp:cNvSpPr/>
      </dsp:nvSpPr>
      <dsp:spPr>
        <a:xfrm>
          <a:off x="6039163" y="1007501"/>
          <a:ext cx="716649" cy="736855"/>
        </a:xfrm>
        <a:prstGeom prst="rect">
          <a:avLst/>
        </a:prstGeom>
        <a:blipFill rotWithShape="1">
          <a:blip xmlns:r="http://schemas.openxmlformats.org/officeDocument/2006/relationships" r:embed="rId5"/>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96A4D28-AFEF-478E-AE38-DB5CDF4E41AD}">
      <dsp:nvSpPr>
        <dsp:cNvPr id="0" name=""/>
        <dsp:cNvSpPr/>
      </dsp:nvSpPr>
      <dsp:spPr>
        <a:xfrm>
          <a:off x="5602957"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Fashion Club</a:t>
          </a:r>
        </a:p>
      </dsp:txBody>
      <dsp:txXfrm>
        <a:off x="5602957" y="2162515"/>
        <a:ext cx="1589062" cy="635625"/>
      </dsp:txXfrm>
    </dsp:sp>
    <dsp:sp modelId="{440629A7-6ABA-454F-B182-2AB4C53BF3F4}">
      <dsp:nvSpPr>
        <dsp:cNvPr id="0" name=""/>
        <dsp:cNvSpPr/>
      </dsp:nvSpPr>
      <dsp:spPr>
        <a:xfrm>
          <a:off x="7779973" y="891264"/>
          <a:ext cx="969328" cy="96932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2AA434-F545-4925-A44E-51516C5F16EF}">
      <dsp:nvSpPr>
        <dsp:cNvPr id="0" name=""/>
        <dsp:cNvSpPr/>
      </dsp:nvSpPr>
      <dsp:spPr>
        <a:xfrm>
          <a:off x="7856476" y="999036"/>
          <a:ext cx="816321" cy="753785"/>
        </a:xfrm>
        <a:prstGeom prst="rect">
          <a:avLst/>
        </a:prstGeom>
        <a:blipFill rotWithShape="1">
          <a:blip xmlns:r="http://schemas.openxmlformats.org/officeDocument/2006/relationships" r:embed="rId6"/>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F41E023-306D-48DD-9500-9009EAEB85AE}">
      <dsp:nvSpPr>
        <dsp:cNvPr id="0" name=""/>
        <dsp:cNvSpPr/>
      </dsp:nvSpPr>
      <dsp:spPr>
        <a:xfrm>
          <a:off x="7470105"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a:t>French Grammar Club</a:t>
          </a:r>
        </a:p>
      </dsp:txBody>
      <dsp:txXfrm>
        <a:off x="7470105" y="2162515"/>
        <a:ext cx="1589062" cy="635625"/>
      </dsp:txXfrm>
    </dsp:sp>
    <dsp:sp modelId="{679A4577-217E-457F-A78D-31BE53E11F1F}">
      <dsp:nvSpPr>
        <dsp:cNvPr id="0" name=""/>
        <dsp:cNvSpPr/>
      </dsp:nvSpPr>
      <dsp:spPr>
        <a:xfrm>
          <a:off x="9655583" y="928070"/>
          <a:ext cx="969328" cy="96932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0DDBA2A-B6CD-41C4-BCA5-3B25B29DE304}">
      <dsp:nvSpPr>
        <dsp:cNvPr id="0" name=""/>
        <dsp:cNvSpPr/>
      </dsp:nvSpPr>
      <dsp:spPr>
        <a:xfrm>
          <a:off x="9761478" y="1024439"/>
          <a:ext cx="757545" cy="78765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l="-2000" r="-2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0BEC1B-E1BA-4B2E-A804-3635304F67B2}">
      <dsp:nvSpPr>
        <dsp:cNvPr id="0" name=""/>
        <dsp:cNvSpPr/>
      </dsp:nvSpPr>
      <dsp:spPr>
        <a:xfrm>
          <a:off x="9337254" y="2162515"/>
          <a:ext cx="1589062" cy="635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endParaRPr lang="en-US" sz="1700" kern="1200" dirty="0"/>
        </a:p>
      </dsp:txBody>
      <dsp:txXfrm>
        <a:off x="9337254" y="2162515"/>
        <a:ext cx="1589062" cy="6356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2FA1A-0CDD-4D44-B8D5-EA9D8E53DCEA}">
      <dsp:nvSpPr>
        <dsp:cNvPr id="0" name=""/>
        <dsp:cNvSpPr/>
      </dsp:nvSpPr>
      <dsp:spPr>
        <a:xfrm>
          <a:off x="0" y="488731"/>
          <a:ext cx="3414946" cy="321534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dirty="0"/>
            <a:t>Near the end of September, there will be a Club Extravaganza (you will hear about it on the announcements) during lunch time.  From there, the school creates a listing of the clubs offered that year, what day of the week, and what room number it is hosted in.  </a:t>
          </a:r>
        </a:p>
      </dsp:txBody>
      <dsp:txXfrm>
        <a:off x="0" y="488731"/>
        <a:ext cx="3414946" cy="3215342"/>
      </dsp:txXfrm>
    </dsp:sp>
    <dsp:sp modelId="{7F191E9A-E289-426E-95A9-ABB3B661469F}">
      <dsp:nvSpPr>
        <dsp:cNvPr id="0" name=""/>
        <dsp:cNvSpPr/>
      </dsp:nvSpPr>
      <dsp:spPr>
        <a:xfrm>
          <a:off x="3756441" y="469255"/>
          <a:ext cx="3414946" cy="3254293"/>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dirty="0"/>
            <a:t>This will be posted to the FHS website, but if you would like a printed copy, come down to the School Counselling Department and pick one up!  </a:t>
          </a:r>
        </a:p>
      </dsp:txBody>
      <dsp:txXfrm>
        <a:off x="3756441" y="469255"/>
        <a:ext cx="3414946" cy="3254293"/>
      </dsp:txXfrm>
    </dsp:sp>
    <dsp:sp modelId="{7DC54A01-D2B2-450C-BF8C-1646EC7BB019}">
      <dsp:nvSpPr>
        <dsp:cNvPr id="0" name=""/>
        <dsp:cNvSpPr/>
      </dsp:nvSpPr>
      <dsp:spPr>
        <a:xfrm>
          <a:off x="7512882" y="496148"/>
          <a:ext cx="3414946" cy="3200508"/>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defRPr cap="all"/>
          </a:pPr>
          <a:r>
            <a:rPr lang="en-US" sz="1800" kern="1200"/>
            <a:t>Go Club Shopping until you find your crew and your place </a:t>
          </a:r>
          <a:r>
            <a:rPr lang="en-US" sz="1800" kern="1200">
              <a:sym typeface="Wingdings" panose="05000000000000000000" pitchFamily="2" charset="2"/>
            </a:rPr>
            <a:t></a:t>
          </a:r>
          <a:endParaRPr lang="en-US" sz="1800" kern="1200"/>
        </a:p>
      </dsp:txBody>
      <dsp:txXfrm>
        <a:off x="7512882" y="496148"/>
        <a:ext cx="3414946" cy="3200508"/>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FF8FFA-15C1-4D84-AE83-087A1E74E548}" type="datetimeFigureOut">
              <a:rPr lang="en-US" smtClean="0"/>
              <a:t>5/28/2025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2AEB06-CF0A-4AFD-B41A-A51DD60304EE}" type="slidenum">
              <a:rPr lang="en-US" smtClean="0"/>
              <a:t>‹#›</a:t>
            </a:fld>
            <a:endParaRPr lang="en-US"/>
          </a:p>
        </p:txBody>
      </p:sp>
    </p:spTree>
    <p:extLst>
      <p:ext uri="{BB962C8B-B14F-4D97-AF65-F5344CB8AC3E}">
        <p14:creationId xmlns:p14="http://schemas.microsoft.com/office/powerpoint/2010/main" val="173078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14011A-4249-4550-87D7-5668B989766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5740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5/28/2025</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5128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255919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16761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B8CA2-1E68-574E-0A8B-187C3683DC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50BAA0-2380-8A94-B7E4-121571EC3C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2920C1-1F0F-526C-9B10-3317B3986511}"/>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5" name="Footer Placeholder 4">
            <a:extLst>
              <a:ext uri="{FF2B5EF4-FFF2-40B4-BE49-F238E27FC236}">
                <a16:creationId xmlns:a16="http://schemas.microsoft.com/office/drawing/2014/main" id="{0DCA69B0-4B1B-2041-AC62-CAD02EA6D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9809E-5C03-33A2-C92B-90F66D4BBB87}"/>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3708450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D36D-8B4D-0762-00A4-3EB4AC5C3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52A122-7FA3-6F01-06B5-4EE8B9B4A2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C2D38-C8D3-5499-9CA8-E060BE4CDE4C}"/>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5" name="Footer Placeholder 4">
            <a:extLst>
              <a:ext uri="{FF2B5EF4-FFF2-40B4-BE49-F238E27FC236}">
                <a16:creationId xmlns:a16="http://schemas.microsoft.com/office/drawing/2014/main" id="{45759F32-E4EB-6216-31CA-2B552A8E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71C201-6DBB-50D4-3254-BA896B0BCCE7}"/>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18640872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DF105-B818-F538-52CC-976E8B7C43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1997C2-0229-96F2-306A-C2BBB61D86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F0D4F6-FDB9-C4D9-0402-1868A7F88A2F}"/>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5" name="Footer Placeholder 4">
            <a:extLst>
              <a:ext uri="{FF2B5EF4-FFF2-40B4-BE49-F238E27FC236}">
                <a16:creationId xmlns:a16="http://schemas.microsoft.com/office/drawing/2014/main" id="{5C8DAEAD-B8DC-997E-ED42-C2E789E6A4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46D4E-1068-F522-07B1-1E2BBF8DA6C6}"/>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2161914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7BE8C-1438-02E4-C0B3-1708F4F65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F91E3C-E8F1-70C5-27D8-7C0A1DA1CE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92325E-7372-DC57-6F08-7E30A92BAF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890472-7ECE-6410-8A29-931D6C812396}"/>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6" name="Footer Placeholder 5">
            <a:extLst>
              <a:ext uri="{FF2B5EF4-FFF2-40B4-BE49-F238E27FC236}">
                <a16:creationId xmlns:a16="http://schemas.microsoft.com/office/drawing/2014/main" id="{C1E20C71-43C9-60B0-037A-1616B4A4D6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D95772-70CA-C74A-9DA0-2BC740A06D1B}"/>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1995268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E7988-85D8-BC94-FEAE-10712EC025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BF9B9C-0FB5-5DE7-55AF-AF416109F1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649691-B0A1-0222-DA1A-535D20BECC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7B518F-59C7-DDD6-4BB0-89F90C05A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BF5A7B-FD2C-5012-3FD4-661987241D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C5EBCC-B79D-2CF5-252E-628A5CA9997A}"/>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8" name="Footer Placeholder 7">
            <a:extLst>
              <a:ext uri="{FF2B5EF4-FFF2-40B4-BE49-F238E27FC236}">
                <a16:creationId xmlns:a16="http://schemas.microsoft.com/office/drawing/2014/main" id="{33E9CA78-3F11-3935-2AEC-345F95F25A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01604EE-B6FA-251B-AE72-1CD32AD192A6}"/>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3592684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93F2E-7EF7-A211-D7BA-6F197418B3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BF31D2-0259-A975-3D15-D5542EFF7126}"/>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4" name="Footer Placeholder 3">
            <a:extLst>
              <a:ext uri="{FF2B5EF4-FFF2-40B4-BE49-F238E27FC236}">
                <a16:creationId xmlns:a16="http://schemas.microsoft.com/office/drawing/2014/main" id="{DF7642B1-03FF-8248-62E0-66110DDB4CB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13994F-62B1-53F9-FF1D-C332416906E2}"/>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7932928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67851-8D8B-CB86-772E-B6683BCCB4E8}"/>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3" name="Footer Placeholder 2">
            <a:extLst>
              <a:ext uri="{FF2B5EF4-FFF2-40B4-BE49-F238E27FC236}">
                <a16:creationId xmlns:a16="http://schemas.microsoft.com/office/drawing/2014/main" id="{5C47F0D0-212F-D4BA-5C3E-A25BF560A3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E3B877-4842-1C74-4E85-778360D08E70}"/>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3288214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A832E-170F-9F74-7B83-1A6654297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24DE4D-47E4-E590-02D0-4BF9913CD9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A30C89-9364-A100-A421-810090F40D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EDEF0A-88CD-0D09-BCBD-FB5AE242A5C6}"/>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6" name="Footer Placeholder 5">
            <a:extLst>
              <a:ext uri="{FF2B5EF4-FFF2-40B4-BE49-F238E27FC236}">
                <a16:creationId xmlns:a16="http://schemas.microsoft.com/office/drawing/2014/main" id="{AF81B2A4-FB8E-DB4B-AC47-0F34168F92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F5DA66-B329-EE0D-6C1F-FCA53A90D1C2}"/>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224238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28407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59BBC-7025-BD41-EB06-8BDCE065B8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A05B8C-9B26-C43F-0D99-4CB4F7940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F1A7EBF-AAF1-AB96-B527-5FFCCD40C0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C4442-4B0E-840F-28AC-16BB0A875C4E}"/>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6" name="Footer Placeholder 5">
            <a:extLst>
              <a:ext uri="{FF2B5EF4-FFF2-40B4-BE49-F238E27FC236}">
                <a16:creationId xmlns:a16="http://schemas.microsoft.com/office/drawing/2014/main" id="{69DCB12A-87B6-682F-7086-0E9613D330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4EAB1-92E7-57BB-8FA3-1EC2225BA8D5}"/>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3412260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9713-B32C-755E-6D44-41745E3F62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3C88CF-B7E4-8CAB-662D-B3CFF6C757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3E5E3D-34F6-C699-34CC-37D73E9C9645}"/>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5" name="Footer Placeholder 4">
            <a:extLst>
              <a:ext uri="{FF2B5EF4-FFF2-40B4-BE49-F238E27FC236}">
                <a16:creationId xmlns:a16="http://schemas.microsoft.com/office/drawing/2014/main" id="{D001A754-98B5-2628-0424-1072DB1C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298201-ADE3-CC94-A52D-0788822F0B6F}"/>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1956717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5A7590-4F6B-F04A-B18A-1BF26A07A4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DC588F-08AE-1934-D053-7D03206A15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40F73-D599-430C-E058-C54DB93AB7BC}"/>
              </a:ext>
            </a:extLst>
          </p:cNvPr>
          <p:cNvSpPr>
            <a:spLocks noGrp="1"/>
          </p:cNvSpPr>
          <p:nvPr>
            <p:ph type="dt" sz="half" idx="10"/>
          </p:nvPr>
        </p:nvSpPr>
        <p:spPr/>
        <p:txBody>
          <a:bodyPr/>
          <a:lstStyle/>
          <a:p>
            <a:fld id="{CC29C793-48D0-0143-B335-0746FF7E4B50}" type="datetimeFigureOut">
              <a:rPr lang="en-US" smtClean="0"/>
              <a:t>5/28/2025</a:t>
            </a:fld>
            <a:endParaRPr lang="en-US"/>
          </a:p>
        </p:txBody>
      </p:sp>
      <p:sp>
        <p:nvSpPr>
          <p:cNvPr id="5" name="Footer Placeholder 4">
            <a:extLst>
              <a:ext uri="{FF2B5EF4-FFF2-40B4-BE49-F238E27FC236}">
                <a16:creationId xmlns:a16="http://schemas.microsoft.com/office/drawing/2014/main" id="{D2F68505-6F23-252E-AFD2-A3E345CCEA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7BC224-F4D1-4B1E-ACCA-0CD5ED699176}"/>
              </a:ext>
            </a:extLst>
          </p:cNvPr>
          <p:cNvSpPr>
            <a:spLocks noGrp="1"/>
          </p:cNvSpPr>
          <p:nvPr>
            <p:ph type="sldNum" sz="quarter" idx="12"/>
          </p:nvPr>
        </p:nvSpPr>
        <p:spPr/>
        <p:txBody>
          <a:bodyPr/>
          <a:lstStyle/>
          <a:p>
            <a:fld id="{B5C8A8AA-1096-B14B-A851-50F53617F2D4}" type="slidenum">
              <a:rPr lang="en-US" smtClean="0"/>
              <a:t>‹#›</a:t>
            </a:fld>
            <a:endParaRPr lang="en-US"/>
          </a:p>
        </p:txBody>
      </p:sp>
    </p:spTree>
    <p:extLst>
      <p:ext uri="{BB962C8B-B14F-4D97-AF65-F5344CB8AC3E}">
        <p14:creationId xmlns:p14="http://schemas.microsoft.com/office/powerpoint/2010/main" val="727496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156788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53047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579042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053263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380365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8684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8690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924304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3486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381166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510154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740972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74EAF-89E9-D181-EA0F-096B8FB37A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7DD7B37C-3B8F-4BA1-8858-107E409A99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F4B1735-A1AB-52CD-824D-7B0D0586022E}"/>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5" name="Footer Placeholder 4">
            <a:extLst>
              <a:ext uri="{FF2B5EF4-FFF2-40B4-BE49-F238E27FC236}">
                <a16:creationId xmlns:a16="http://schemas.microsoft.com/office/drawing/2014/main" id="{161FFC09-90CC-A49A-8593-0E15EA87D5D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76C3730-5404-E927-67FA-956706C28D91}"/>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29681433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607B-8E5C-EC2E-C902-951D170FD272}"/>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17D7AFA-80AD-3941-F6D8-2FC046677B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272555C-CFA8-E4AB-02CC-9FA3FAD266F0}"/>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5" name="Footer Placeholder 4">
            <a:extLst>
              <a:ext uri="{FF2B5EF4-FFF2-40B4-BE49-F238E27FC236}">
                <a16:creationId xmlns:a16="http://schemas.microsoft.com/office/drawing/2014/main" id="{D4585762-807D-DD98-9559-985D534C4F5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FA6B29B-7D53-EE3F-2C79-B7BF42F715BC}"/>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69320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71873-86DD-F361-C108-BE3B9B549D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5363DBC-2C11-E61B-058A-859C015A716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7CA85-C98A-5DBB-7530-7D80B3EAFED6}"/>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5" name="Footer Placeholder 4">
            <a:extLst>
              <a:ext uri="{FF2B5EF4-FFF2-40B4-BE49-F238E27FC236}">
                <a16:creationId xmlns:a16="http://schemas.microsoft.com/office/drawing/2014/main" id="{811AE98D-4357-2BEB-32BB-926DF6C9D5C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BC09B6E-372E-5BD0-D604-48B6974F66F9}"/>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7537476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A7CF0-5299-47ED-3505-715786C4FFD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41CD2C3-61A6-B328-5215-BFD57A155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16DA8B6-DF2D-397D-AD6C-229BCF3EE2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014C26A8-41CF-1B8C-A5A5-B32D77C2AE10}"/>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6" name="Footer Placeholder 5">
            <a:extLst>
              <a:ext uri="{FF2B5EF4-FFF2-40B4-BE49-F238E27FC236}">
                <a16:creationId xmlns:a16="http://schemas.microsoft.com/office/drawing/2014/main" id="{711E07C4-B376-EF7C-92E0-C1E96FF3334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8797B14A-A7D4-0957-2132-3DF042CA6B36}"/>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1840318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1DFAC-2E67-4DFB-0F8D-6FD97B823BC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EC4DCDE-F21A-870F-14FC-E34A0352DE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E360D7-9339-A686-A489-8A0582E1FB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C59DA38C-5EFD-EAA7-5A89-9191CFA43D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7037D-9489-7CEC-3809-A619B2F7E8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34DC74C-44D8-F919-B5FB-C5B01A30540E}"/>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8" name="Footer Placeholder 7">
            <a:extLst>
              <a:ext uri="{FF2B5EF4-FFF2-40B4-BE49-F238E27FC236}">
                <a16:creationId xmlns:a16="http://schemas.microsoft.com/office/drawing/2014/main" id="{0760A9F6-679B-4DC1-AFAC-E0D9BDD50E34}"/>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A0CAEF90-A3B3-FAED-7477-A6FCFD19E582}"/>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4016645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4FCAE-C354-0691-F6C2-0252B5EFA3C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E3C6205-01BD-57B3-3548-CC163DC25EB5}"/>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4" name="Footer Placeholder 3">
            <a:extLst>
              <a:ext uri="{FF2B5EF4-FFF2-40B4-BE49-F238E27FC236}">
                <a16:creationId xmlns:a16="http://schemas.microsoft.com/office/drawing/2014/main" id="{FF461AD5-7243-A2E8-0654-F20189729AA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FAE3653-E702-C838-EBFF-E4EA1F46D020}"/>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505302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2850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82EA2A5-2F37-0E5A-DB72-7BBDFB957955}"/>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3" name="Footer Placeholder 2">
            <a:extLst>
              <a:ext uri="{FF2B5EF4-FFF2-40B4-BE49-F238E27FC236}">
                <a16:creationId xmlns:a16="http://schemas.microsoft.com/office/drawing/2014/main" id="{C0A5E756-67A6-6D2B-C1D4-6A84E1DFAA3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F637845-50A8-498F-D9F2-648BF0ABF7A9}"/>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1594451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383EC-2B61-5DFF-B57C-BC6D6BE6A8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DD39F06-D98D-7C58-99F7-C064EB1273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4B2887B-80EC-998C-CE93-0D499A759B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9EB3B-3155-4687-837D-08473B4295FE}"/>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6" name="Footer Placeholder 5">
            <a:extLst>
              <a:ext uri="{FF2B5EF4-FFF2-40B4-BE49-F238E27FC236}">
                <a16:creationId xmlns:a16="http://schemas.microsoft.com/office/drawing/2014/main" id="{81D18FD2-5501-F195-5814-55845113515F}"/>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CCE0B33-670C-9389-2465-66B1E29DC00E}"/>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3313540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D3F7D-4A06-18D3-2EB8-A11FA753E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19BCF9B-C2D5-94D6-357C-3C8F406C57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0CD239B-F5C3-8377-8D34-C044DCA9E9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B33AA-1FA9-D3C5-6C16-F0312BA925B9}"/>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6" name="Footer Placeholder 5">
            <a:extLst>
              <a:ext uri="{FF2B5EF4-FFF2-40B4-BE49-F238E27FC236}">
                <a16:creationId xmlns:a16="http://schemas.microsoft.com/office/drawing/2014/main" id="{A4F371B5-E0D3-488A-DCB3-667FA129665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402ADA3-8579-634B-475F-D4DDADB064B5}"/>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18745784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6CF8-B24D-C083-120A-40AA2083BC2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1794520-3026-44C2-906E-E4D7D6B1CF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3746FCA-836C-4ED3-D5EB-3EF7D1058BBB}"/>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5" name="Footer Placeholder 4">
            <a:extLst>
              <a:ext uri="{FF2B5EF4-FFF2-40B4-BE49-F238E27FC236}">
                <a16:creationId xmlns:a16="http://schemas.microsoft.com/office/drawing/2014/main" id="{2219A259-F79A-AEE5-D6CE-86C83A2C652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B142D77-8045-5915-55A6-3BE9B84121AB}"/>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2990528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698D69-42CC-4B42-111D-4797888B464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E881DEC-C3DF-83FD-8747-6D4DDAE9C7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69087DC-8B65-499D-AA87-4E9A8CB2DAF5}"/>
              </a:ext>
            </a:extLst>
          </p:cNvPr>
          <p:cNvSpPr>
            <a:spLocks noGrp="1"/>
          </p:cNvSpPr>
          <p:nvPr>
            <p:ph type="dt" sz="half" idx="10"/>
          </p:nvPr>
        </p:nvSpPr>
        <p:spPr/>
        <p:txBody>
          <a:bodyPr/>
          <a:lstStyle/>
          <a:p>
            <a:fld id="{1898F7BC-EDB0-43D5-A208-A0B64E3C612C}" type="datetimeFigureOut">
              <a:rPr lang="en-CA" smtClean="0"/>
              <a:t>2025-05-28</a:t>
            </a:fld>
            <a:endParaRPr lang="en-CA"/>
          </a:p>
        </p:txBody>
      </p:sp>
      <p:sp>
        <p:nvSpPr>
          <p:cNvPr id="5" name="Footer Placeholder 4">
            <a:extLst>
              <a:ext uri="{FF2B5EF4-FFF2-40B4-BE49-F238E27FC236}">
                <a16:creationId xmlns:a16="http://schemas.microsoft.com/office/drawing/2014/main" id="{040E8E13-E8A0-E814-C249-B4AFEE558B4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280641E-A596-EBC4-BB4E-C87CCD95E617}"/>
              </a:ext>
            </a:extLst>
          </p:cNvPr>
          <p:cNvSpPr>
            <a:spLocks noGrp="1"/>
          </p:cNvSpPr>
          <p:nvPr>
            <p:ph type="sldNum" sz="quarter" idx="12"/>
          </p:nvPr>
        </p:nvSpPr>
        <p:spPr/>
        <p:txBody>
          <a:bodyPr/>
          <a:lstStyle/>
          <a:p>
            <a:fld id="{82B19641-B414-42B2-A4B8-88D45136651A}" type="slidenum">
              <a:rPr lang="en-CA" smtClean="0"/>
              <a:t>‹#›</a:t>
            </a:fld>
            <a:endParaRPr lang="en-CA"/>
          </a:p>
        </p:txBody>
      </p:sp>
    </p:spTree>
    <p:extLst>
      <p:ext uri="{BB962C8B-B14F-4D97-AF65-F5344CB8AC3E}">
        <p14:creationId xmlns:p14="http://schemas.microsoft.com/office/powerpoint/2010/main" val="35513360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5/28/2025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8107139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5/28/2025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250487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5/28/2025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9131016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5/28/2025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101455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5/28/2025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25796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614847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5/28/2025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508041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5/28/2025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781452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5/28/2025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7103724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5/28/2025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4144737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5/28/2025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677408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5/28/2025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436181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4"/>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8" indent="0" algn="ctr">
              <a:buNone/>
              <a:defRPr sz="2000"/>
            </a:lvl2pPr>
            <a:lvl3pPr marL="914396" indent="0" algn="ctr">
              <a:buNone/>
              <a:defRPr sz="1800"/>
            </a:lvl3pPr>
            <a:lvl4pPr marL="1371595" indent="0" algn="ctr">
              <a:buNone/>
              <a:defRPr sz="1600"/>
            </a:lvl4pPr>
            <a:lvl5pPr marL="1828793" indent="0" algn="ctr">
              <a:buNone/>
              <a:defRPr sz="1600"/>
            </a:lvl5pPr>
            <a:lvl6pPr marL="2285991" indent="0" algn="ctr">
              <a:buNone/>
              <a:defRPr sz="1600"/>
            </a:lvl6pPr>
            <a:lvl7pPr marL="2743189" indent="0" algn="ctr">
              <a:buNone/>
              <a:defRPr sz="1600"/>
            </a:lvl7pPr>
            <a:lvl8pPr marL="3200388" indent="0" algn="ctr">
              <a:buNone/>
              <a:defRPr sz="1600"/>
            </a:lvl8pPr>
            <a:lvl9pPr marL="3657586"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9AE8923-C5C2-4936-B982-14FD1C929413}"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7865831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AE8923-C5C2-4936-B982-14FD1C929413}"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40470302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198" indent="0">
              <a:buNone/>
              <a:defRPr sz="2000">
                <a:solidFill>
                  <a:schemeClr val="tx1">
                    <a:tint val="75000"/>
                  </a:schemeClr>
                </a:solidFill>
              </a:defRPr>
            </a:lvl2pPr>
            <a:lvl3pPr marL="914396" indent="0">
              <a:buNone/>
              <a:defRPr sz="1800">
                <a:solidFill>
                  <a:schemeClr val="tx1">
                    <a:tint val="75000"/>
                  </a:schemeClr>
                </a:solidFill>
              </a:defRPr>
            </a:lvl3pPr>
            <a:lvl4pPr marL="1371595" indent="0">
              <a:buNone/>
              <a:defRPr sz="1600">
                <a:solidFill>
                  <a:schemeClr val="tx1">
                    <a:tint val="75000"/>
                  </a:schemeClr>
                </a:solidFill>
              </a:defRPr>
            </a:lvl4pPr>
            <a:lvl5pPr marL="1828793" indent="0">
              <a:buNone/>
              <a:defRPr sz="1600">
                <a:solidFill>
                  <a:schemeClr val="tx1">
                    <a:tint val="75000"/>
                  </a:schemeClr>
                </a:solidFill>
              </a:defRPr>
            </a:lvl5pPr>
            <a:lvl6pPr marL="2285991" indent="0">
              <a:buNone/>
              <a:defRPr sz="1600">
                <a:solidFill>
                  <a:schemeClr val="tx1">
                    <a:tint val="75000"/>
                  </a:schemeClr>
                </a:solidFill>
              </a:defRPr>
            </a:lvl6pPr>
            <a:lvl7pPr marL="2743189" indent="0">
              <a:buNone/>
              <a:defRPr sz="1600">
                <a:solidFill>
                  <a:schemeClr val="tx1">
                    <a:tint val="75000"/>
                  </a:schemeClr>
                </a:solidFill>
              </a:defRPr>
            </a:lvl7pPr>
            <a:lvl8pPr marL="3200388" indent="0">
              <a:buNone/>
              <a:defRPr sz="1600">
                <a:solidFill>
                  <a:schemeClr val="tx1">
                    <a:tint val="75000"/>
                  </a:schemeClr>
                </a:solidFill>
              </a:defRPr>
            </a:lvl8pPr>
            <a:lvl9pPr marL="3657586"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AE8923-C5C2-4936-B982-14FD1C929413}"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27796260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9AE8923-C5C2-4936-B982-14FD1C929413}"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2853075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754147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6"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90" y="2505075"/>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98" indent="0">
              <a:buNone/>
              <a:defRPr sz="2000" b="1"/>
            </a:lvl2pPr>
            <a:lvl3pPr marL="914396" indent="0">
              <a:buNone/>
              <a:defRPr sz="1800" b="1"/>
            </a:lvl3pPr>
            <a:lvl4pPr marL="1371595" indent="0">
              <a:buNone/>
              <a:defRPr sz="1600" b="1"/>
            </a:lvl4pPr>
            <a:lvl5pPr marL="1828793" indent="0">
              <a:buNone/>
              <a:defRPr sz="1600" b="1"/>
            </a:lvl5pPr>
            <a:lvl6pPr marL="2285991" indent="0">
              <a:buNone/>
              <a:defRPr sz="1600" b="1"/>
            </a:lvl6pPr>
            <a:lvl7pPr marL="2743189" indent="0">
              <a:buNone/>
              <a:defRPr sz="1600" b="1"/>
            </a:lvl7pPr>
            <a:lvl8pPr marL="3200388" indent="0">
              <a:buNone/>
              <a:defRPr sz="1600" b="1"/>
            </a:lvl8pPr>
            <a:lvl9pPr marL="365758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9AE8923-C5C2-4936-B982-14FD1C929413}"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3023427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9AE8923-C5C2-4936-B982-14FD1C929413}"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37678823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AE8923-C5C2-4936-B982-14FD1C929413}"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2100095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AE8923-C5C2-4936-B982-14FD1C929413}"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17417723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98" indent="0">
              <a:buNone/>
              <a:defRPr sz="2800"/>
            </a:lvl2pPr>
            <a:lvl3pPr marL="914396" indent="0">
              <a:buNone/>
              <a:defRPr sz="2400"/>
            </a:lvl3pPr>
            <a:lvl4pPr marL="1371595" indent="0">
              <a:buNone/>
              <a:defRPr sz="2000"/>
            </a:lvl4pPr>
            <a:lvl5pPr marL="1828793" indent="0">
              <a:buNone/>
              <a:defRPr sz="2000"/>
            </a:lvl5pPr>
            <a:lvl6pPr marL="2285991" indent="0">
              <a:buNone/>
              <a:defRPr sz="2000"/>
            </a:lvl6pPr>
            <a:lvl7pPr marL="2743189" indent="0">
              <a:buNone/>
              <a:defRPr sz="2000"/>
            </a:lvl7pPr>
            <a:lvl8pPr marL="3200388" indent="0">
              <a:buNone/>
              <a:defRPr sz="2000"/>
            </a:lvl8pPr>
            <a:lvl9pPr marL="3657586"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8" indent="0">
              <a:buNone/>
              <a:defRPr sz="1400"/>
            </a:lvl2pPr>
            <a:lvl3pPr marL="914396" indent="0">
              <a:buNone/>
              <a:defRPr sz="1200"/>
            </a:lvl3pPr>
            <a:lvl4pPr marL="1371595" indent="0">
              <a:buNone/>
              <a:defRPr sz="1000"/>
            </a:lvl4pPr>
            <a:lvl5pPr marL="1828793" indent="0">
              <a:buNone/>
              <a:defRPr sz="1000"/>
            </a:lvl5pPr>
            <a:lvl6pPr marL="2285991" indent="0">
              <a:buNone/>
              <a:defRPr sz="1000"/>
            </a:lvl6pPr>
            <a:lvl7pPr marL="2743189" indent="0">
              <a:buNone/>
              <a:defRPr sz="1000"/>
            </a:lvl7pPr>
            <a:lvl8pPr marL="3200388" indent="0">
              <a:buNone/>
              <a:defRPr sz="1000"/>
            </a:lvl8pPr>
            <a:lvl9pPr marL="3657586"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9AE8923-C5C2-4936-B982-14FD1C929413}"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1663177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AE8923-C5C2-4936-B982-14FD1C929413}"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27494811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9AE8923-C5C2-4936-B982-14FD1C929413}"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BF24F-F906-489A-BCE3-605415162815}" type="slidenum">
              <a:rPr lang="en-US" smtClean="0"/>
              <a:t>‹#›</a:t>
            </a:fld>
            <a:endParaRPr lang="en-US"/>
          </a:p>
        </p:txBody>
      </p:sp>
    </p:spTree>
    <p:extLst>
      <p:ext uri="{BB962C8B-B14F-4D97-AF65-F5344CB8AC3E}">
        <p14:creationId xmlns:p14="http://schemas.microsoft.com/office/powerpoint/2010/main" val="708953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8874880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76876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20140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0907761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345444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528198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3451708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7047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669327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407401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9051414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206026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1905000"/>
            <a:ext cx="9146382" cy="2667000"/>
          </a:xfrm>
        </p:spPr>
        <p:txBody>
          <a:bodyPr>
            <a:noAutofit/>
          </a:bodyPr>
          <a:lstStyle>
            <a:lvl1pPr>
              <a:defRPr sz="5400"/>
            </a:lvl1pPr>
          </a:lstStyle>
          <a:p>
            <a:r>
              <a:rPr lang="en-US"/>
              <a:t>Click to edit Master title style</a:t>
            </a:r>
            <a:endParaRPr/>
          </a:p>
        </p:txBody>
      </p:sp>
      <p:sp>
        <p:nvSpPr>
          <p:cNvPr id="3" name="Subtitle 2"/>
          <p:cNvSpPr>
            <a:spLocks noGrp="1"/>
          </p:cNvSpPr>
          <p:nvPr>
            <p:ph type="subTitle" idx="1"/>
          </p:nvPr>
        </p:nvSpPr>
        <p:spPr>
          <a:xfrm>
            <a:off x="1522810" y="5105400"/>
            <a:ext cx="9146381"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grpSp>
        <p:nvGrpSpPr>
          <p:cNvPr id="256" name="line"/>
          <p:cNvGrpSpPr/>
          <p:nvPr/>
        </p:nvGrpSpPr>
        <p:grpSpPr bwMode="invGray">
          <a:xfrm>
            <a:off x="1585309" y="4724400"/>
            <a:ext cx="8634184"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Tree>
    <p:extLst>
      <p:ext uri="{BB962C8B-B14F-4D97-AF65-F5344CB8AC3E}">
        <p14:creationId xmlns:p14="http://schemas.microsoft.com/office/powerpoint/2010/main" val="409666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67" name="line"/>
          <p:cNvGrpSpPr/>
          <p:nvPr/>
        </p:nvGrpSpPr>
        <p:grpSpPr bwMode="invGray">
          <a:xfrm>
            <a:off x="1522810" y="1514475"/>
            <a:ext cx="10572328"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39842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743394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255" name="line"/>
          <p:cNvGrpSpPr/>
          <p:nvPr/>
        </p:nvGrpSpPr>
        <p:grpSpPr bwMode="invGray">
          <a:xfrm>
            <a:off x="1585309" y="4724400"/>
            <a:ext cx="8634184"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p>
          </p:txBody>
        </p:sp>
      </p:grpSp>
      <p:sp>
        <p:nvSpPr>
          <p:cNvPr id="2" name="Title 1"/>
          <p:cNvSpPr>
            <a:spLocks noGrp="1"/>
          </p:cNvSpPr>
          <p:nvPr>
            <p:ph type="title"/>
          </p:nvPr>
        </p:nvSpPr>
        <p:spPr>
          <a:xfrm>
            <a:off x="1522810" y="1905000"/>
            <a:ext cx="9146382" cy="2667000"/>
          </a:xfrm>
        </p:spPr>
        <p:txBody>
          <a:bodyPr anchor="b">
            <a:noAutofit/>
          </a:bodyPr>
          <a:lstStyle>
            <a:lvl1pPr algn="l">
              <a:defRPr sz="4400" b="0" cap="none" baseline="0"/>
            </a:lvl1pPr>
          </a:lstStyle>
          <a:p>
            <a:r>
              <a:rPr lang="en-US"/>
              <a:t>Click to edit Master title style</a:t>
            </a:r>
            <a:endParaRPr/>
          </a:p>
        </p:txBody>
      </p:sp>
      <p:sp>
        <p:nvSpPr>
          <p:cNvPr id="3" name="Text Placeholder 2"/>
          <p:cNvSpPr>
            <a:spLocks noGrp="1"/>
          </p:cNvSpPr>
          <p:nvPr>
            <p:ph type="body" idx="1"/>
          </p:nvPr>
        </p:nvSpPr>
        <p:spPr>
          <a:xfrm>
            <a:off x="1522810" y="5102526"/>
            <a:ext cx="9146381"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E8FB1-0A7A-443E-AAF7-31D4FA1AA312}"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03615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58" name="line"/>
          <p:cNvGrpSpPr/>
          <p:nvPr/>
        </p:nvGrpSpPr>
        <p:grpSpPr bwMode="invGray">
          <a:xfrm>
            <a:off x="1522810" y="1514475"/>
            <a:ext cx="10572328"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sp>
        <p:nvSpPr>
          <p:cNvPr id="3" name="Content Placeholder 2"/>
          <p:cNvSpPr>
            <a:spLocks noGrp="1"/>
          </p:cNvSpPr>
          <p:nvPr>
            <p:ph sz="half" idx="1"/>
          </p:nvPr>
        </p:nvSpPr>
        <p:spPr>
          <a:xfrm>
            <a:off x="1522810" y="1905000"/>
            <a:ext cx="4420750"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8442" y="1905000"/>
            <a:ext cx="442074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9AFE8FB1-0A7A-443E-AAF7-31D4FA1AA312}"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81798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60" name="line"/>
          <p:cNvGrpSpPr/>
          <p:nvPr/>
        </p:nvGrpSpPr>
        <p:grpSpPr bwMode="invGray">
          <a:xfrm>
            <a:off x="1522810" y="1514475"/>
            <a:ext cx="10572328"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a:xfrm>
            <a:off x="1522811" y="274638"/>
            <a:ext cx="9146380" cy="1020762"/>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810"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810" y="2819400"/>
            <a:ext cx="441770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51488" y="1905000"/>
            <a:ext cx="441770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51488" y="2819400"/>
            <a:ext cx="441770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AFE8FB1-0A7A-443E-AAF7-31D4FA1AA312}" type="datetimeFigureOut">
              <a:rPr lang="en-US" smtClean="0"/>
              <a:t>5/28/2025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639221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6" name="line"/>
          <p:cNvGrpSpPr/>
          <p:nvPr/>
        </p:nvGrpSpPr>
        <p:grpSpPr bwMode="invGray">
          <a:xfrm>
            <a:off x="1522810" y="1514475"/>
            <a:ext cx="10572328"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AFE8FB1-0A7A-443E-AAF7-31D4FA1AA312}" type="datetimeFigureOut">
              <a:rPr lang="en-US" smtClean="0"/>
              <a:t>5/28/2025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187863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E8FB1-0A7A-443E-AAF7-31D4FA1AA312}" type="datetimeFigureOut">
              <a:rPr lang="en-US" smtClean="0"/>
              <a:t>5/28/2025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250813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615" name="frame"/>
          <p:cNvGrpSpPr/>
          <p:nvPr/>
        </p:nvGrpSpPr>
        <p:grpSpPr bwMode="invGray">
          <a:xfrm>
            <a:off x="4418990" y="1630822"/>
            <a:ext cx="6292667"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
        <p:nvSpPr>
          <p:cNvPr id="3" name="Content Placeholder 2"/>
          <p:cNvSpPr>
            <a:spLocks noGrp="1"/>
          </p:cNvSpPr>
          <p:nvPr>
            <p:ph idx="1"/>
          </p:nvPr>
        </p:nvSpPr>
        <p:spPr>
          <a:xfrm>
            <a:off x="4711249" y="1905000"/>
            <a:ext cx="5670757"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1522809" y="3429000"/>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366939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614" name="frame"/>
          <p:cNvGrpSpPr/>
          <p:nvPr/>
        </p:nvGrpSpPr>
        <p:grpSpPr bwMode="invGray">
          <a:xfrm flipH="1">
            <a:off x="1447877" y="1630822"/>
            <a:ext cx="6292667"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grpSp>
      </p:grpSp>
      <p:sp>
        <p:nvSpPr>
          <p:cNvPr id="2" name="Title 1"/>
          <p:cNvSpPr>
            <a:spLocks noGrp="1"/>
          </p:cNvSpPr>
          <p:nvPr>
            <p:ph type="title"/>
          </p:nvPr>
        </p:nvSpPr>
        <p:spPr>
          <a:xfrm>
            <a:off x="1522811" y="274638"/>
            <a:ext cx="9146380" cy="1020762"/>
          </a:xfrm>
        </p:spPr>
        <p:txBody>
          <a:bodyPr anchor="b">
            <a:noAutofit/>
          </a:bodyPr>
          <a:lstStyle>
            <a:lvl1pPr algn="l">
              <a:defRPr sz="3200" b="0"/>
            </a:lvl1pPr>
          </a:lstStyle>
          <a:p>
            <a:r>
              <a:rPr lang="en-US"/>
              <a:t>Click to edit Master title style</a:t>
            </a:r>
            <a:endParaRPr/>
          </a:p>
        </p:txBody>
      </p:sp>
      <p:sp>
        <p:nvSpPr>
          <p:cNvPr id="3" name="Picture Placeholder 2"/>
          <p:cNvSpPr>
            <a:spLocks noGrp="1"/>
          </p:cNvSpPr>
          <p:nvPr>
            <p:ph type="pic" idx="1"/>
          </p:nvPr>
        </p:nvSpPr>
        <p:spPr>
          <a:xfrm>
            <a:off x="1746293" y="1884311"/>
            <a:ext cx="5670757"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7908018" y="3411748"/>
            <a:ext cx="2743915"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FE8FB1-0A7A-443E-AAF7-31D4FA1AA312}" type="datetimeFigureOut">
              <a:rPr lang="en-US" smtClean="0"/>
              <a:t>5/28/2025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59537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 name="line"/>
          <p:cNvGrpSpPr/>
          <p:nvPr/>
        </p:nvGrpSpPr>
        <p:grpSpPr bwMode="invGray">
          <a:xfrm>
            <a:off x="1522810" y="1514475"/>
            <a:ext cx="10572328"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24177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 name="line"/>
          <p:cNvGrpSpPr/>
          <p:nvPr/>
        </p:nvGrpSpPr>
        <p:grpSpPr bwMode="invGray">
          <a:xfrm rot="5400000">
            <a:off x="6867046" y="3472590"/>
            <a:ext cx="6492240" cy="64025"/>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800">
                <a:ln>
                  <a:noFill/>
                </a:ln>
              </a:endParaRPr>
            </a:p>
          </p:txBody>
        </p:sp>
      </p:grpSp>
      <p:sp>
        <p:nvSpPr>
          <p:cNvPr id="2" name="Vertical Title 1"/>
          <p:cNvSpPr>
            <a:spLocks noGrp="1"/>
          </p:cNvSpPr>
          <p:nvPr>
            <p:ph type="title" orient="vert"/>
          </p:nvPr>
        </p:nvSpPr>
        <p:spPr>
          <a:xfrm>
            <a:off x="10364311" y="274640"/>
            <a:ext cx="1371957" cy="5901747"/>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8171" y="277814"/>
            <a:ext cx="9146383" cy="5898573"/>
          </a:xfrm>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AFE8FB1-0A7A-443E-AAF7-31D4FA1AA312}" type="datetimeFigureOut">
              <a:rPr lang="en-US" smtClean="0"/>
              <a:t>5/28/2025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BA54BD-C84D-46CE-8B72-31BFB26ABA43}" type="slidenum">
              <a:rPr lang="en-US" smtClean="0"/>
              <a:t>‹#›</a:t>
            </a:fld>
            <a:endParaRPr lang="en-US"/>
          </a:p>
        </p:txBody>
      </p:sp>
    </p:spTree>
    <p:extLst>
      <p:ext uri="{BB962C8B-B14F-4D97-AF65-F5344CB8AC3E}">
        <p14:creationId xmlns:p14="http://schemas.microsoft.com/office/powerpoint/2010/main" val="364215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1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5/28/2025</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3019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5/28/2025</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57413290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18" r:id="rId6"/>
    <p:sldLayoutId id="2147483714" r:id="rId7"/>
    <p:sldLayoutId id="2147483715" r:id="rId8"/>
    <p:sldLayoutId id="2147483716" r:id="rId9"/>
    <p:sldLayoutId id="2147483717" r:id="rId10"/>
    <p:sldLayoutId id="2147483719"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53387D-AE05-7480-F343-FEEB604B0C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B02F69-E1E1-1A07-B42A-5747574B78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4EE56A-93E2-1376-32AF-36AFB48681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29C793-48D0-0143-B335-0746FF7E4B50}" type="datetimeFigureOut">
              <a:rPr lang="en-US" smtClean="0"/>
              <a:t>5/28/2025</a:t>
            </a:fld>
            <a:endParaRPr lang="en-US"/>
          </a:p>
        </p:txBody>
      </p:sp>
      <p:sp>
        <p:nvSpPr>
          <p:cNvPr id="5" name="Footer Placeholder 4">
            <a:extLst>
              <a:ext uri="{FF2B5EF4-FFF2-40B4-BE49-F238E27FC236}">
                <a16:creationId xmlns:a16="http://schemas.microsoft.com/office/drawing/2014/main" id="{FF173E4C-05A3-1ED5-7747-93C395EA68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75FEA22-95CC-12A0-EC32-5FA1AD3810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5C8A8AA-1096-B14B-A851-50F53617F2D4}" type="slidenum">
              <a:rPr lang="en-US" smtClean="0"/>
              <a:t>‹#›</a:t>
            </a:fld>
            <a:endParaRPr lang="en-US"/>
          </a:p>
        </p:txBody>
      </p:sp>
    </p:spTree>
    <p:extLst>
      <p:ext uri="{BB962C8B-B14F-4D97-AF65-F5344CB8AC3E}">
        <p14:creationId xmlns:p14="http://schemas.microsoft.com/office/powerpoint/2010/main" val="42569094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5/28/2025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66966112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8D9F79-0340-52E6-E3C0-DE20DC0844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7414577-7179-3F03-23E4-EFC5C970FC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86C10BF-06B9-E697-C04C-69255DCA68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98F7BC-EDB0-43D5-A208-A0B64E3C612C}" type="datetimeFigureOut">
              <a:rPr lang="en-CA" smtClean="0"/>
              <a:t>2025-05-28</a:t>
            </a:fld>
            <a:endParaRPr lang="en-CA"/>
          </a:p>
        </p:txBody>
      </p:sp>
      <p:sp>
        <p:nvSpPr>
          <p:cNvPr id="5" name="Footer Placeholder 4">
            <a:extLst>
              <a:ext uri="{FF2B5EF4-FFF2-40B4-BE49-F238E27FC236}">
                <a16:creationId xmlns:a16="http://schemas.microsoft.com/office/drawing/2014/main" id="{ACD2A861-BE31-C3A3-3163-ADF4EE012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42265656-79B3-8866-AEFE-0C2716B2F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B19641-B414-42B2-A4B8-88D45136651A}" type="slidenum">
              <a:rPr lang="en-CA" smtClean="0"/>
              <a:t>‹#›</a:t>
            </a:fld>
            <a:endParaRPr lang="en-CA"/>
          </a:p>
        </p:txBody>
      </p:sp>
    </p:spTree>
    <p:extLst>
      <p:ext uri="{BB962C8B-B14F-4D97-AF65-F5344CB8AC3E}">
        <p14:creationId xmlns:p14="http://schemas.microsoft.com/office/powerpoint/2010/main" val="310611617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5/28/2025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9516735"/>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E8923-C5C2-4936-B982-14FD1C929413}" type="datetimeFigureOut">
              <a:rPr lang="en-US" smtClean="0"/>
              <a:t>5/28/2025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BF24F-F906-489A-BCE3-605415162815}" type="slidenum">
              <a:rPr lang="en-US" smtClean="0"/>
              <a:t>‹#›</a:t>
            </a:fld>
            <a:endParaRPr lang="en-US"/>
          </a:p>
        </p:txBody>
      </p:sp>
    </p:spTree>
    <p:extLst>
      <p:ext uri="{BB962C8B-B14F-4D97-AF65-F5344CB8AC3E}">
        <p14:creationId xmlns:p14="http://schemas.microsoft.com/office/powerpoint/2010/main" val="2434123481"/>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39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9" indent="-228599" algn="l" defTabSz="91439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7" indent="-228599" algn="l" defTabSz="91439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5" indent="-228599" algn="l" defTabSz="91439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3"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92"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90"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8"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86"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85" indent="-228599" algn="l" defTabSz="91439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6" rtl="0" eaLnBrk="1" latinLnBrk="0" hangingPunct="1">
        <a:defRPr sz="1800" kern="1200">
          <a:solidFill>
            <a:schemeClr val="tx1"/>
          </a:solidFill>
          <a:latin typeface="+mn-lt"/>
          <a:ea typeface="+mn-ea"/>
          <a:cs typeface="+mn-cs"/>
        </a:defRPr>
      </a:lvl1pPr>
      <a:lvl2pPr marL="457198" algn="l" defTabSz="914396" rtl="0" eaLnBrk="1" latinLnBrk="0" hangingPunct="1">
        <a:defRPr sz="1800" kern="1200">
          <a:solidFill>
            <a:schemeClr val="tx1"/>
          </a:solidFill>
          <a:latin typeface="+mn-lt"/>
          <a:ea typeface="+mn-ea"/>
          <a:cs typeface="+mn-cs"/>
        </a:defRPr>
      </a:lvl2pPr>
      <a:lvl3pPr marL="914396" algn="l" defTabSz="914396" rtl="0" eaLnBrk="1" latinLnBrk="0" hangingPunct="1">
        <a:defRPr sz="1800" kern="1200">
          <a:solidFill>
            <a:schemeClr val="tx1"/>
          </a:solidFill>
          <a:latin typeface="+mn-lt"/>
          <a:ea typeface="+mn-ea"/>
          <a:cs typeface="+mn-cs"/>
        </a:defRPr>
      </a:lvl3pPr>
      <a:lvl4pPr marL="1371595" algn="l" defTabSz="914396" rtl="0" eaLnBrk="1" latinLnBrk="0" hangingPunct="1">
        <a:defRPr sz="1800" kern="1200">
          <a:solidFill>
            <a:schemeClr val="tx1"/>
          </a:solidFill>
          <a:latin typeface="+mn-lt"/>
          <a:ea typeface="+mn-ea"/>
          <a:cs typeface="+mn-cs"/>
        </a:defRPr>
      </a:lvl4pPr>
      <a:lvl5pPr marL="1828793" algn="l" defTabSz="914396" rtl="0" eaLnBrk="1" latinLnBrk="0" hangingPunct="1">
        <a:defRPr sz="1800" kern="1200">
          <a:solidFill>
            <a:schemeClr val="tx1"/>
          </a:solidFill>
          <a:latin typeface="+mn-lt"/>
          <a:ea typeface="+mn-ea"/>
          <a:cs typeface="+mn-cs"/>
        </a:defRPr>
      </a:lvl5pPr>
      <a:lvl6pPr marL="2285991" algn="l" defTabSz="914396" rtl="0" eaLnBrk="1" latinLnBrk="0" hangingPunct="1">
        <a:defRPr sz="1800" kern="1200">
          <a:solidFill>
            <a:schemeClr val="tx1"/>
          </a:solidFill>
          <a:latin typeface="+mn-lt"/>
          <a:ea typeface="+mn-ea"/>
          <a:cs typeface="+mn-cs"/>
        </a:defRPr>
      </a:lvl6pPr>
      <a:lvl7pPr marL="2743189" algn="l" defTabSz="914396" rtl="0" eaLnBrk="1" latinLnBrk="0" hangingPunct="1">
        <a:defRPr sz="1800" kern="1200">
          <a:solidFill>
            <a:schemeClr val="tx1"/>
          </a:solidFill>
          <a:latin typeface="+mn-lt"/>
          <a:ea typeface="+mn-ea"/>
          <a:cs typeface="+mn-cs"/>
        </a:defRPr>
      </a:lvl7pPr>
      <a:lvl8pPr marL="3200388" algn="l" defTabSz="914396" rtl="0" eaLnBrk="1" latinLnBrk="0" hangingPunct="1">
        <a:defRPr sz="1800" kern="1200">
          <a:solidFill>
            <a:schemeClr val="tx1"/>
          </a:solidFill>
          <a:latin typeface="+mn-lt"/>
          <a:ea typeface="+mn-ea"/>
          <a:cs typeface="+mn-cs"/>
        </a:defRPr>
      </a:lvl8pPr>
      <a:lvl9pPr marL="3657586" algn="l" defTabSz="914396"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5/28/2025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84538281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811" y="274638"/>
            <a:ext cx="9146380"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11" y="1905000"/>
            <a:ext cx="9146382" cy="4267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8077716" y="6400801"/>
            <a:ext cx="1244183"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9AFE8FB1-0A7A-443E-AAF7-31D4FA1AA312}" type="datetimeFigureOut">
              <a:rPr lang="en-US" smtClean="0"/>
              <a:pPr/>
              <a:t>5/28/2025</a:t>
            </a:fld>
            <a:endParaRPr lang="en-US"/>
          </a:p>
        </p:txBody>
      </p:sp>
      <p:sp>
        <p:nvSpPr>
          <p:cNvPr id="5" name="Footer Placeholder 4"/>
          <p:cNvSpPr>
            <a:spLocks noGrp="1"/>
          </p:cNvSpPr>
          <p:nvPr>
            <p:ph type="ftr" sz="quarter" idx="3"/>
          </p:nvPr>
        </p:nvSpPr>
        <p:spPr>
          <a:xfrm>
            <a:off x="1522810" y="6400801"/>
            <a:ext cx="6326246" cy="276226"/>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525893" y="6400801"/>
            <a:ext cx="1143300" cy="276226"/>
          </a:xfrm>
          <a:prstGeom prst="rect">
            <a:avLst/>
          </a:prstGeom>
        </p:spPr>
        <p:txBody>
          <a:bodyPr vert="horz" lIns="91440" tIns="45720" rIns="91440" bIns="45720" rtlCol="0" anchor="ctr"/>
          <a:lstStyle>
            <a:lvl1pPr algn="r">
              <a:defRPr sz="10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3990140788"/>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p15:clr>
            <a:srgbClr val="F26B43"/>
          </p15:clr>
        </p15:guide>
        <p15:guide id="4" pos="3839">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D243F17C-FEBD-4041-9224-1AEFD95A5140}"/>
              </a:ext>
            </a:extLst>
          </p:cNvPr>
          <p:cNvSpPr/>
          <p:nvPr userDrawn="1"/>
        </p:nvSpPr>
        <p:spPr>
          <a:xfrm rot="19314192">
            <a:off x="11223987" y="237771"/>
            <a:ext cx="551184" cy="499096"/>
          </a:xfrm>
          <a:custGeom>
            <a:avLst/>
            <a:gdLst>
              <a:gd name="connsiteX0" fmla="*/ 200025 w 490623"/>
              <a:gd name="connsiteY0" fmla="*/ 0 h 444259"/>
              <a:gd name="connsiteX1" fmla="*/ 192405 w 490623"/>
              <a:gd name="connsiteY1" fmla="*/ 953 h 444259"/>
              <a:gd name="connsiteX2" fmla="*/ 175260 w 490623"/>
              <a:gd name="connsiteY2" fmla="*/ 3810 h 444259"/>
              <a:gd name="connsiteX3" fmla="*/ 144780 w 490623"/>
              <a:gd name="connsiteY3" fmla="*/ 15240 h 444259"/>
              <a:gd name="connsiteX4" fmla="*/ 118110 w 490623"/>
              <a:gd name="connsiteY4" fmla="*/ 33338 h 444259"/>
              <a:gd name="connsiteX5" fmla="*/ 95250 w 490623"/>
              <a:gd name="connsiteY5" fmla="*/ 55245 h 444259"/>
              <a:gd name="connsiteX6" fmla="*/ 26670 w 490623"/>
              <a:gd name="connsiteY6" fmla="*/ 162878 h 444259"/>
              <a:gd name="connsiteX7" fmla="*/ 6668 w 490623"/>
              <a:gd name="connsiteY7" fmla="*/ 222885 h 444259"/>
              <a:gd name="connsiteX8" fmla="*/ 953 w 490623"/>
              <a:gd name="connsiteY8" fmla="*/ 254318 h 444259"/>
              <a:gd name="connsiteX9" fmla="*/ 0 w 490623"/>
              <a:gd name="connsiteY9" fmla="*/ 287655 h 444259"/>
              <a:gd name="connsiteX10" fmla="*/ 12383 w 490623"/>
              <a:gd name="connsiteY10" fmla="*/ 348615 h 444259"/>
              <a:gd name="connsiteX11" fmla="*/ 25718 w 490623"/>
              <a:gd name="connsiteY11" fmla="*/ 377190 h 444259"/>
              <a:gd name="connsiteX12" fmla="*/ 45720 w 490623"/>
              <a:gd name="connsiteY12" fmla="*/ 401955 h 444259"/>
              <a:gd name="connsiteX13" fmla="*/ 71438 w 490623"/>
              <a:gd name="connsiteY13" fmla="*/ 421958 h 444259"/>
              <a:gd name="connsiteX14" fmla="*/ 84773 w 490623"/>
              <a:gd name="connsiteY14" fmla="*/ 430530 h 444259"/>
              <a:gd name="connsiteX15" fmla="*/ 100013 w 490623"/>
              <a:gd name="connsiteY15" fmla="*/ 437198 h 444259"/>
              <a:gd name="connsiteX16" fmla="*/ 133350 w 490623"/>
              <a:gd name="connsiteY16" fmla="*/ 443865 h 444259"/>
              <a:gd name="connsiteX17" fmla="*/ 168593 w 490623"/>
              <a:gd name="connsiteY17" fmla="*/ 442913 h 444259"/>
              <a:gd name="connsiteX18" fmla="*/ 234315 w 490623"/>
              <a:gd name="connsiteY18" fmla="*/ 423863 h 444259"/>
              <a:gd name="connsiteX19" fmla="*/ 287655 w 490623"/>
              <a:gd name="connsiteY19" fmla="*/ 392430 h 444259"/>
              <a:gd name="connsiteX20" fmla="*/ 316230 w 490623"/>
              <a:gd name="connsiteY20" fmla="*/ 393383 h 444259"/>
              <a:gd name="connsiteX21" fmla="*/ 350520 w 490623"/>
              <a:gd name="connsiteY21" fmla="*/ 390525 h 444259"/>
              <a:gd name="connsiteX22" fmla="*/ 383858 w 490623"/>
              <a:gd name="connsiteY22" fmla="*/ 384810 h 444259"/>
              <a:gd name="connsiteX23" fmla="*/ 447675 w 490623"/>
              <a:gd name="connsiteY23" fmla="*/ 360998 h 444259"/>
              <a:gd name="connsiteX24" fmla="*/ 471488 w 490623"/>
              <a:gd name="connsiteY24" fmla="*/ 345758 h 444259"/>
              <a:gd name="connsiteX25" fmla="*/ 480060 w 490623"/>
              <a:gd name="connsiteY25" fmla="*/ 339090 h 444259"/>
              <a:gd name="connsiteX26" fmla="*/ 489585 w 490623"/>
              <a:gd name="connsiteY26" fmla="*/ 328613 h 444259"/>
              <a:gd name="connsiteX27" fmla="*/ 488633 w 490623"/>
              <a:gd name="connsiteY27" fmla="*/ 322898 h 444259"/>
              <a:gd name="connsiteX28" fmla="*/ 481965 w 490623"/>
              <a:gd name="connsiteY28" fmla="*/ 321945 h 444259"/>
              <a:gd name="connsiteX29" fmla="*/ 475298 w 490623"/>
              <a:gd name="connsiteY29" fmla="*/ 325755 h 444259"/>
              <a:gd name="connsiteX30" fmla="*/ 471488 w 490623"/>
              <a:gd name="connsiteY30" fmla="*/ 328613 h 444259"/>
              <a:gd name="connsiteX31" fmla="*/ 463868 w 490623"/>
              <a:gd name="connsiteY31" fmla="*/ 334328 h 444259"/>
              <a:gd name="connsiteX32" fmla="*/ 456248 w 490623"/>
              <a:gd name="connsiteY32" fmla="*/ 340043 h 444259"/>
              <a:gd name="connsiteX33" fmla="*/ 444818 w 490623"/>
              <a:gd name="connsiteY33" fmla="*/ 347663 h 444259"/>
              <a:gd name="connsiteX34" fmla="*/ 412433 w 490623"/>
              <a:gd name="connsiteY34" fmla="*/ 363855 h 444259"/>
              <a:gd name="connsiteX35" fmla="*/ 342900 w 490623"/>
              <a:gd name="connsiteY35" fmla="*/ 380048 h 444259"/>
              <a:gd name="connsiteX36" fmla="*/ 301943 w 490623"/>
              <a:gd name="connsiteY36" fmla="*/ 381953 h 444259"/>
              <a:gd name="connsiteX37" fmla="*/ 315278 w 490623"/>
              <a:gd name="connsiteY37" fmla="*/ 371475 h 444259"/>
              <a:gd name="connsiteX38" fmla="*/ 338138 w 490623"/>
              <a:gd name="connsiteY38" fmla="*/ 349568 h 444259"/>
              <a:gd name="connsiteX39" fmla="*/ 357188 w 490623"/>
              <a:gd name="connsiteY39" fmla="*/ 324803 h 444259"/>
              <a:gd name="connsiteX40" fmla="*/ 370523 w 490623"/>
              <a:gd name="connsiteY40" fmla="*/ 296228 h 444259"/>
              <a:gd name="connsiteX41" fmla="*/ 378143 w 490623"/>
              <a:gd name="connsiteY41" fmla="*/ 264795 h 444259"/>
              <a:gd name="connsiteX42" fmla="*/ 377190 w 490623"/>
              <a:gd name="connsiteY42" fmla="*/ 233363 h 444259"/>
              <a:gd name="connsiteX43" fmla="*/ 370523 w 490623"/>
              <a:gd name="connsiteY43" fmla="*/ 220028 h 444259"/>
              <a:gd name="connsiteX44" fmla="*/ 357188 w 490623"/>
              <a:gd name="connsiteY44" fmla="*/ 208598 h 444259"/>
              <a:gd name="connsiteX45" fmla="*/ 342900 w 490623"/>
              <a:gd name="connsiteY45" fmla="*/ 201930 h 444259"/>
              <a:gd name="connsiteX46" fmla="*/ 326708 w 490623"/>
              <a:gd name="connsiteY46" fmla="*/ 198120 h 444259"/>
              <a:gd name="connsiteX47" fmla="*/ 259080 w 490623"/>
              <a:gd name="connsiteY47" fmla="*/ 207645 h 444259"/>
              <a:gd name="connsiteX48" fmla="*/ 231458 w 490623"/>
              <a:gd name="connsiteY48" fmla="*/ 221933 h 444259"/>
              <a:gd name="connsiteX49" fmla="*/ 207645 w 490623"/>
              <a:gd name="connsiteY49" fmla="*/ 241935 h 444259"/>
              <a:gd name="connsiteX50" fmla="*/ 188595 w 490623"/>
              <a:gd name="connsiteY50" fmla="*/ 266700 h 444259"/>
              <a:gd name="connsiteX51" fmla="*/ 181928 w 490623"/>
              <a:gd name="connsiteY51" fmla="*/ 280035 h 444259"/>
              <a:gd name="connsiteX52" fmla="*/ 177165 w 490623"/>
              <a:gd name="connsiteY52" fmla="*/ 294323 h 444259"/>
              <a:gd name="connsiteX53" fmla="*/ 176213 w 490623"/>
              <a:gd name="connsiteY53" fmla="*/ 309563 h 444259"/>
              <a:gd name="connsiteX54" fmla="*/ 179070 w 490623"/>
              <a:gd name="connsiteY54" fmla="*/ 324803 h 444259"/>
              <a:gd name="connsiteX55" fmla="*/ 195263 w 490623"/>
              <a:gd name="connsiteY55" fmla="*/ 351473 h 444259"/>
              <a:gd name="connsiteX56" fmla="*/ 220028 w 490623"/>
              <a:gd name="connsiteY56" fmla="*/ 371475 h 444259"/>
              <a:gd name="connsiteX57" fmla="*/ 249555 w 490623"/>
              <a:gd name="connsiteY57" fmla="*/ 384810 h 444259"/>
              <a:gd name="connsiteX58" fmla="*/ 270510 w 490623"/>
              <a:gd name="connsiteY58" fmla="*/ 390525 h 444259"/>
              <a:gd name="connsiteX59" fmla="*/ 215265 w 490623"/>
              <a:gd name="connsiteY59" fmla="*/ 420053 h 444259"/>
              <a:gd name="connsiteX60" fmla="*/ 168593 w 490623"/>
              <a:gd name="connsiteY60" fmla="*/ 432435 h 444259"/>
              <a:gd name="connsiteX61" fmla="*/ 130493 w 490623"/>
              <a:gd name="connsiteY61" fmla="*/ 432435 h 444259"/>
              <a:gd name="connsiteX62" fmla="*/ 103823 w 490623"/>
              <a:gd name="connsiteY62" fmla="*/ 425768 h 444259"/>
              <a:gd name="connsiteX63" fmla="*/ 90488 w 490623"/>
              <a:gd name="connsiteY63" fmla="*/ 419100 h 444259"/>
              <a:gd name="connsiteX64" fmla="*/ 77153 w 490623"/>
              <a:gd name="connsiteY64" fmla="*/ 410528 h 444259"/>
              <a:gd name="connsiteX65" fmla="*/ 78105 w 490623"/>
              <a:gd name="connsiteY65" fmla="*/ 410528 h 444259"/>
              <a:gd name="connsiteX66" fmla="*/ 63818 w 490623"/>
              <a:gd name="connsiteY66" fmla="*/ 399098 h 444259"/>
              <a:gd name="connsiteX67" fmla="*/ 51435 w 490623"/>
              <a:gd name="connsiteY67" fmla="*/ 386715 h 444259"/>
              <a:gd name="connsiteX68" fmla="*/ 32385 w 490623"/>
              <a:gd name="connsiteY68" fmla="*/ 356235 h 444259"/>
              <a:gd name="connsiteX69" fmla="*/ 18098 w 490623"/>
              <a:gd name="connsiteY69" fmla="*/ 305753 h 444259"/>
              <a:gd name="connsiteX70" fmla="*/ 16193 w 490623"/>
              <a:gd name="connsiteY70" fmla="*/ 277178 h 444259"/>
              <a:gd name="connsiteX71" fmla="*/ 18098 w 490623"/>
              <a:gd name="connsiteY71" fmla="*/ 249555 h 444259"/>
              <a:gd name="connsiteX72" fmla="*/ 47625 w 490623"/>
              <a:gd name="connsiteY72" fmla="*/ 152400 h 444259"/>
              <a:gd name="connsiteX73" fmla="*/ 96203 w 490623"/>
              <a:gd name="connsiteY73" fmla="*/ 76200 h 444259"/>
              <a:gd name="connsiteX74" fmla="*/ 139065 w 490623"/>
              <a:gd name="connsiteY74" fmla="*/ 35243 h 444259"/>
              <a:gd name="connsiteX75" fmla="*/ 161925 w 490623"/>
              <a:gd name="connsiteY75" fmla="*/ 19050 h 444259"/>
              <a:gd name="connsiteX76" fmla="*/ 190500 w 490623"/>
              <a:gd name="connsiteY76" fmla="*/ 12383 h 444259"/>
              <a:gd name="connsiteX77" fmla="*/ 206693 w 490623"/>
              <a:gd name="connsiteY77" fmla="*/ 11430 h 444259"/>
              <a:gd name="connsiteX78" fmla="*/ 212408 w 490623"/>
              <a:gd name="connsiteY78" fmla="*/ 9525 h 444259"/>
              <a:gd name="connsiteX79" fmla="*/ 212408 w 490623"/>
              <a:gd name="connsiteY79" fmla="*/ 9525 h 444259"/>
              <a:gd name="connsiteX80" fmla="*/ 214313 w 490623"/>
              <a:gd name="connsiteY80" fmla="*/ 3810 h 444259"/>
              <a:gd name="connsiteX81" fmla="*/ 212408 w 490623"/>
              <a:gd name="connsiteY81" fmla="*/ 953 h 444259"/>
              <a:gd name="connsiteX82" fmla="*/ 207645 w 490623"/>
              <a:gd name="connsiteY82" fmla="*/ 0 h 444259"/>
              <a:gd name="connsiteX83" fmla="*/ 201930 w 490623"/>
              <a:gd name="connsiteY83" fmla="*/ 0 h 444259"/>
              <a:gd name="connsiteX84" fmla="*/ 200025 w 490623"/>
              <a:gd name="connsiteY84" fmla="*/ 0 h 444259"/>
              <a:gd name="connsiteX85" fmla="*/ 200025 w 490623"/>
              <a:gd name="connsiteY85" fmla="*/ 0 h 444259"/>
              <a:gd name="connsiteX86" fmla="*/ 200025 w 490623"/>
              <a:gd name="connsiteY86" fmla="*/ 0 h 444259"/>
              <a:gd name="connsiteX87" fmla="*/ 161925 w 490623"/>
              <a:gd name="connsiteY87" fmla="*/ 19050 h 444259"/>
              <a:gd name="connsiteX88" fmla="*/ 161925 w 490623"/>
              <a:gd name="connsiteY88" fmla="*/ 19050 h 444259"/>
              <a:gd name="connsiteX89" fmla="*/ 161925 w 490623"/>
              <a:gd name="connsiteY89" fmla="*/ 19050 h 444259"/>
              <a:gd name="connsiteX90" fmla="*/ 161925 w 490623"/>
              <a:gd name="connsiteY90" fmla="*/ 19050 h 444259"/>
              <a:gd name="connsiteX91" fmla="*/ 161925 w 490623"/>
              <a:gd name="connsiteY91" fmla="*/ 19050 h 444259"/>
              <a:gd name="connsiteX92" fmla="*/ 94298 w 490623"/>
              <a:gd name="connsiteY92" fmla="*/ 73343 h 444259"/>
              <a:gd name="connsiteX93" fmla="*/ 94298 w 490623"/>
              <a:gd name="connsiteY93" fmla="*/ 73343 h 444259"/>
              <a:gd name="connsiteX94" fmla="*/ 94298 w 490623"/>
              <a:gd name="connsiteY94" fmla="*/ 73343 h 444259"/>
              <a:gd name="connsiteX95" fmla="*/ 94298 w 490623"/>
              <a:gd name="connsiteY95" fmla="*/ 73343 h 444259"/>
              <a:gd name="connsiteX96" fmla="*/ 94298 w 490623"/>
              <a:gd name="connsiteY96" fmla="*/ 73343 h 444259"/>
              <a:gd name="connsiteX97" fmla="*/ 320993 w 490623"/>
              <a:gd name="connsiteY97" fmla="*/ 210503 h 444259"/>
              <a:gd name="connsiteX98" fmla="*/ 339090 w 490623"/>
              <a:gd name="connsiteY98" fmla="*/ 215265 h 444259"/>
              <a:gd name="connsiteX99" fmla="*/ 349568 w 490623"/>
              <a:gd name="connsiteY99" fmla="*/ 220980 h 444259"/>
              <a:gd name="connsiteX100" fmla="*/ 356235 w 490623"/>
              <a:gd name="connsiteY100" fmla="*/ 226695 h 444259"/>
              <a:gd name="connsiteX101" fmla="*/ 360045 w 490623"/>
              <a:gd name="connsiteY101" fmla="*/ 232410 h 444259"/>
              <a:gd name="connsiteX102" fmla="*/ 362903 w 490623"/>
              <a:gd name="connsiteY102" fmla="*/ 240983 h 444259"/>
              <a:gd name="connsiteX103" fmla="*/ 361950 w 490623"/>
              <a:gd name="connsiteY103" fmla="*/ 266700 h 444259"/>
              <a:gd name="connsiteX104" fmla="*/ 350520 w 490623"/>
              <a:gd name="connsiteY104" fmla="*/ 303848 h 444259"/>
              <a:gd name="connsiteX105" fmla="*/ 330518 w 490623"/>
              <a:gd name="connsiteY105" fmla="*/ 335280 h 444259"/>
              <a:gd name="connsiteX106" fmla="*/ 304800 w 490623"/>
              <a:gd name="connsiteY106" fmla="*/ 360045 h 444259"/>
              <a:gd name="connsiteX107" fmla="*/ 282893 w 490623"/>
              <a:gd name="connsiteY107" fmla="*/ 377190 h 444259"/>
              <a:gd name="connsiteX108" fmla="*/ 248603 w 490623"/>
              <a:gd name="connsiteY108" fmla="*/ 368618 h 444259"/>
              <a:gd name="connsiteX109" fmla="*/ 222885 w 490623"/>
              <a:gd name="connsiteY109" fmla="*/ 355283 h 444259"/>
              <a:gd name="connsiteX110" fmla="*/ 204788 w 490623"/>
              <a:gd name="connsiteY110" fmla="*/ 339090 h 444259"/>
              <a:gd name="connsiteX111" fmla="*/ 194310 w 490623"/>
              <a:gd name="connsiteY111" fmla="*/ 323850 h 444259"/>
              <a:gd name="connsiteX112" fmla="*/ 190500 w 490623"/>
              <a:gd name="connsiteY112" fmla="*/ 310515 h 444259"/>
              <a:gd name="connsiteX113" fmla="*/ 190500 w 490623"/>
              <a:gd name="connsiteY113" fmla="*/ 298133 h 444259"/>
              <a:gd name="connsiteX114" fmla="*/ 192405 w 490623"/>
              <a:gd name="connsiteY114" fmla="*/ 290513 h 444259"/>
              <a:gd name="connsiteX115" fmla="*/ 195263 w 490623"/>
              <a:gd name="connsiteY115" fmla="*/ 282893 h 444259"/>
              <a:gd name="connsiteX116" fmla="*/ 212408 w 490623"/>
              <a:gd name="connsiteY116" fmla="*/ 257175 h 444259"/>
              <a:gd name="connsiteX117" fmla="*/ 236220 w 490623"/>
              <a:gd name="connsiteY117" fmla="*/ 235268 h 444259"/>
              <a:gd name="connsiteX118" fmla="*/ 265748 w 490623"/>
              <a:gd name="connsiteY118" fmla="*/ 220028 h 444259"/>
              <a:gd name="connsiteX119" fmla="*/ 296228 w 490623"/>
              <a:gd name="connsiteY119" fmla="*/ 212408 h 444259"/>
              <a:gd name="connsiteX120" fmla="*/ 320993 w 490623"/>
              <a:gd name="connsiteY120" fmla="*/ 210503 h 444259"/>
              <a:gd name="connsiteX121" fmla="*/ 320993 w 490623"/>
              <a:gd name="connsiteY121" fmla="*/ 210503 h 444259"/>
              <a:gd name="connsiteX122" fmla="*/ 320993 w 490623"/>
              <a:gd name="connsiteY122" fmla="*/ 210503 h 444259"/>
              <a:gd name="connsiteX123" fmla="*/ 321945 w 490623"/>
              <a:gd name="connsiteY123" fmla="*/ 210503 h 444259"/>
              <a:gd name="connsiteX124" fmla="*/ 321945 w 490623"/>
              <a:gd name="connsiteY124" fmla="*/ 210503 h 444259"/>
              <a:gd name="connsiteX125" fmla="*/ 321945 w 490623"/>
              <a:gd name="connsiteY125" fmla="*/ 210503 h 444259"/>
              <a:gd name="connsiteX126" fmla="*/ 321945 w 490623"/>
              <a:gd name="connsiteY126" fmla="*/ 210503 h 444259"/>
              <a:gd name="connsiteX127" fmla="*/ 321945 w 490623"/>
              <a:gd name="connsiteY127" fmla="*/ 210503 h 444259"/>
              <a:gd name="connsiteX128" fmla="*/ 195263 w 490623"/>
              <a:gd name="connsiteY128" fmla="*/ 322898 h 444259"/>
              <a:gd name="connsiteX129" fmla="*/ 195263 w 490623"/>
              <a:gd name="connsiteY129" fmla="*/ 322898 h 444259"/>
              <a:gd name="connsiteX130" fmla="*/ 195263 w 490623"/>
              <a:gd name="connsiteY130" fmla="*/ 322898 h 444259"/>
              <a:gd name="connsiteX131" fmla="*/ 195263 w 490623"/>
              <a:gd name="connsiteY131" fmla="*/ 322898 h 444259"/>
              <a:gd name="connsiteX132" fmla="*/ 195263 w 490623"/>
              <a:gd name="connsiteY132" fmla="*/ 322898 h 4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90623" h="444259">
                <a:moveTo>
                  <a:pt x="200025" y="0"/>
                </a:moveTo>
                <a:cubicBezTo>
                  <a:pt x="197168" y="0"/>
                  <a:pt x="195263" y="0"/>
                  <a:pt x="192405" y="953"/>
                </a:cubicBezTo>
                <a:cubicBezTo>
                  <a:pt x="186690" y="1905"/>
                  <a:pt x="180975" y="2858"/>
                  <a:pt x="175260" y="3810"/>
                </a:cubicBezTo>
                <a:cubicBezTo>
                  <a:pt x="164783" y="6668"/>
                  <a:pt x="154305" y="10478"/>
                  <a:pt x="144780" y="15240"/>
                </a:cubicBezTo>
                <a:cubicBezTo>
                  <a:pt x="135255" y="20003"/>
                  <a:pt x="126683" y="26670"/>
                  <a:pt x="118110" y="33338"/>
                </a:cubicBezTo>
                <a:cubicBezTo>
                  <a:pt x="109538" y="40005"/>
                  <a:pt x="101918" y="47625"/>
                  <a:pt x="95250" y="55245"/>
                </a:cubicBezTo>
                <a:cubicBezTo>
                  <a:pt x="64770" y="86678"/>
                  <a:pt x="42863" y="123825"/>
                  <a:pt x="26670" y="162878"/>
                </a:cubicBezTo>
                <a:cubicBezTo>
                  <a:pt x="18098" y="182880"/>
                  <a:pt x="12383" y="202883"/>
                  <a:pt x="6668" y="222885"/>
                </a:cubicBezTo>
                <a:cubicBezTo>
                  <a:pt x="3810" y="233363"/>
                  <a:pt x="2858" y="243840"/>
                  <a:pt x="953" y="254318"/>
                </a:cubicBezTo>
                <a:cubicBezTo>
                  <a:pt x="0" y="265748"/>
                  <a:pt x="0" y="277178"/>
                  <a:pt x="0" y="287655"/>
                </a:cubicBezTo>
                <a:cubicBezTo>
                  <a:pt x="953" y="308610"/>
                  <a:pt x="4763" y="329565"/>
                  <a:pt x="12383" y="348615"/>
                </a:cubicBezTo>
                <a:cubicBezTo>
                  <a:pt x="16193" y="358140"/>
                  <a:pt x="20955" y="367665"/>
                  <a:pt x="25718" y="377190"/>
                </a:cubicBezTo>
                <a:cubicBezTo>
                  <a:pt x="31433" y="385763"/>
                  <a:pt x="38100" y="394335"/>
                  <a:pt x="45720" y="401955"/>
                </a:cubicBezTo>
                <a:cubicBezTo>
                  <a:pt x="53340" y="409575"/>
                  <a:pt x="61913" y="416243"/>
                  <a:pt x="71438" y="421958"/>
                </a:cubicBezTo>
                <a:cubicBezTo>
                  <a:pt x="76200" y="424815"/>
                  <a:pt x="80010" y="427673"/>
                  <a:pt x="84773" y="430530"/>
                </a:cubicBezTo>
                <a:cubicBezTo>
                  <a:pt x="89535" y="433388"/>
                  <a:pt x="95250" y="435293"/>
                  <a:pt x="100013" y="437198"/>
                </a:cubicBezTo>
                <a:cubicBezTo>
                  <a:pt x="110490" y="441008"/>
                  <a:pt x="121920" y="442913"/>
                  <a:pt x="133350" y="443865"/>
                </a:cubicBezTo>
                <a:cubicBezTo>
                  <a:pt x="144780" y="444818"/>
                  <a:pt x="157163" y="443865"/>
                  <a:pt x="168593" y="442913"/>
                </a:cubicBezTo>
                <a:cubicBezTo>
                  <a:pt x="191453" y="440055"/>
                  <a:pt x="213360" y="433388"/>
                  <a:pt x="234315" y="423863"/>
                </a:cubicBezTo>
                <a:cubicBezTo>
                  <a:pt x="253365" y="415290"/>
                  <a:pt x="271463" y="403860"/>
                  <a:pt x="287655" y="392430"/>
                </a:cubicBezTo>
                <a:cubicBezTo>
                  <a:pt x="297180" y="393383"/>
                  <a:pt x="306705" y="393383"/>
                  <a:pt x="316230" y="393383"/>
                </a:cubicBezTo>
                <a:cubicBezTo>
                  <a:pt x="327660" y="393383"/>
                  <a:pt x="339090" y="391478"/>
                  <a:pt x="350520" y="390525"/>
                </a:cubicBezTo>
                <a:cubicBezTo>
                  <a:pt x="361950" y="388620"/>
                  <a:pt x="372428" y="386715"/>
                  <a:pt x="383858" y="384810"/>
                </a:cubicBezTo>
                <a:cubicBezTo>
                  <a:pt x="405765" y="380048"/>
                  <a:pt x="427673" y="371475"/>
                  <a:pt x="447675" y="360998"/>
                </a:cubicBezTo>
                <a:cubicBezTo>
                  <a:pt x="456248" y="356235"/>
                  <a:pt x="463868" y="351473"/>
                  <a:pt x="471488" y="345758"/>
                </a:cubicBezTo>
                <a:cubicBezTo>
                  <a:pt x="474345" y="343853"/>
                  <a:pt x="477203" y="340995"/>
                  <a:pt x="480060" y="339090"/>
                </a:cubicBezTo>
                <a:cubicBezTo>
                  <a:pt x="483870" y="336233"/>
                  <a:pt x="486728" y="332423"/>
                  <a:pt x="489585" y="328613"/>
                </a:cubicBezTo>
                <a:cubicBezTo>
                  <a:pt x="491490" y="326708"/>
                  <a:pt x="490538" y="323850"/>
                  <a:pt x="488633" y="322898"/>
                </a:cubicBezTo>
                <a:cubicBezTo>
                  <a:pt x="486728" y="320993"/>
                  <a:pt x="483870" y="320993"/>
                  <a:pt x="481965" y="321945"/>
                </a:cubicBezTo>
                <a:cubicBezTo>
                  <a:pt x="480060" y="322898"/>
                  <a:pt x="478155" y="323850"/>
                  <a:pt x="475298" y="325755"/>
                </a:cubicBezTo>
                <a:cubicBezTo>
                  <a:pt x="474345" y="326708"/>
                  <a:pt x="472440" y="327660"/>
                  <a:pt x="471488" y="328613"/>
                </a:cubicBezTo>
                <a:cubicBezTo>
                  <a:pt x="468630" y="330518"/>
                  <a:pt x="466725" y="332423"/>
                  <a:pt x="463868" y="334328"/>
                </a:cubicBezTo>
                <a:cubicBezTo>
                  <a:pt x="461010" y="336233"/>
                  <a:pt x="459105" y="338138"/>
                  <a:pt x="456248" y="340043"/>
                </a:cubicBezTo>
                <a:cubicBezTo>
                  <a:pt x="452438" y="342900"/>
                  <a:pt x="448628" y="344805"/>
                  <a:pt x="444818" y="347663"/>
                </a:cubicBezTo>
                <a:cubicBezTo>
                  <a:pt x="434340" y="354330"/>
                  <a:pt x="423863" y="359093"/>
                  <a:pt x="412433" y="363855"/>
                </a:cubicBezTo>
                <a:cubicBezTo>
                  <a:pt x="390525" y="372428"/>
                  <a:pt x="366713" y="377190"/>
                  <a:pt x="342900" y="380048"/>
                </a:cubicBezTo>
                <a:cubicBezTo>
                  <a:pt x="329565" y="381953"/>
                  <a:pt x="315278" y="382905"/>
                  <a:pt x="301943" y="381953"/>
                </a:cubicBezTo>
                <a:cubicBezTo>
                  <a:pt x="306705" y="378143"/>
                  <a:pt x="310515" y="375285"/>
                  <a:pt x="315278" y="371475"/>
                </a:cubicBezTo>
                <a:cubicBezTo>
                  <a:pt x="322898" y="364808"/>
                  <a:pt x="331470" y="357188"/>
                  <a:pt x="338138" y="349568"/>
                </a:cubicBezTo>
                <a:cubicBezTo>
                  <a:pt x="344805" y="341948"/>
                  <a:pt x="351473" y="333375"/>
                  <a:pt x="357188" y="324803"/>
                </a:cubicBezTo>
                <a:cubicBezTo>
                  <a:pt x="362903" y="316230"/>
                  <a:pt x="366713" y="305753"/>
                  <a:pt x="370523" y="296228"/>
                </a:cubicBezTo>
                <a:cubicBezTo>
                  <a:pt x="374333" y="285750"/>
                  <a:pt x="376238" y="275273"/>
                  <a:pt x="378143" y="264795"/>
                </a:cubicBezTo>
                <a:cubicBezTo>
                  <a:pt x="379095" y="254318"/>
                  <a:pt x="380048" y="243840"/>
                  <a:pt x="377190" y="233363"/>
                </a:cubicBezTo>
                <a:cubicBezTo>
                  <a:pt x="375285" y="228600"/>
                  <a:pt x="373380" y="223838"/>
                  <a:pt x="370523" y="220028"/>
                </a:cubicBezTo>
                <a:cubicBezTo>
                  <a:pt x="366713" y="215265"/>
                  <a:pt x="361950" y="211455"/>
                  <a:pt x="357188" y="208598"/>
                </a:cubicBezTo>
                <a:cubicBezTo>
                  <a:pt x="353378" y="205740"/>
                  <a:pt x="347663" y="203835"/>
                  <a:pt x="342900" y="201930"/>
                </a:cubicBezTo>
                <a:cubicBezTo>
                  <a:pt x="337185" y="200025"/>
                  <a:pt x="332423" y="199073"/>
                  <a:pt x="326708" y="198120"/>
                </a:cubicBezTo>
                <a:cubicBezTo>
                  <a:pt x="303848" y="195263"/>
                  <a:pt x="280035" y="199073"/>
                  <a:pt x="259080" y="207645"/>
                </a:cubicBezTo>
                <a:cubicBezTo>
                  <a:pt x="249555" y="211455"/>
                  <a:pt x="240030" y="216218"/>
                  <a:pt x="231458" y="221933"/>
                </a:cubicBezTo>
                <a:cubicBezTo>
                  <a:pt x="222885" y="227648"/>
                  <a:pt x="214313" y="234315"/>
                  <a:pt x="207645" y="241935"/>
                </a:cubicBezTo>
                <a:cubicBezTo>
                  <a:pt x="200025" y="249555"/>
                  <a:pt x="193358" y="258128"/>
                  <a:pt x="188595" y="266700"/>
                </a:cubicBezTo>
                <a:cubicBezTo>
                  <a:pt x="185738" y="271463"/>
                  <a:pt x="183833" y="275273"/>
                  <a:pt x="181928" y="280035"/>
                </a:cubicBezTo>
                <a:cubicBezTo>
                  <a:pt x="180023" y="284798"/>
                  <a:pt x="178118" y="289560"/>
                  <a:pt x="177165" y="294323"/>
                </a:cubicBezTo>
                <a:cubicBezTo>
                  <a:pt x="176213" y="299085"/>
                  <a:pt x="175260" y="304800"/>
                  <a:pt x="176213" y="309563"/>
                </a:cubicBezTo>
                <a:cubicBezTo>
                  <a:pt x="176213" y="315278"/>
                  <a:pt x="178118" y="320040"/>
                  <a:pt x="179070" y="324803"/>
                </a:cubicBezTo>
                <a:cubicBezTo>
                  <a:pt x="182880" y="334328"/>
                  <a:pt x="188595" y="343853"/>
                  <a:pt x="195263" y="351473"/>
                </a:cubicBezTo>
                <a:cubicBezTo>
                  <a:pt x="201930" y="359093"/>
                  <a:pt x="210503" y="365760"/>
                  <a:pt x="220028" y="371475"/>
                </a:cubicBezTo>
                <a:cubicBezTo>
                  <a:pt x="228600" y="377190"/>
                  <a:pt x="239078" y="381000"/>
                  <a:pt x="249555" y="384810"/>
                </a:cubicBezTo>
                <a:cubicBezTo>
                  <a:pt x="256223" y="386715"/>
                  <a:pt x="262890" y="388620"/>
                  <a:pt x="270510" y="390525"/>
                </a:cubicBezTo>
                <a:cubicBezTo>
                  <a:pt x="253365" y="401955"/>
                  <a:pt x="234315" y="412433"/>
                  <a:pt x="215265" y="420053"/>
                </a:cubicBezTo>
                <a:cubicBezTo>
                  <a:pt x="200025" y="425768"/>
                  <a:pt x="184785" y="429578"/>
                  <a:pt x="168593" y="432435"/>
                </a:cubicBezTo>
                <a:cubicBezTo>
                  <a:pt x="156210" y="434340"/>
                  <a:pt x="143828" y="434340"/>
                  <a:pt x="130493" y="432435"/>
                </a:cubicBezTo>
                <a:cubicBezTo>
                  <a:pt x="120968" y="431483"/>
                  <a:pt x="112395" y="429578"/>
                  <a:pt x="103823" y="425768"/>
                </a:cubicBezTo>
                <a:cubicBezTo>
                  <a:pt x="99060" y="423863"/>
                  <a:pt x="95250" y="421958"/>
                  <a:pt x="90488" y="419100"/>
                </a:cubicBezTo>
                <a:cubicBezTo>
                  <a:pt x="85725" y="416243"/>
                  <a:pt x="81915" y="413385"/>
                  <a:pt x="77153" y="410528"/>
                </a:cubicBezTo>
                <a:cubicBezTo>
                  <a:pt x="77153" y="410528"/>
                  <a:pt x="77153" y="410528"/>
                  <a:pt x="78105" y="410528"/>
                </a:cubicBezTo>
                <a:cubicBezTo>
                  <a:pt x="73343" y="406718"/>
                  <a:pt x="68580" y="403860"/>
                  <a:pt x="63818" y="399098"/>
                </a:cubicBezTo>
                <a:cubicBezTo>
                  <a:pt x="59055" y="395288"/>
                  <a:pt x="55245" y="390525"/>
                  <a:pt x="51435" y="386715"/>
                </a:cubicBezTo>
                <a:cubicBezTo>
                  <a:pt x="43815" y="377190"/>
                  <a:pt x="37148" y="367665"/>
                  <a:pt x="32385" y="356235"/>
                </a:cubicBezTo>
                <a:cubicBezTo>
                  <a:pt x="24765" y="340043"/>
                  <a:pt x="20003" y="322898"/>
                  <a:pt x="18098" y="305753"/>
                </a:cubicBezTo>
                <a:cubicBezTo>
                  <a:pt x="17145" y="296228"/>
                  <a:pt x="16193" y="286703"/>
                  <a:pt x="16193" y="277178"/>
                </a:cubicBezTo>
                <a:cubicBezTo>
                  <a:pt x="16193" y="267653"/>
                  <a:pt x="17145" y="258128"/>
                  <a:pt x="18098" y="249555"/>
                </a:cubicBezTo>
                <a:cubicBezTo>
                  <a:pt x="22860" y="216218"/>
                  <a:pt x="33338" y="182880"/>
                  <a:pt x="47625" y="152400"/>
                </a:cubicBezTo>
                <a:cubicBezTo>
                  <a:pt x="60008" y="125730"/>
                  <a:pt x="76200" y="100013"/>
                  <a:pt x="96203" y="76200"/>
                </a:cubicBezTo>
                <a:cubicBezTo>
                  <a:pt x="108585" y="60960"/>
                  <a:pt x="122873" y="46673"/>
                  <a:pt x="139065" y="35243"/>
                </a:cubicBezTo>
                <a:cubicBezTo>
                  <a:pt x="143828" y="27623"/>
                  <a:pt x="153353" y="22860"/>
                  <a:pt x="161925" y="19050"/>
                </a:cubicBezTo>
                <a:cubicBezTo>
                  <a:pt x="171450" y="15240"/>
                  <a:pt x="180975" y="13335"/>
                  <a:pt x="190500" y="12383"/>
                </a:cubicBezTo>
                <a:cubicBezTo>
                  <a:pt x="196215" y="11430"/>
                  <a:pt x="200978" y="11430"/>
                  <a:pt x="206693" y="11430"/>
                </a:cubicBezTo>
                <a:cubicBezTo>
                  <a:pt x="208598" y="11430"/>
                  <a:pt x="210503" y="11430"/>
                  <a:pt x="212408" y="9525"/>
                </a:cubicBezTo>
                <a:cubicBezTo>
                  <a:pt x="212408" y="9525"/>
                  <a:pt x="212408" y="9525"/>
                  <a:pt x="212408" y="9525"/>
                </a:cubicBezTo>
                <a:cubicBezTo>
                  <a:pt x="214313" y="8573"/>
                  <a:pt x="214313" y="5715"/>
                  <a:pt x="214313" y="3810"/>
                </a:cubicBezTo>
                <a:cubicBezTo>
                  <a:pt x="214313" y="2858"/>
                  <a:pt x="213360" y="1905"/>
                  <a:pt x="212408" y="953"/>
                </a:cubicBezTo>
                <a:cubicBezTo>
                  <a:pt x="210503" y="953"/>
                  <a:pt x="209550" y="0"/>
                  <a:pt x="207645" y="0"/>
                </a:cubicBezTo>
                <a:cubicBezTo>
                  <a:pt x="205740" y="0"/>
                  <a:pt x="203835" y="0"/>
                  <a:pt x="201930" y="0"/>
                </a:cubicBezTo>
                <a:cubicBezTo>
                  <a:pt x="200978" y="0"/>
                  <a:pt x="200978" y="0"/>
                  <a:pt x="200025" y="0"/>
                </a:cubicBezTo>
                <a:lnTo>
                  <a:pt x="200025" y="0"/>
                </a:lnTo>
                <a:lnTo>
                  <a:pt x="200025" y="0"/>
                </a:lnTo>
                <a:close/>
                <a:moveTo>
                  <a:pt x="161925" y="19050"/>
                </a:moveTo>
                <a:cubicBezTo>
                  <a:pt x="160973" y="19050"/>
                  <a:pt x="160973" y="20003"/>
                  <a:pt x="161925" y="19050"/>
                </a:cubicBezTo>
                <a:cubicBezTo>
                  <a:pt x="160973" y="20003"/>
                  <a:pt x="160973" y="19050"/>
                  <a:pt x="161925" y="19050"/>
                </a:cubicBezTo>
                <a:lnTo>
                  <a:pt x="161925" y="19050"/>
                </a:lnTo>
                <a:lnTo>
                  <a:pt x="161925" y="19050"/>
                </a:lnTo>
                <a:close/>
                <a:moveTo>
                  <a:pt x="94298" y="73343"/>
                </a:moveTo>
                <a:cubicBezTo>
                  <a:pt x="94298" y="73343"/>
                  <a:pt x="93345" y="73343"/>
                  <a:pt x="94298" y="73343"/>
                </a:cubicBezTo>
                <a:cubicBezTo>
                  <a:pt x="93345" y="73343"/>
                  <a:pt x="94298" y="73343"/>
                  <a:pt x="94298" y="73343"/>
                </a:cubicBezTo>
                <a:lnTo>
                  <a:pt x="94298" y="73343"/>
                </a:lnTo>
                <a:lnTo>
                  <a:pt x="94298" y="73343"/>
                </a:lnTo>
                <a:close/>
                <a:moveTo>
                  <a:pt x="320993" y="210503"/>
                </a:moveTo>
                <a:cubicBezTo>
                  <a:pt x="326708" y="211455"/>
                  <a:pt x="333375" y="212408"/>
                  <a:pt x="339090" y="215265"/>
                </a:cubicBezTo>
                <a:cubicBezTo>
                  <a:pt x="342900" y="217170"/>
                  <a:pt x="345758" y="218123"/>
                  <a:pt x="349568" y="220980"/>
                </a:cubicBezTo>
                <a:cubicBezTo>
                  <a:pt x="351473" y="222885"/>
                  <a:pt x="354330" y="224790"/>
                  <a:pt x="356235" y="226695"/>
                </a:cubicBezTo>
                <a:cubicBezTo>
                  <a:pt x="358140" y="228600"/>
                  <a:pt x="359093" y="230505"/>
                  <a:pt x="360045" y="232410"/>
                </a:cubicBezTo>
                <a:cubicBezTo>
                  <a:pt x="360998" y="235268"/>
                  <a:pt x="361950" y="238125"/>
                  <a:pt x="362903" y="240983"/>
                </a:cubicBezTo>
                <a:cubicBezTo>
                  <a:pt x="363855" y="249555"/>
                  <a:pt x="363855" y="258128"/>
                  <a:pt x="361950" y="266700"/>
                </a:cubicBezTo>
                <a:cubicBezTo>
                  <a:pt x="360045" y="279083"/>
                  <a:pt x="356235" y="291465"/>
                  <a:pt x="350520" y="303848"/>
                </a:cubicBezTo>
                <a:cubicBezTo>
                  <a:pt x="344805" y="315278"/>
                  <a:pt x="338138" y="325755"/>
                  <a:pt x="330518" y="335280"/>
                </a:cubicBezTo>
                <a:cubicBezTo>
                  <a:pt x="322898" y="343853"/>
                  <a:pt x="314325" y="352425"/>
                  <a:pt x="304800" y="360045"/>
                </a:cubicBezTo>
                <a:cubicBezTo>
                  <a:pt x="298133" y="365760"/>
                  <a:pt x="290513" y="372428"/>
                  <a:pt x="282893" y="377190"/>
                </a:cubicBezTo>
                <a:cubicBezTo>
                  <a:pt x="270510" y="375285"/>
                  <a:pt x="259080" y="372428"/>
                  <a:pt x="248603" y="368618"/>
                </a:cubicBezTo>
                <a:cubicBezTo>
                  <a:pt x="239078" y="364808"/>
                  <a:pt x="230505" y="360045"/>
                  <a:pt x="222885" y="355283"/>
                </a:cubicBezTo>
                <a:cubicBezTo>
                  <a:pt x="216218" y="350520"/>
                  <a:pt x="210503" y="344805"/>
                  <a:pt x="204788" y="339090"/>
                </a:cubicBezTo>
                <a:cubicBezTo>
                  <a:pt x="200978" y="334328"/>
                  <a:pt x="197168" y="328613"/>
                  <a:pt x="194310" y="323850"/>
                </a:cubicBezTo>
                <a:cubicBezTo>
                  <a:pt x="192405" y="320040"/>
                  <a:pt x="191453" y="315278"/>
                  <a:pt x="190500" y="310515"/>
                </a:cubicBezTo>
                <a:cubicBezTo>
                  <a:pt x="190500" y="306705"/>
                  <a:pt x="190500" y="302895"/>
                  <a:pt x="190500" y="298133"/>
                </a:cubicBezTo>
                <a:cubicBezTo>
                  <a:pt x="190500" y="295275"/>
                  <a:pt x="191453" y="292418"/>
                  <a:pt x="192405" y="290513"/>
                </a:cubicBezTo>
                <a:cubicBezTo>
                  <a:pt x="193358" y="287655"/>
                  <a:pt x="194310" y="285750"/>
                  <a:pt x="195263" y="282893"/>
                </a:cubicBezTo>
                <a:cubicBezTo>
                  <a:pt x="200025" y="273368"/>
                  <a:pt x="205740" y="264795"/>
                  <a:pt x="212408" y="257175"/>
                </a:cubicBezTo>
                <a:cubicBezTo>
                  <a:pt x="219075" y="248603"/>
                  <a:pt x="227648" y="241935"/>
                  <a:pt x="236220" y="235268"/>
                </a:cubicBezTo>
                <a:cubicBezTo>
                  <a:pt x="244793" y="228600"/>
                  <a:pt x="255270" y="223838"/>
                  <a:pt x="265748" y="220028"/>
                </a:cubicBezTo>
                <a:cubicBezTo>
                  <a:pt x="275273" y="216218"/>
                  <a:pt x="285750" y="213360"/>
                  <a:pt x="296228" y="212408"/>
                </a:cubicBezTo>
                <a:cubicBezTo>
                  <a:pt x="304800" y="209550"/>
                  <a:pt x="313373" y="209550"/>
                  <a:pt x="320993" y="210503"/>
                </a:cubicBezTo>
                <a:lnTo>
                  <a:pt x="320993" y="210503"/>
                </a:lnTo>
                <a:lnTo>
                  <a:pt x="320993" y="210503"/>
                </a:lnTo>
                <a:close/>
                <a:moveTo>
                  <a:pt x="321945" y="210503"/>
                </a:moveTo>
                <a:cubicBezTo>
                  <a:pt x="322898" y="210503"/>
                  <a:pt x="322898" y="210503"/>
                  <a:pt x="321945" y="210503"/>
                </a:cubicBezTo>
                <a:cubicBezTo>
                  <a:pt x="322898" y="210503"/>
                  <a:pt x="322898" y="210503"/>
                  <a:pt x="321945" y="210503"/>
                </a:cubicBezTo>
                <a:lnTo>
                  <a:pt x="321945" y="210503"/>
                </a:lnTo>
                <a:lnTo>
                  <a:pt x="321945" y="210503"/>
                </a:lnTo>
                <a:close/>
                <a:moveTo>
                  <a:pt x="195263" y="322898"/>
                </a:moveTo>
                <a:cubicBezTo>
                  <a:pt x="195263" y="323850"/>
                  <a:pt x="195263" y="323850"/>
                  <a:pt x="195263" y="322898"/>
                </a:cubicBezTo>
                <a:cubicBezTo>
                  <a:pt x="195263" y="323850"/>
                  <a:pt x="195263" y="323850"/>
                  <a:pt x="195263" y="322898"/>
                </a:cubicBezTo>
                <a:lnTo>
                  <a:pt x="195263" y="322898"/>
                </a:lnTo>
                <a:lnTo>
                  <a:pt x="195263" y="322898"/>
                </a:lnTo>
                <a:close/>
              </a:path>
            </a:pathLst>
          </a:custGeom>
          <a:solidFill>
            <a:schemeClr val="accent1"/>
          </a:solidFill>
          <a:ln w="9525" cap="flat">
            <a:solidFill>
              <a:schemeClr val="accent1"/>
            </a:solidFill>
            <a:prstDash val="solid"/>
            <a:miter/>
          </a:ln>
        </p:spPr>
        <p:txBody>
          <a:bodyPr rtlCol="0" anchor="ctr"/>
          <a:lstStyle/>
          <a:p>
            <a:endParaRPr lang="en-US"/>
          </a:p>
        </p:txBody>
      </p:sp>
      <p:sp>
        <p:nvSpPr>
          <p:cNvPr id="3" name="TextBox 2">
            <a:extLst>
              <a:ext uri="{FF2B5EF4-FFF2-40B4-BE49-F238E27FC236}">
                <a16:creationId xmlns:a16="http://schemas.microsoft.com/office/drawing/2014/main" id="{5766CF75-527B-43F2-A54A-CB218B8D04C4}"/>
              </a:ext>
            </a:extLst>
          </p:cNvPr>
          <p:cNvSpPr txBox="1"/>
          <p:nvPr userDrawn="1"/>
        </p:nvSpPr>
        <p:spPr>
          <a:xfrm>
            <a:off x="11139544" y="853744"/>
            <a:ext cx="720070" cy="446276"/>
          </a:xfrm>
          <a:prstGeom prst="rect">
            <a:avLst/>
          </a:prstGeom>
          <a:noFill/>
        </p:spPr>
        <p:txBody>
          <a:bodyPr wrap="none" rtlCol="0">
            <a:spAutoFit/>
          </a:bodyPr>
          <a:lstStyle/>
          <a:p>
            <a:pPr algn="ctr">
              <a:lnSpc>
                <a:spcPct val="150000"/>
              </a:lnSpc>
            </a:pPr>
            <a:r>
              <a:rPr lang="en-US" sz="800" b="1" spc="600" dirty="0">
                <a:latin typeface="+mj-lt"/>
              </a:rPr>
              <a:t>WHT</a:t>
            </a:r>
            <a:br>
              <a:rPr lang="en-US" sz="800" b="1" spc="600" dirty="0">
                <a:latin typeface="+mj-lt"/>
              </a:rPr>
            </a:br>
            <a:r>
              <a:rPr lang="en-US" sz="800" b="1" spc="600" dirty="0">
                <a:latin typeface="+mj-lt"/>
              </a:rPr>
              <a:t>BRD</a:t>
            </a:r>
            <a:endParaRPr lang="en-ID" sz="800" b="1" spc="600" dirty="0">
              <a:latin typeface="+mj-lt"/>
            </a:endParaRPr>
          </a:p>
        </p:txBody>
      </p:sp>
      <p:sp>
        <p:nvSpPr>
          <p:cNvPr id="5" name="TextBox 4">
            <a:extLst>
              <a:ext uri="{FF2B5EF4-FFF2-40B4-BE49-F238E27FC236}">
                <a16:creationId xmlns:a16="http://schemas.microsoft.com/office/drawing/2014/main" id="{C5ECD2FB-1577-406A-8A77-B3F41B606943}"/>
              </a:ext>
            </a:extLst>
          </p:cNvPr>
          <p:cNvSpPr txBox="1"/>
          <p:nvPr userDrawn="1"/>
        </p:nvSpPr>
        <p:spPr>
          <a:xfrm>
            <a:off x="222250" y="6415562"/>
            <a:ext cx="2342308" cy="307777"/>
          </a:xfrm>
          <a:prstGeom prst="rect">
            <a:avLst/>
          </a:prstGeom>
          <a:noFill/>
        </p:spPr>
        <p:txBody>
          <a:bodyPr wrap="none" rtlCol="0">
            <a:spAutoFit/>
          </a:bodyPr>
          <a:lstStyle/>
          <a:p>
            <a:r>
              <a:rPr lang="en-US" sz="1400" b="0" dirty="0" err="1">
                <a:solidFill>
                  <a:schemeClr val="tx1">
                    <a:lumMod val="65000"/>
                    <a:lumOff val="35000"/>
                  </a:schemeClr>
                </a:solidFill>
                <a:latin typeface="+mn-lt"/>
              </a:rPr>
              <a:t>WhiteBoard</a:t>
            </a:r>
            <a:r>
              <a:rPr lang="en-US" sz="1400" b="0" dirty="0">
                <a:solidFill>
                  <a:schemeClr val="tx1">
                    <a:lumMod val="65000"/>
                    <a:lumOff val="35000"/>
                  </a:schemeClr>
                </a:solidFill>
                <a:latin typeface="+mn-lt"/>
              </a:rPr>
              <a:t> Presentation Templates</a:t>
            </a:r>
            <a:endParaRPr lang="en-ID" sz="1400" b="0" dirty="0">
              <a:solidFill>
                <a:schemeClr val="tx1">
                  <a:lumMod val="65000"/>
                  <a:lumOff val="35000"/>
                </a:schemeClr>
              </a:solidFill>
              <a:latin typeface="+mn-lt"/>
            </a:endParaRPr>
          </a:p>
        </p:txBody>
      </p:sp>
      <p:sp>
        <p:nvSpPr>
          <p:cNvPr id="6" name="TextBox 5">
            <a:extLst>
              <a:ext uri="{FF2B5EF4-FFF2-40B4-BE49-F238E27FC236}">
                <a16:creationId xmlns:a16="http://schemas.microsoft.com/office/drawing/2014/main" id="{8A2CCEC8-6D99-4B5C-9422-DA2F06087E91}"/>
              </a:ext>
            </a:extLst>
          </p:cNvPr>
          <p:cNvSpPr txBox="1"/>
          <p:nvPr userDrawn="1"/>
        </p:nvSpPr>
        <p:spPr>
          <a:xfrm>
            <a:off x="11315404" y="6415563"/>
            <a:ext cx="654346" cy="307777"/>
          </a:xfrm>
          <a:prstGeom prst="rect">
            <a:avLst/>
          </a:prstGeom>
          <a:noFill/>
        </p:spPr>
        <p:txBody>
          <a:bodyPr wrap="none" rtlCol="0">
            <a:spAutoFit/>
          </a:bodyPr>
          <a:lstStyle/>
          <a:p>
            <a:pPr algn="r"/>
            <a:fld id="{46C27BF2-D292-44AB-8B72-8E649427070B}" type="slidenum">
              <a:rPr lang="en-US" sz="1400" b="0" smtClean="0">
                <a:solidFill>
                  <a:schemeClr val="tx1">
                    <a:lumMod val="65000"/>
                    <a:lumOff val="35000"/>
                  </a:schemeClr>
                </a:solidFill>
                <a:latin typeface="+mn-lt"/>
              </a:rPr>
              <a:pPr algn="r"/>
              <a:t>‹#›</a:t>
            </a:fld>
            <a:endParaRPr lang="en-ID" sz="1400" b="0" dirty="0">
              <a:solidFill>
                <a:schemeClr val="tx1">
                  <a:lumMod val="65000"/>
                  <a:lumOff val="35000"/>
                </a:schemeClr>
              </a:solidFill>
              <a:latin typeface="+mn-lt"/>
            </a:endParaRPr>
          </a:p>
        </p:txBody>
      </p:sp>
    </p:spTree>
    <p:extLst>
      <p:ext uri="{BB962C8B-B14F-4D97-AF65-F5344CB8AC3E}">
        <p14:creationId xmlns:p14="http://schemas.microsoft.com/office/powerpoint/2010/main" val="2646595386"/>
      </p:ext>
    </p:extLst>
  </p:cSld>
  <p:clrMap bg1="lt1" tx1="dk1" bg2="lt2" tx2="dk2" accent1="accent1" accent2="accent2" accent3="accent3" accent4="accent4" accent5="accent5" accent6="accent6" hlink="hlink" folHlink="folHlink"/>
  <p:sldLayoutIdLst>
    <p:sldLayoutId id="214748381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89.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5" Type="http://schemas.openxmlformats.org/officeDocument/2006/relationships/image" Target="../media/image4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5.jpeg"/><Relationship Id="rId7" Type="http://schemas.openxmlformats.org/officeDocument/2006/relationships/image" Target="../media/image49.svg"/><Relationship Id="rId2" Type="http://schemas.openxmlformats.org/officeDocument/2006/relationships/image" Target="../media/image44.jpeg"/><Relationship Id="rId1" Type="http://schemas.openxmlformats.org/officeDocument/2006/relationships/slideLayout" Target="../slideLayouts/slideLayout89.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47.jpeg"/><Relationship Id="rId10" Type="http://schemas.openxmlformats.org/officeDocument/2006/relationships/image" Target="../media/image50.png"/><Relationship Id="rId4" Type="http://schemas.openxmlformats.org/officeDocument/2006/relationships/image" Target="../media/image46.jpeg"/><Relationship Id="rId9" Type="http://schemas.openxmlformats.org/officeDocument/2006/relationships/image" Target="../media/image35.sv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42">
            <a:extLst>
              <a:ext uri="{FF2B5EF4-FFF2-40B4-BE49-F238E27FC236}">
                <a16:creationId xmlns:a16="http://schemas.microsoft.com/office/drawing/2014/main" id="{8A95209C-5275-4E15-8EA7-7F42980ABF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redericton High School">
            <a:extLst>
              <a:ext uri="{FF2B5EF4-FFF2-40B4-BE49-F238E27FC236}">
                <a16:creationId xmlns:a16="http://schemas.microsoft.com/office/drawing/2014/main" id="{49A0688D-7CDE-6398-E9A8-8EDA3DD307CC}"/>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t="3822" r="-1" b="-1"/>
          <a:stretch>
            <a:fillRect/>
          </a:stretch>
        </p:blipFill>
        <p:spPr bwMode="auto">
          <a:xfrm>
            <a:off x="20" y="10"/>
            <a:ext cx="12188931"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89EE17F-1ED0-2608-5EF7-1AF77198EDA7}"/>
              </a:ext>
            </a:extLst>
          </p:cNvPr>
          <p:cNvSpPr>
            <a:spLocks noGrp="1"/>
          </p:cNvSpPr>
          <p:nvPr>
            <p:ph type="ctrTitle"/>
          </p:nvPr>
        </p:nvSpPr>
        <p:spPr>
          <a:xfrm>
            <a:off x="1527048" y="1124712"/>
            <a:ext cx="9144000" cy="3063240"/>
          </a:xfrm>
        </p:spPr>
        <p:txBody>
          <a:bodyPr>
            <a:normAutofit/>
          </a:bodyPr>
          <a:lstStyle/>
          <a:p>
            <a:pPr algn="ctr">
              <a:lnSpc>
                <a:spcPct val="90000"/>
              </a:lnSpc>
            </a:pPr>
            <a:r>
              <a:rPr lang="en-US" sz="6700" b="1">
                <a:latin typeface="Amasis MT Pro Black" panose="02040A04050005020304" pitchFamily="18" charset="0"/>
              </a:rPr>
              <a:t>Get Involved/Find Your Crew: </a:t>
            </a:r>
            <a:br>
              <a:rPr lang="en-US" sz="6700" b="1">
                <a:latin typeface="Amasis MT Pro Black" panose="02040A04050005020304" pitchFamily="18" charset="0"/>
              </a:rPr>
            </a:br>
            <a:r>
              <a:rPr lang="en-US" sz="6700" b="1">
                <a:latin typeface="Amasis MT Pro Black" panose="02040A04050005020304" pitchFamily="18" charset="0"/>
              </a:rPr>
              <a:t>FHS Clubs</a:t>
            </a:r>
          </a:p>
        </p:txBody>
      </p:sp>
      <p:sp>
        <p:nvSpPr>
          <p:cNvPr id="1044" name="Rectangle 6">
            <a:extLst>
              <a:ext uri="{FF2B5EF4-FFF2-40B4-BE49-F238E27FC236}">
                <a16:creationId xmlns:a16="http://schemas.microsoft.com/office/drawing/2014/main" id="{4F2ED431-E304-4FF0-9F4E-032783C9D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571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Rectangle 6">
            <a:extLst>
              <a:ext uri="{FF2B5EF4-FFF2-40B4-BE49-F238E27FC236}">
                <a16:creationId xmlns:a16="http://schemas.microsoft.com/office/drawing/2014/main" id="{4E87FCFB-2CCE-460D-B3DD-557C8BD1B9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4194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39786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79052-DDD1-6511-F8BB-4B14F3ACB954}"/>
              </a:ext>
            </a:extLst>
          </p:cNvPr>
          <p:cNvSpPr>
            <a:spLocks noGrp="1"/>
          </p:cNvSpPr>
          <p:nvPr>
            <p:ph type="title"/>
          </p:nvPr>
        </p:nvSpPr>
        <p:spPr/>
        <p:txBody>
          <a:bodyPr/>
          <a:lstStyle/>
          <a:p>
            <a:r>
              <a:rPr lang="en-US" dirty="0"/>
              <a:t>Information  you should about it </a:t>
            </a:r>
          </a:p>
        </p:txBody>
      </p:sp>
      <p:sp>
        <p:nvSpPr>
          <p:cNvPr id="3" name="Content Placeholder 2">
            <a:extLst>
              <a:ext uri="{FF2B5EF4-FFF2-40B4-BE49-F238E27FC236}">
                <a16:creationId xmlns:a16="http://schemas.microsoft.com/office/drawing/2014/main" id="{64B9DA9B-10A9-DCEB-23DC-F443A50A5478}"/>
              </a:ext>
            </a:extLst>
          </p:cNvPr>
          <p:cNvSpPr>
            <a:spLocks noGrp="1"/>
          </p:cNvSpPr>
          <p:nvPr>
            <p:ph idx="1"/>
          </p:nvPr>
        </p:nvSpPr>
        <p:spPr/>
        <p:txBody>
          <a:bodyPr vert="horz" lIns="91440" tIns="45720" rIns="91440" bIns="45720" rtlCol="0" anchor="t">
            <a:normAutofit/>
          </a:bodyPr>
          <a:lstStyle/>
          <a:p>
            <a:endParaRPr lang="en-US" dirty="0"/>
          </a:p>
          <a:p>
            <a:endParaRPr lang="en-US" dirty="0"/>
          </a:p>
        </p:txBody>
      </p:sp>
      <p:sp>
        <p:nvSpPr>
          <p:cNvPr id="4" name="TextBox 3">
            <a:extLst>
              <a:ext uri="{FF2B5EF4-FFF2-40B4-BE49-F238E27FC236}">
                <a16:creationId xmlns:a16="http://schemas.microsoft.com/office/drawing/2014/main" id="{E384A430-F94B-1CF3-E542-C10867139962}"/>
              </a:ext>
            </a:extLst>
          </p:cNvPr>
          <p:cNvSpPr txBox="1"/>
          <p:nvPr/>
        </p:nvSpPr>
        <p:spPr>
          <a:xfrm>
            <a:off x="863112" y="1852247"/>
            <a:ext cx="10282603"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sto MT"/>
                <a:ea typeface="+mn-ea"/>
                <a:cs typeface="+mn-cs"/>
              </a:rPr>
              <a:t>Joining the Chess Club is a great way to sharpen your mind while having fun! Whether you're a beginner or an advance player, the club offers a welcoming space to learn new strategies, challenge yourself, and make new friends.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sto MT"/>
                <a:ea typeface="+mn-ea"/>
                <a:cs typeface="+mn-cs"/>
              </a:rPr>
              <a:t>Location: Tuesday in Mr. Leroux's room (C122) and Thursday in Ms. Jarvis's room (C12)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sto MT"/>
                <a:ea typeface="+mn-ea"/>
                <a:cs typeface="+mn-cs"/>
              </a:rPr>
              <a:t>We meet every twice during the week and is totally causal!</a:t>
            </a:r>
            <a:endParaRPr kumimoji="0" lang="en-US" sz="18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sto MT"/>
                <a:ea typeface="+mn-ea"/>
                <a:cs typeface="+mn-cs"/>
              </a:rPr>
              <a:t>Come check it out! There will be in house tournaments, activities and much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sto MT"/>
              <a:ea typeface="+mn-ea"/>
              <a:cs typeface="+mn-cs"/>
            </a:endParaRPr>
          </a:p>
        </p:txBody>
      </p:sp>
    </p:spTree>
    <p:extLst>
      <p:ext uri="{BB962C8B-B14F-4D97-AF65-F5344CB8AC3E}">
        <p14:creationId xmlns:p14="http://schemas.microsoft.com/office/powerpoint/2010/main" val="316050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5AA90C-E236-E685-2994-63BD248D1C1C}"/>
              </a:ext>
            </a:extLst>
          </p:cNvPr>
          <p:cNvSpPr/>
          <p:nvPr/>
        </p:nvSpPr>
        <p:spPr>
          <a:xfrm>
            <a:off x="0" y="0"/>
            <a:ext cx="12192000" cy="6858000"/>
          </a:xfrm>
          <a:prstGeom prst="rect">
            <a:avLst/>
          </a:prstGeom>
          <a:solidFill>
            <a:srgbClr val="F0FD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A6C7B143-4FF5-89C6-7117-9491F09BF6FA}"/>
              </a:ext>
            </a:extLst>
          </p:cNvPr>
          <p:cNvSpPr>
            <a:spLocks noGrp="1"/>
          </p:cNvSpPr>
          <p:nvPr>
            <p:ph type="title"/>
          </p:nvPr>
        </p:nvSpPr>
        <p:spPr>
          <a:xfrm>
            <a:off x="284044" y="245882"/>
            <a:ext cx="4132835" cy="1070768"/>
          </a:xfrm>
        </p:spPr>
        <p:txBody>
          <a:bodyPr>
            <a:normAutofit/>
          </a:bodyPr>
          <a:lstStyle/>
          <a:p>
            <a:r>
              <a:rPr lang="en-US" sz="4800" b="1" dirty="0"/>
              <a:t>Kats’ Kitchen</a:t>
            </a:r>
          </a:p>
        </p:txBody>
      </p:sp>
      <p:sp>
        <p:nvSpPr>
          <p:cNvPr id="3" name="Content Placeholder 2">
            <a:extLst>
              <a:ext uri="{FF2B5EF4-FFF2-40B4-BE49-F238E27FC236}">
                <a16:creationId xmlns:a16="http://schemas.microsoft.com/office/drawing/2014/main" id="{3941592F-8FCD-1A72-8DA8-DB1F667FFCA7}"/>
              </a:ext>
            </a:extLst>
          </p:cNvPr>
          <p:cNvSpPr>
            <a:spLocks noGrp="1"/>
          </p:cNvSpPr>
          <p:nvPr>
            <p:ph idx="1"/>
          </p:nvPr>
        </p:nvSpPr>
        <p:spPr>
          <a:xfrm>
            <a:off x="210564" y="1232414"/>
            <a:ext cx="11235763" cy="4972442"/>
          </a:xfrm>
        </p:spPr>
        <p:txBody>
          <a:bodyPr>
            <a:normAutofit/>
          </a:bodyPr>
          <a:lstStyle/>
          <a:p>
            <a:r>
              <a:rPr lang="en-US" sz="3200" dirty="0"/>
              <a:t>Grab ‘n Go breakfast during the 20 minutes before classes start</a:t>
            </a:r>
          </a:p>
          <a:p>
            <a:r>
              <a:rPr lang="en-US" sz="3200" dirty="0"/>
              <a:t>Grab ‘n Go lunch during the first 20 minutes of lunch hour</a:t>
            </a:r>
          </a:p>
          <a:p>
            <a:r>
              <a:rPr lang="en-US" sz="3200" dirty="0"/>
              <a:t>Healthy and delicious food</a:t>
            </a:r>
          </a:p>
          <a:p>
            <a:r>
              <a:rPr lang="en-US" sz="3200" dirty="0"/>
              <a:t>Available for </a:t>
            </a:r>
            <a:r>
              <a:rPr lang="en-US" sz="3200" b="1" dirty="0"/>
              <a:t>any</a:t>
            </a:r>
            <a:r>
              <a:rPr lang="en-US" sz="3200" dirty="0"/>
              <a:t> student, </a:t>
            </a:r>
            <a:r>
              <a:rPr lang="en-US" sz="3200" b="1" dirty="0"/>
              <a:t>every </a:t>
            </a:r>
            <a:r>
              <a:rPr lang="en-US" sz="3200" dirty="0"/>
              <a:t>day of the week</a:t>
            </a:r>
          </a:p>
          <a:p>
            <a:r>
              <a:rPr lang="en-US" sz="3200" dirty="0"/>
              <a:t>Located in the main hallway – easy to find!</a:t>
            </a:r>
          </a:p>
          <a:p>
            <a:pPr marL="0" indent="0">
              <a:buNone/>
            </a:pPr>
            <a:r>
              <a:rPr lang="en-US" sz="3200" dirty="0"/>
              <a:t>   (and it’s free!)</a:t>
            </a:r>
          </a:p>
        </p:txBody>
      </p:sp>
      <p:pic>
        <p:nvPicPr>
          <p:cNvPr id="5" name="Picture 4" descr="A black panther with yellow and black text&#10;&#10;AI-generated content may be incorrect.">
            <a:extLst>
              <a:ext uri="{FF2B5EF4-FFF2-40B4-BE49-F238E27FC236}">
                <a16:creationId xmlns:a16="http://schemas.microsoft.com/office/drawing/2014/main" id="{8EBBE409-E800-7B0F-7B56-5EC8DD303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4071" y="3872695"/>
            <a:ext cx="2835735" cy="26464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cxnSp>
        <p:nvCxnSpPr>
          <p:cNvPr id="4" name="Straight Connector 3">
            <a:extLst>
              <a:ext uri="{FF2B5EF4-FFF2-40B4-BE49-F238E27FC236}">
                <a16:creationId xmlns:a16="http://schemas.microsoft.com/office/drawing/2014/main" id="{91D86291-B6B8-143E-736F-9B356FB63CEA}"/>
              </a:ext>
            </a:extLst>
          </p:cNvPr>
          <p:cNvCxnSpPr/>
          <p:nvPr/>
        </p:nvCxnSpPr>
        <p:spPr>
          <a:xfrm>
            <a:off x="210565" y="1134835"/>
            <a:ext cx="1149702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8224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AAA9-84D2-86DC-B4F1-AB1CD16BA9E8}"/>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74E3FB8A-62A2-DE2F-ADF6-26D47B0DF799}"/>
              </a:ext>
            </a:extLst>
          </p:cNvPr>
          <p:cNvSpPr/>
          <p:nvPr/>
        </p:nvSpPr>
        <p:spPr>
          <a:xfrm>
            <a:off x="0" y="0"/>
            <a:ext cx="12192000" cy="6858000"/>
          </a:xfrm>
          <a:prstGeom prst="rect">
            <a:avLst/>
          </a:prstGeom>
          <a:solidFill>
            <a:srgbClr val="F0FD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0" name="Picture 19" descr="A black panther with yellow and black text&#10;&#10;AI-generated content may be incorrect.">
            <a:extLst>
              <a:ext uri="{FF2B5EF4-FFF2-40B4-BE49-F238E27FC236}">
                <a16:creationId xmlns:a16="http://schemas.microsoft.com/office/drawing/2014/main" id="{9CFA9DA7-2B02-EF03-59E6-E63E2B7816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443" y="3854280"/>
            <a:ext cx="2835735" cy="264648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Content Placeholder 2">
            <a:extLst>
              <a:ext uri="{FF2B5EF4-FFF2-40B4-BE49-F238E27FC236}">
                <a16:creationId xmlns:a16="http://schemas.microsoft.com/office/drawing/2014/main" id="{0676641E-CA67-E9A5-6B7A-9ECBF2C38AD4}"/>
              </a:ext>
            </a:extLst>
          </p:cNvPr>
          <p:cNvSpPr>
            <a:spLocks noGrp="1"/>
          </p:cNvSpPr>
          <p:nvPr>
            <p:ph idx="1"/>
          </p:nvPr>
        </p:nvSpPr>
        <p:spPr>
          <a:xfrm>
            <a:off x="284044" y="1110343"/>
            <a:ext cx="11497020" cy="3815637"/>
          </a:xfrm>
        </p:spPr>
        <p:txBody>
          <a:bodyPr>
            <a:noAutofit/>
          </a:bodyPr>
          <a:lstStyle/>
          <a:p>
            <a:r>
              <a:rPr lang="en-US" sz="3200" dirty="0"/>
              <a:t>Want to volunteer? Join us at our first meeting in the fall!</a:t>
            </a:r>
          </a:p>
          <a:p>
            <a:r>
              <a:rPr lang="en-US" sz="3200" dirty="0"/>
              <a:t>Serve breakfast or lunch once or twice a month – not a big commitment!</a:t>
            </a:r>
          </a:p>
          <a:p>
            <a:r>
              <a:rPr lang="en-US" sz="3200" dirty="0"/>
              <a:t>Meetings every other week</a:t>
            </a:r>
          </a:p>
          <a:p>
            <a:r>
              <a:rPr lang="en-US" sz="3200" dirty="0"/>
              <a:t>Volunteer events throughout the year – fundraising, community events</a:t>
            </a:r>
          </a:p>
          <a:p>
            <a:r>
              <a:rPr lang="en-US" sz="3200" dirty="0"/>
              <a:t>Develop leadership skills and help out in the </a:t>
            </a:r>
          </a:p>
          <a:p>
            <a:pPr marL="0" indent="0">
              <a:buNone/>
            </a:pPr>
            <a:r>
              <a:rPr lang="en-US" sz="3200" dirty="0"/>
              <a:t>   community!</a:t>
            </a:r>
          </a:p>
        </p:txBody>
      </p:sp>
      <p:sp>
        <p:nvSpPr>
          <p:cNvPr id="27" name="Title 1">
            <a:extLst>
              <a:ext uri="{FF2B5EF4-FFF2-40B4-BE49-F238E27FC236}">
                <a16:creationId xmlns:a16="http://schemas.microsoft.com/office/drawing/2014/main" id="{6924C11B-A153-4B4E-DABA-9C8794D43B6D}"/>
              </a:ext>
            </a:extLst>
          </p:cNvPr>
          <p:cNvSpPr txBox="1">
            <a:spLocks/>
          </p:cNvSpPr>
          <p:nvPr/>
        </p:nvSpPr>
        <p:spPr>
          <a:xfrm>
            <a:off x="284044" y="245882"/>
            <a:ext cx="4132835" cy="1070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ptos Display" panose="02110004020202020204"/>
                <a:ea typeface="+mj-ea"/>
                <a:cs typeface="+mj-cs"/>
              </a:rPr>
              <a:t>Kats’ Kitchen</a:t>
            </a:r>
          </a:p>
        </p:txBody>
      </p:sp>
      <p:cxnSp>
        <p:nvCxnSpPr>
          <p:cNvPr id="4" name="Straight Connector 3">
            <a:extLst>
              <a:ext uri="{FF2B5EF4-FFF2-40B4-BE49-F238E27FC236}">
                <a16:creationId xmlns:a16="http://schemas.microsoft.com/office/drawing/2014/main" id="{74573240-F168-D51F-1BFD-CE9A4D7D0F7C}"/>
              </a:ext>
            </a:extLst>
          </p:cNvPr>
          <p:cNvCxnSpPr/>
          <p:nvPr/>
        </p:nvCxnSpPr>
        <p:spPr>
          <a:xfrm>
            <a:off x="284044" y="1110343"/>
            <a:ext cx="11497020" cy="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2713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BC00BF-A9F9-4C5B-47CB-4991C45D0EF9}"/>
              </a:ext>
            </a:extLst>
          </p:cNvPr>
          <p:cNvPicPr>
            <a:picLocks noChangeAspect="1"/>
          </p:cNvPicPr>
          <p:nvPr/>
        </p:nvPicPr>
        <p:blipFill rotWithShape="1">
          <a:blip r:embed="rId2"/>
          <a:srcRect l="6220" t="5861" r="8134" b="6579"/>
          <a:stretch/>
        </p:blipFill>
        <p:spPr>
          <a:xfrm>
            <a:off x="1524000" y="1"/>
            <a:ext cx="9144000" cy="5417788"/>
          </a:xfrm>
          <a:prstGeom prst="rect">
            <a:avLst/>
          </a:prstGeom>
        </p:spPr>
      </p:pic>
      <p:sp>
        <p:nvSpPr>
          <p:cNvPr id="3" name="TextBox 2">
            <a:extLst>
              <a:ext uri="{FF2B5EF4-FFF2-40B4-BE49-F238E27FC236}">
                <a16:creationId xmlns:a16="http://schemas.microsoft.com/office/drawing/2014/main" id="{91279AB0-89C4-583B-45E5-DF81F98B806F}"/>
              </a:ext>
            </a:extLst>
          </p:cNvPr>
          <p:cNvSpPr txBox="1"/>
          <p:nvPr/>
        </p:nvSpPr>
        <p:spPr>
          <a:xfrm>
            <a:off x="4555368" y="5758751"/>
            <a:ext cx="3308919" cy="658963"/>
          </a:xfrm>
          <a:prstGeom prst="rect">
            <a:avLst/>
          </a:prstGeom>
          <a:noFill/>
        </p:spPr>
        <p:txBody>
          <a:bodyPr wrap="none" rtlCol="0">
            <a:spAutoFit/>
          </a:bodyPr>
          <a:lstStyle/>
          <a:p>
            <a:pPr defTabSz="311719"/>
            <a:r>
              <a:rPr lang="en-US" sz="3682" dirty="0">
                <a:solidFill>
                  <a:prstClr val="black"/>
                </a:solidFill>
                <a:latin typeface="Modern Love Caps" panose="04070805081001020A01" pitchFamily="82" charset="0"/>
              </a:rPr>
              <a:t>@ lunch in C137</a:t>
            </a:r>
          </a:p>
        </p:txBody>
      </p:sp>
      <p:sp>
        <p:nvSpPr>
          <p:cNvPr id="4" name="TextBox 3">
            <a:extLst>
              <a:ext uri="{FF2B5EF4-FFF2-40B4-BE49-F238E27FC236}">
                <a16:creationId xmlns:a16="http://schemas.microsoft.com/office/drawing/2014/main" id="{C7BDB85D-9BBF-5D9D-22AD-1268F00ED0F9}"/>
              </a:ext>
            </a:extLst>
          </p:cNvPr>
          <p:cNvSpPr txBox="1"/>
          <p:nvPr/>
        </p:nvSpPr>
        <p:spPr>
          <a:xfrm>
            <a:off x="4966474" y="6388294"/>
            <a:ext cx="2240165" cy="281167"/>
          </a:xfrm>
          <a:prstGeom prst="rect">
            <a:avLst/>
          </a:prstGeom>
          <a:noFill/>
        </p:spPr>
        <p:txBody>
          <a:bodyPr wrap="none" rtlCol="0">
            <a:spAutoFit/>
          </a:bodyPr>
          <a:lstStyle/>
          <a:p>
            <a:pPr defTabSz="311719"/>
            <a:r>
              <a:rPr lang="en-US" sz="1227" dirty="0">
                <a:solidFill>
                  <a:prstClr val="black"/>
                </a:solidFill>
                <a:latin typeface="Calibri" panose="020F0502020204030204"/>
              </a:rPr>
              <a:t>New members always welcome!</a:t>
            </a:r>
          </a:p>
        </p:txBody>
      </p:sp>
    </p:spTree>
    <p:extLst>
      <p:ext uri="{BB962C8B-B14F-4D97-AF65-F5344CB8AC3E}">
        <p14:creationId xmlns:p14="http://schemas.microsoft.com/office/powerpoint/2010/main" val="8107667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781E87-DEEE-4334-3125-562CB790D32B}"/>
              </a:ext>
            </a:extLst>
          </p:cNvPr>
          <p:cNvSpPr txBox="1"/>
          <p:nvPr/>
        </p:nvSpPr>
        <p:spPr>
          <a:xfrm>
            <a:off x="1776034" y="318359"/>
            <a:ext cx="8516124" cy="1561325"/>
          </a:xfrm>
          <a:prstGeom prst="rect">
            <a:avLst/>
          </a:prstGeom>
          <a:noFill/>
        </p:spPr>
        <p:txBody>
          <a:bodyPr wrap="square" rtlCol="0">
            <a:spAutoFit/>
          </a:bodyPr>
          <a:lstStyle/>
          <a:p>
            <a:pPr defTabSz="311719"/>
            <a:r>
              <a:rPr lang="en-US" sz="1909" b="1" dirty="0">
                <a:solidFill>
                  <a:prstClr val="black"/>
                </a:solidFill>
                <a:latin typeface="Calibri" panose="020F0502020204030204"/>
              </a:rPr>
              <a:t>Reach for the Top</a:t>
            </a:r>
            <a:r>
              <a:rPr lang="en-US" sz="1909" dirty="0">
                <a:solidFill>
                  <a:prstClr val="black"/>
                </a:solidFill>
                <a:latin typeface="Calibri" panose="020F0502020204030204"/>
              </a:rPr>
              <a:t> is a Canadian academic quiz competition for high school students. Teams of four compete head-to-head in fast-paced matches, answering a wide variety of questions from subjects like:</a:t>
            </a:r>
          </a:p>
          <a:p>
            <a:pPr defTabSz="311719"/>
            <a:endParaRPr lang="en-US" sz="1909" b="1" dirty="0">
              <a:solidFill>
                <a:prstClr val="black"/>
              </a:solidFill>
              <a:latin typeface="Calibri" panose="020F0502020204030204"/>
            </a:endParaRPr>
          </a:p>
          <a:p>
            <a:pPr defTabSz="311719"/>
            <a:endParaRPr lang="en-US" sz="1909" b="1" dirty="0">
              <a:solidFill>
                <a:prstClr val="black"/>
              </a:solidFill>
              <a:latin typeface="Calibri" panose="020F0502020204030204"/>
            </a:endParaRPr>
          </a:p>
        </p:txBody>
      </p:sp>
      <p:sp>
        <p:nvSpPr>
          <p:cNvPr id="9" name="TextBox 8">
            <a:extLst>
              <a:ext uri="{FF2B5EF4-FFF2-40B4-BE49-F238E27FC236}">
                <a16:creationId xmlns:a16="http://schemas.microsoft.com/office/drawing/2014/main" id="{87B260EF-5EFC-31DD-E835-C69BB4092B26}"/>
              </a:ext>
            </a:extLst>
          </p:cNvPr>
          <p:cNvSpPr txBox="1"/>
          <p:nvPr/>
        </p:nvSpPr>
        <p:spPr>
          <a:xfrm>
            <a:off x="2959935" y="1434957"/>
            <a:ext cx="5753689" cy="2107115"/>
          </a:xfrm>
          <a:prstGeom prst="rect">
            <a:avLst/>
          </a:prstGeom>
          <a:noFill/>
        </p:spPr>
        <p:txBody>
          <a:bodyPr wrap="square" numCol="2">
            <a:spAutoFit/>
          </a:bodyPr>
          <a:lstStyle/>
          <a:p>
            <a:pPr marL="311719" indent="-311719" defTabSz="311719">
              <a:buFont typeface="Arial" panose="020B0604020202020204" pitchFamily="34" charset="0"/>
              <a:buChar char="•"/>
            </a:pPr>
            <a:r>
              <a:rPr lang="en-US" sz="2182" b="1" dirty="0">
                <a:solidFill>
                  <a:prstClr val="black"/>
                </a:solidFill>
                <a:latin typeface="Calibri" panose="020F0502020204030204"/>
              </a:rPr>
              <a:t>History</a:t>
            </a:r>
          </a:p>
          <a:p>
            <a:pPr marL="311719" indent="-311719" defTabSz="311719">
              <a:buFont typeface="Arial" panose="020B0604020202020204" pitchFamily="34" charset="0"/>
              <a:buChar char="•"/>
            </a:pPr>
            <a:r>
              <a:rPr lang="en-US" sz="2182" b="1" dirty="0">
                <a:solidFill>
                  <a:prstClr val="black"/>
                </a:solidFill>
                <a:latin typeface="Calibri" panose="020F0502020204030204"/>
              </a:rPr>
              <a:t>Geography</a:t>
            </a:r>
          </a:p>
          <a:p>
            <a:pPr marL="311719" indent="-311719" defTabSz="311719">
              <a:buFont typeface="Arial" panose="020B0604020202020204" pitchFamily="34" charset="0"/>
              <a:buChar char="•"/>
            </a:pPr>
            <a:r>
              <a:rPr lang="en-US" sz="2182" b="1" dirty="0">
                <a:solidFill>
                  <a:prstClr val="black"/>
                </a:solidFill>
                <a:latin typeface="Calibri" panose="020F0502020204030204"/>
              </a:rPr>
              <a:t>Science</a:t>
            </a:r>
          </a:p>
          <a:p>
            <a:pPr marL="311719" indent="-311719" defTabSz="311719">
              <a:buFont typeface="Arial" panose="020B0604020202020204" pitchFamily="34" charset="0"/>
              <a:buChar char="•"/>
            </a:pPr>
            <a:r>
              <a:rPr lang="en-US" sz="2182" b="1" dirty="0">
                <a:solidFill>
                  <a:prstClr val="black"/>
                </a:solidFill>
                <a:latin typeface="Calibri" panose="020F0502020204030204"/>
              </a:rPr>
              <a:t>Literature</a:t>
            </a:r>
          </a:p>
          <a:p>
            <a:pPr marL="311719" indent="-311719" defTabSz="311719">
              <a:buFont typeface="Arial" panose="020B0604020202020204" pitchFamily="34" charset="0"/>
              <a:buChar char="•"/>
            </a:pPr>
            <a:endParaRPr lang="en-US" sz="2182" b="1" dirty="0">
              <a:solidFill>
                <a:prstClr val="black"/>
              </a:solidFill>
              <a:latin typeface="Calibri" panose="020F0502020204030204"/>
            </a:endParaRPr>
          </a:p>
          <a:p>
            <a:pPr marL="311719" indent="-311719" defTabSz="311719">
              <a:buFont typeface="Arial" panose="020B0604020202020204" pitchFamily="34" charset="0"/>
              <a:buChar char="•"/>
            </a:pPr>
            <a:endParaRPr lang="en-US" sz="2182" b="1" dirty="0">
              <a:solidFill>
                <a:prstClr val="black"/>
              </a:solidFill>
              <a:latin typeface="Calibri" panose="020F0502020204030204"/>
            </a:endParaRPr>
          </a:p>
          <a:p>
            <a:pPr marL="311719" indent="-311719" defTabSz="311719">
              <a:buFont typeface="Arial" panose="020B0604020202020204" pitchFamily="34" charset="0"/>
              <a:buChar char="•"/>
            </a:pPr>
            <a:endParaRPr lang="en-US" sz="2182" b="1" dirty="0">
              <a:solidFill>
                <a:prstClr val="black"/>
              </a:solidFill>
              <a:latin typeface="Calibri" panose="020F0502020204030204"/>
            </a:endParaRPr>
          </a:p>
          <a:p>
            <a:pPr marL="311719" indent="-311719" defTabSz="311719">
              <a:buFont typeface="Arial" panose="020B0604020202020204" pitchFamily="34" charset="0"/>
              <a:buChar char="•"/>
            </a:pPr>
            <a:r>
              <a:rPr lang="en-US" sz="2182" b="1" dirty="0">
                <a:solidFill>
                  <a:prstClr val="black"/>
                </a:solidFill>
                <a:latin typeface="Calibri" panose="020F0502020204030204"/>
              </a:rPr>
              <a:t>Math</a:t>
            </a:r>
          </a:p>
          <a:p>
            <a:pPr marL="311719" indent="-311719" defTabSz="311719">
              <a:buFont typeface="Arial" panose="020B0604020202020204" pitchFamily="34" charset="0"/>
              <a:buChar char="•"/>
            </a:pPr>
            <a:r>
              <a:rPr lang="en-US" sz="2182" b="1" dirty="0">
                <a:solidFill>
                  <a:prstClr val="black"/>
                </a:solidFill>
                <a:latin typeface="Calibri" panose="020F0502020204030204"/>
              </a:rPr>
              <a:t>Pop Culture</a:t>
            </a:r>
          </a:p>
          <a:p>
            <a:pPr marL="311719" indent="-311719" defTabSz="311719">
              <a:buFont typeface="Arial" panose="020B0604020202020204" pitchFamily="34" charset="0"/>
              <a:buChar char="•"/>
            </a:pPr>
            <a:r>
              <a:rPr lang="en-US" sz="2182" b="1" dirty="0">
                <a:solidFill>
                  <a:prstClr val="black"/>
                </a:solidFill>
                <a:latin typeface="Calibri" panose="020F0502020204030204"/>
              </a:rPr>
              <a:t>Current Events</a:t>
            </a:r>
          </a:p>
          <a:p>
            <a:pPr marL="311719" indent="-311719" defTabSz="311719">
              <a:buFont typeface="Arial" panose="020B0604020202020204" pitchFamily="34" charset="0"/>
              <a:buChar char="•"/>
            </a:pPr>
            <a:r>
              <a:rPr lang="en-US" sz="2182" b="1" dirty="0">
                <a:solidFill>
                  <a:prstClr val="black"/>
                </a:solidFill>
                <a:latin typeface="Calibri" panose="020F0502020204030204"/>
              </a:rPr>
              <a:t>General Knowledge</a:t>
            </a:r>
          </a:p>
        </p:txBody>
      </p:sp>
      <p:sp>
        <p:nvSpPr>
          <p:cNvPr id="10" name="TextBox 9">
            <a:extLst>
              <a:ext uri="{FF2B5EF4-FFF2-40B4-BE49-F238E27FC236}">
                <a16:creationId xmlns:a16="http://schemas.microsoft.com/office/drawing/2014/main" id="{2BE59C91-5EBA-672C-3AC8-547EBB06C5A5}"/>
              </a:ext>
            </a:extLst>
          </p:cNvPr>
          <p:cNvSpPr txBox="1"/>
          <p:nvPr/>
        </p:nvSpPr>
        <p:spPr>
          <a:xfrm>
            <a:off x="1915317" y="3429000"/>
            <a:ext cx="8237558" cy="2148922"/>
          </a:xfrm>
          <a:prstGeom prst="rect">
            <a:avLst/>
          </a:prstGeom>
          <a:noFill/>
        </p:spPr>
        <p:txBody>
          <a:bodyPr wrap="square" rtlCol="0">
            <a:spAutoFit/>
          </a:bodyPr>
          <a:lstStyle/>
          <a:p>
            <a:pPr defTabSz="311719"/>
            <a:r>
              <a:rPr lang="en-US" sz="1909" dirty="0">
                <a:solidFill>
                  <a:prstClr val="black"/>
                </a:solidFill>
                <a:latin typeface="Calibri" panose="020F0502020204030204"/>
              </a:rPr>
              <a:t>There are weekly practices, monthly tournaments(~5 – 6), provincial finals, and a national competition.</a:t>
            </a:r>
          </a:p>
          <a:p>
            <a:pPr defTabSz="311719"/>
            <a:endParaRPr lang="en-US" sz="1909" dirty="0">
              <a:solidFill>
                <a:prstClr val="black"/>
              </a:solidFill>
              <a:latin typeface="Calibri" panose="020F0502020204030204"/>
            </a:endParaRPr>
          </a:p>
          <a:p>
            <a:pPr defTabSz="311719"/>
            <a:r>
              <a:rPr lang="en-US" sz="1909" dirty="0">
                <a:solidFill>
                  <a:prstClr val="black"/>
                </a:solidFill>
                <a:latin typeface="Calibri" panose="020F0502020204030204"/>
              </a:rPr>
              <a:t>Monthly tournaments happen around the province with different schools hosting.</a:t>
            </a:r>
          </a:p>
          <a:p>
            <a:pPr defTabSz="311719"/>
            <a:endParaRPr lang="en-US" sz="1909" dirty="0">
              <a:solidFill>
                <a:prstClr val="black"/>
              </a:solidFill>
              <a:latin typeface="Calibri" panose="020F0502020204030204"/>
            </a:endParaRPr>
          </a:p>
          <a:p>
            <a:pPr defTabSz="311719"/>
            <a:r>
              <a:rPr lang="en-US" sz="1909" dirty="0">
                <a:solidFill>
                  <a:prstClr val="black"/>
                </a:solidFill>
                <a:latin typeface="Calibri" panose="020F0502020204030204"/>
              </a:rPr>
              <a:t>The season runs from October to April.</a:t>
            </a:r>
          </a:p>
        </p:txBody>
      </p:sp>
    </p:spTree>
    <p:extLst>
      <p:ext uri="{BB962C8B-B14F-4D97-AF65-F5344CB8AC3E}">
        <p14:creationId xmlns:p14="http://schemas.microsoft.com/office/powerpoint/2010/main" val="1872391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DE1ACD-75F6-4E5F-9834-03609B4F228A}"/>
              </a:ext>
            </a:extLst>
          </p:cNvPr>
          <p:cNvSpPr txBox="1"/>
          <p:nvPr/>
        </p:nvSpPr>
        <p:spPr>
          <a:xfrm>
            <a:off x="1805881" y="533102"/>
            <a:ext cx="8419952" cy="5800883"/>
          </a:xfrm>
          <a:prstGeom prst="rect">
            <a:avLst/>
          </a:prstGeom>
          <a:noFill/>
        </p:spPr>
        <p:txBody>
          <a:bodyPr wrap="square">
            <a:spAutoFit/>
          </a:bodyPr>
          <a:lstStyle/>
          <a:p>
            <a:pPr defTabSz="311719"/>
            <a:r>
              <a:rPr lang="en-US" sz="2182" dirty="0">
                <a:solidFill>
                  <a:prstClr val="black"/>
                </a:solidFill>
                <a:latin typeface="Calibri" panose="020F0502020204030204"/>
              </a:rPr>
              <a:t>🎯 How It Works</a:t>
            </a:r>
          </a:p>
          <a:p>
            <a:pPr defTabSz="311719"/>
            <a:r>
              <a:rPr lang="en-US" sz="2182" dirty="0">
                <a:solidFill>
                  <a:prstClr val="black"/>
                </a:solidFill>
                <a:latin typeface="Calibri" panose="020F0502020204030204"/>
              </a:rPr>
              <a:t>Players buzz in to answer questions first.</a:t>
            </a:r>
          </a:p>
          <a:p>
            <a:pPr defTabSz="311719"/>
            <a:r>
              <a:rPr lang="en-US" sz="2182" dirty="0">
                <a:solidFill>
                  <a:prstClr val="black"/>
                </a:solidFill>
                <a:latin typeface="Calibri" panose="020F0502020204030204"/>
              </a:rPr>
              <a:t>Some rounds have team questions, where players can confer.</a:t>
            </a:r>
          </a:p>
          <a:p>
            <a:pPr defTabSz="311719"/>
            <a:r>
              <a:rPr lang="en-US" sz="2182" dirty="0">
                <a:solidFill>
                  <a:prstClr val="black"/>
                </a:solidFill>
                <a:latin typeface="Calibri" panose="020F0502020204030204"/>
              </a:rPr>
              <a:t>Points are earned for correct answers and lost for incorrect ones (in some formats).</a:t>
            </a:r>
          </a:p>
          <a:p>
            <a:pPr defTabSz="311719"/>
            <a:r>
              <a:rPr lang="en-US" sz="2182" dirty="0">
                <a:solidFill>
                  <a:prstClr val="black"/>
                </a:solidFill>
                <a:latin typeface="Calibri" panose="020F0502020204030204"/>
              </a:rPr>
              <a:t>Matches are usually 30–40 minutes long.</a:t>
            </a:r>
          </a:p>
          <a:p>
            <a:pPr defTabSz="311719"/>
            <a:r>
              <a:rPr lang="en-US" sz="2182" dirty="0">
                <a:solidFill>
                  <a:prstClr val="black"/>
                </a:solidFill>
                <a:latin typeface="Calibri" panose="020F0502020204030204"/>
              </a:rPr>
              <a:t>     </a:t>
            </a:r>
          </a:p>
          <a:p>
            <a:pPr defTabSz="311719"/>
            <a:endParaRPr lang="en-US" sz="2182" dirty="0">
              <a:solidFill>
                <a:prstClr val="black"/>
              </a:solidFill>
              <a:latin typeface="Calibri" panose="020F0502020204030204"/>
            </a:endParaRPr>
          </a:p>
          <a:p>
            <a:pPr defTabSz="311719"/>
            <a:r>
              <a:rPr lang="en-US" sz="2182" dirty="0">
                <a:solidFill>
                  <a:prstClr val="black"/>
                </a:solidFill>
                <a:latin typeface="Calibri" panose="020F0502020204030204"/>
              </a:rPr>
              <a:t>Questions</a:t>
            </a:r>
          </a:p>
          <a:p>
            <a:pPr defTabSz="311719"/>
            <a:r>
              <a:rPr lang="en-US" sz="2182" dirty="0">
                <a:solidFill>
                  <a:prstClr val="black"/>
                </a:solidFill>
                <a:latin typeface="Calibri" panose="020F0502020204030204"/>
              </a:rPr>
              <a:t>🔬 </a:t>
            </a:r>
            <a:r>
              <a:rPr lang="en-US" sz="2182" dirty="0" err="1">
                <a:solidFill>
                  <a:prstClr val="black"/>
                </a:solidFill>
                <a:latin typeface="Calibri" panose="020F0502020204030204"/>
              </a:rPr>
              <a:t>ScienceQ</a:t>
            </a:r>
            <a:r>
              <a:rPr lang="en-US" sz="2182" dirty="0">
                <a:solidFill>
                  <a:prstClr val="black"/>
                </a:solidFill>
                <a:latin typeface="Calibri" panose="020F0502020204030204"/>
              </a:rPr>
              <a:t>: What gas do plants absorb from the atmosphere during </a:t>
            </a:r>
            <a:r>
              <a:rPr lang="en-US" sz="2182" dirty="0" err="1">
                <a:solidFill>
                  <a:prstClr val="black"/>
                </a:solidFill>
                <a:latin typeface="Calibri" panose="020F0502020204030204"/>
              </a:rPr>
              <a:t>photosynthesis?A</a:t>
            </a:r>
            <a:r>
              <a:rPr lang="en-US" sz="2182" dirty="0">
                <a:solidFill>
                  <a:prstClr val="black"/>
                </a:solidFill>
                <a:latin typeface="Calibri" panose="020F0502020204030204"/>
              </a:rPr>
              <a:t>: Carbon dioxide</a:t>
            </a:r>
          </a:p>
          <a:p>
            <a:pPr defTabSz="311719"/>
            <a:r>
              <a:rPr lang="en-US" sz="2182" dirty="0">
                <a:solidFill>
                  <a:prstClr val="black"/>
                </a:solidFill>
                <a:latin typeface="Calibri" panose="020F0502020204030204"/>
              </a:rPr>
              <a:t>🌍 </a:t>
            </a:r>
            <a:r>
              <a:rPr lang="en-US" sz="2182" dirty="0" err="1">
                <a:solidFill>
                  <a:prstClr val="black"/>
                </a:solidFill>
                <a:latin typeface="Calibri" panose="020F0502020204030204"/>
              </a:rPr>
              <a:t>GeographyQ</a:t>
            </a:r>
            <a:r>
              <a:rPr lang="en-US" sz="2182" dirty="0">
                <a:solidFill>
                  <a:prstClr val="black"/>
                </a:solidFill>
                <a:latin typeface="Calibri" panose="020F0502020204030204"/>
              </a:rPr>
              <a:t>: What is the capital city of </a:t>
            </a:r>
            <a:r>
              <a:rPr lang="en-US" sz="2182" dirty="0" err="1">
                <a:solidFill>
                  <a:prstClr val="black"/>
                </a:solidFill>
                <a:latin typeface="Calibri" panose="020F0502020204030204"/>
              </a:rPr>
              <a:t>Norway?A</a:t>
            </a:r>
            <a:r>
              <a:rPr lang="en-US" sz="2182" dirty="0">
                <a:solidFill>
                  <a:prstClr val="black"/>
                </a:solidFill>
                <a:latin typeface="Calibri" panose="020F0502020204030204"/>
              </a:rPr>
              <a:t>: Oslo</a:t>
            </a:r>
          </a:p>
          <a:p>
            <a:pPr defTabSz="311719"/>
            <a:r>
              <a:rPr lang="en-US" sz="2182" dirty="0">
                <a:solidFill>
                  <a:prstClr val="black"/>
                </a:solidFill>
                <a:latin typeface="Calibri" panose="020F0502020204030204"/>
              </a:rPr>
              <a:t>📖 </a:t>
            </a:r>
            <a:r>
              <a:rPr lang="en-US" sz="2182" dirty="0" err="1">
                <a:solidFill>
                  <a:prstClr val="black"/>
                </a:solidFill>
                <a:latin typeface="Calibri" panose="020F0502020204030204"/>
              </a:rPr>
              <a:t>LiteratureQ</a:t>
            </a:r>
            <a:r>
              <a:rPr lang="en-US" sz="2182" dirty="0">
                <a:solidFill>
                  <a:prstClr val="black"/>
                </a:solidFill>
                <a:latin typeface="Calibri" panose="020F0502020204030204"/>
              </a:rPr>
              <a:t>: Who wrote To Kill a </a:t>
            </a:r>
            <a:r>
              <a:rPr lang="en-US" sz="2182" dirty="0" err="1">
                <a:solidFill>
                  <a:prstClr val="black"/>
                </a:solidFill>
                <a:latin typeface="Calibri" panose="020F0502020204030204"/>
              </a:rPr>
              <a:t>Mockingbird?A</a:t>
            </a:r>
            <a:r>
              <a:rPr lang="en-US" sz="2182" dirty="0">
                <a:solidFill>
                  <a:prstClr val="black"/>
                </a:solidFill>
                <a:latin typeface="Calibri" panose="020F0502020204030204"/>
              </a:rPr>
              <a:t>: Harper Lee</a:t>
            </a:r>
          </a:p>
          <a:p>
            <a:pPr defTabSz="311719"/>
            <a:r>
              <a:rPr lang="en-US" sz="2182" dirty="0">
                <a:solidFill>
                  <a:prstClr val="black"/>
                </a:solidFill>
                <a:latin typeface="Calibri" panose="020F0502020204030204"/>
              </a:rPr>
              <a:t>📆 </a:t>
            </a:r>
            <a:r>
              <a:rPr lang="en-US" sz="2182" dirty="0" err="1">
                <a:solidFill>
                  <a:prstClr val="black"/>
                </a:solidFill>
                <a:latin typeface="Calibri" panose="020F0502020204030204"/>
              </a:rPr>
              <a:t>HistoryQ</a:t>
            </a:r>
            <a:r>
              <a:rPr lang="en-US" sz="2182" dirty="0">
                <a:solidFill>
                  <a:prstClr val="black"/>
                </a:solidFill>
                <a:latin typeface="Calibri" panose="020F0502020204030204"/>
              </a:rPr>
              <a:t>: In what year did World War II </a:t>
            </a:r>
            <a:r>
              <a:rPr lang="en-US" sz="2182" dirty="0" err="1">
                <a:solidFill>
                  <a:prstClr val="black"/>
                </a:solidFill>
                <a:latin typeface="Calibri" panose="020F0502020204030204"/>
              </a:rPr>
              <a:t>end?A</a:t>
            </a:r>
            <a:r>
              <a:rPr lang="en-US" sz="2182" dirty="0">
                <a:solidFill>
                  <a:prstClr val="black"/>
                </a:solidFill>
                <a:latin typeface="Calibri" panose="020F0502020204030204"/>
              </a:rPr>
              <a:t>: 1945</a:t>
            </a:r>
          </a:p>
          <a:p>
            <a:pPr defTabSz="311719"/>
            <a:r>
              <a:rPr lang="en-US" sz="2182" dirty="0">
                <a:solidFill>
                  <a:prstClr val="black"/>
                </a:solidFill>
                <a:latin typeface="Calibri" panose="020F0502020204030204"/>
              </a:rPr>
              <a:t>🧮 </a:t>
            </a:r>
            <a:r>
              <a:rPr lang="en-US" sz="2182" dirty="0" err="1">
                <a:solidFill>
                  <a:prstClr val="black"/>
                </a:solidFill>
                <a:latin typeface="Calibri" panose="020F0502020204030204"/>
              </a:rPr>
              <a:t>MathQ</a:t>
            </a:r>
            <a:r>
              <a:rPr lang="en-US" sz="2182" dirty="0">
                <a:solidFill>
                  <a:prstClr val="black"/>
                </a:solidFill>
                <a:latin typeface="Calibri" panose="020F0502020204030204"/>
              </a:rPr>
              <a:t>: What is the value of 8 </a:t>
            </a:r>
            <a:r>
              <a:rPr lang="en-US" sz="2182" dirty="0" err="1">
                <a:solidFill>
                  <a:prstClr val="black"/>
                </a:solidFill>
                <a:latin typeface="Calibri" panose="020F0502020204030204"/>
              </a:rPr>
              <a:t>squared?A</a:t>
            </a:r>
            <a:r>
              <a:rPr lang="en-US" sz="2182" dirty="0">
                <a:solidFill>
                  <a:prstClr val="black"/>
                </a:solidFill>
                <a:latin typeface="Calibri" panose="020F0502020204030204"/>
              </a:rPr>
              <a:t>: 64</a:t>
            </a:r>
          </a:p>
          <a:p>
            <a:pPr defTabSz="311719"/>
            <a:r>
              <a:rPr lang="en-US" sz="2182" dirty="0">
                <a:solidFill>
                  <a:prstClr val="black"/>
                </a:solidFill>
                <a:latin typeface="Calibri" panose="020F0502020204030204"/>
              </a:rPr>
              <a:t>🎬 Pop </a:t>
            </a:r>
            <a:r>
              <a:rPr lang="en-US" sz="2182" dirty="0" err="1">
                <a:solidFill>
                  <a:prstClr val="black"/>
                </a:solidFill>
                <a:latin typeface="Calibri" panose="020F0502020204030204"/>
              </a:rPr>
              <a:t>CultureQ</a:t>
            </a:r>
            <a:r>
              <a:rPr lang="en-US" sz="2182" dirty="0">
                <a:solidFill>
                  <a:prstClr val="black"/>
                </a:solidFill>
                <a:latin typeface="Calibri" panose="020F0502020204030204"/>
              </a:rPr>
              <a:t>: Which Marvel superhero is known as the “friendly neighborhood” </a:t>
            </a:r>
            <a:r>
              <a:rPr lang="en-US" sz="2182" dirty="0" err="1">
                <a:solidFill>
                  <a:prstClr val="black"/>
                </a:solidFill>
                <a:latin typeface="Calibri" panose="020F0502020204030204"/>
              </a:rPr>
              <a:t>Spider-Man?A</a:t>
            </a:r>
            <a:r>
              <a:rPr lang="en-US" sz="2182" dirty="0">
                <a:solidFill>
                  <a:prstClr val="black"/>
                </a:solidFill>
                <a:latin typeface="Calibri" panose="020F0502020204030204"/>
              </a:rPr>
              <a:t>: Spider-Man</a:t>
            </a:r>
          </a:p>
        </p:txBody>
      </p:sp>
      <p:pic>
        <p:nvPicPr>
          <p:cNvPr id="4" name="Picture 3">
            <a:extLst>
              <a:ext uri="{FF2B5EF4-FFF2-40B4-BE49-F238E27FC236}">
                <a16:creationId xmlns:a16="http://schemas.microsoft.com/office/drawing/2014/main" id="{984838CD-F70E-D9D9-AC05-E752637D9CBF}"/>
              </a:ext>
            </a:extLst>
          </p:cNvPr>
          <p:cNvPicPr>
            <a:picLocks noChangeAspect="1"/>
          </p:cNvPicPr>
          <p:nvPr/>
        </p:nvPicPr>
        <p:blipFill>
          <a:blip r:embed="rId2"/>
          <a:stretch>
            <a:fillRect/>
          </a:stretch>
        </p:blipFill>
        <p:spPr>
          <a:xfrm>
            <a:off x="433849" y="220702"/>
            <a:ext cx="11324301" cy="6416596"/>
          </a:xfrm>
          <a:prstGeom prst="rect">
            <a:avLst/>
          </a:prstGeom>
        </p:spPr>
      </p:pic>
    </p:spTree>
    <p:extLst>
      <p:ext uri="{BB962C8B-B14F-4D97-AF65-F5344CB8AC3E}">
        <p14:creationId xmlns:p14="http://schemas.microsoft.com/office/powerpoint/2010/main" val="3040561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AC859A-CB6B-4171-C6E1-E47BE4A0598F}"/>
              </a:ext>
            </a:extLst>
          </p:cNvPr>
          <p:cNvPicPr>
            <a:picLocks noChangeAspect="1"/>
          </p:cNvPicPr>
          <p:nvPr/>
        </p:nvPicPr>
        <p:blipFill>
          <a:blip r:embed="rId2"/>
          <a:stretch>
            <a:fillRect/>
          </a:stretch>
        </p:blipFill>
        <p:spPr>
          <a:xfrm>
            <a:off x="284480" y="203200"/>
            <a:ext cx="11795760" cy="6482079"/>
          </a:xfrm>
          <a:prstGeom prst="rect">
            <a:avLst/>
          </a:prstGeom>
        </p:spPr>
      </p:pic>
    </p:spTree>
    <p:extLst>
      <p:ext uri="{BB962C8B-B14F-4D97-AF65-F5344CB8AC3E}">
        <p14:creationId xmlns:p14="http://schemas.microsoft.com/office/powerpoint/2010/main" val="162163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pic>
        <p:nvPicPr>
          <p:cNvPr id="4" name="Picture 3" descr="FHSProductionDescendantsNov2023KeithMinchin8328.jpg">
            <a:extLst>
              <a:ext uri="{FF2B5EF4-FFF2-40B4-BE49-F238E27FC236}">
                <a16:creationId xmlns:a16="http://schemas.microsoft.com/office/drawing/2014/main" id="{F7652F42-6BF1-AF8E-42F8-0BFA20C95CFB}"/>
              </a:ext>
            </a:extLst>
          </p:cNvPr>
          <p:cNvPicPr>
            <a:picLocks noChangeAspect="1"/>
          </p:cNvPicPr>
          <p:nvPr/>
        </p:nvPicPr>
        <p:blipFill>
          <a:blip r:embed="rId2"/>
          <a:srcRect l="-590" t="13457" r="472" b="-2088"/>
          <a:stretch>
            <a:fillRect/>
          </a:stretch>
        </p:blipFill>
        <p:spPr>
          <a:xfrm>
            <a:off x="20" y="258803"/>
            <a:ext cx="12206390" cy="5511025"/>
          </a:xfrm>
          <a:prstGeom prst="rect">
            <a:avLst/>
          </a:prstGeom>
          <a:effectLst>
            <a:outerShdw blurRad="596900" dist="330200" dir="8820000" sx="87000" sy="87000" algn="ctr" rotWithShape="0">
              <a:srgbClr val="000000">
                <a:alpha val="29000"/>
              </a:srgbClr>
            </a:outerShdw>
          </a:effectLst>
        </p:spPr>
      </p:pic>
      <p:sp useBgFill="1">
        <p:nvSpPr>
          <p:cNvPr id="11" name="Rectangle 10">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p:cNvSpPr>
            <a:spLocks noGrp="1"/>
          </p:cNvSpPr>
          <p:nvPr>
            <p:ph type="ctrTitle"/>
          </p:nvPr>
        </p:nvSpPr>
        <p:spPr>
          <a:xfrm>
            <a:off x="589556" y="5746071"/>
            <a:ext cx="7015499" cy="852260"/>
          </a:xfrm>
        </p:spPr>
        <p:txBody>
          <a:bodyPr anchor="ctr">
            <a:normAutofit/>
          </a:bodyPr>
          <a:lstStyle/>
          <a:p>
            <a:pPr algn="l"/>
            <a:r>
              <a:rPr lang="en-US" sz="4400" dirty="0">
                <a:latin typeface="Calibri"/>
                <a:ea typeface="Calibri"/>
                <a:cs typeface="Calibri"/>
              </a:rPr>
              <a:t>FHS PRODUCTION</a:t>
            </a:r>
          </a:p>
        </p:txBody>
      </p:sp>
      <p:sp>
        <p:nvSpPr>
          <p:cNvPr id="3" name="Subtitle 2"/>
          <p:cNvSpPr>
            <a:spLocks noGrp="1"/>
          </p:cNvSpPr>
          <p:nvPr>
            <p:ph type="subTitle" idx="1"/>
          </p:nvPr>
        </p:nvSpPr>
        <p:spPr>
          <a:xfrm>
            <a:off x="7605056" y="5746071"/>
            <a:ext cx="4114801" cy="852260"/>
          </a:xfrm>
        </p:spPr>
        <p:txBody>
          <a:bodyPr vert="horz" lIns="91440" tIns="45720" rIns="91440" bIns="45720" rtlCol="0" anchor="ctr">
            <a:noAutofit/>
          </a:bodyPr>
          <a:lstStyle/>
          <a:p>
            <a:pPr algn="r"/>
            <a:r>
              <a:rPr lang="en-US" sz="2800" dirty="0">
                <a:latin typeface="Calibri"/>
                <a:ea typeface="Calibri"/>
                <a:cs typeface="Calibri"/>
              </a:rPr>
              <a:t>NOVEMBER 2025</a:t>
            </a:r>
          </a:p>
          <a:p>
            <a:pPr algn="r"/>
            <a:r>
              <a:rPr lang="en-US" sz="2800" dirty="0">
                <a:latin typeface="Calibri"/>
                <a:ea typeface="Calibri"/>
                <a:cs typeface="Calibri"/>
              </a:rPr>
              <a:t>SHOW: TBD</a:t>
            </a:r>
          </a:p>
        </p:txBody>
      </p:sp>
      <p:sp>
        <p:nvSpPr>
          <p:cNvPr id="6" name="TextBox 5">
            <a:extLst>
              <a:ext uri="{FF2B5EF4-FFF2-40B4-BE49-F238E27FC236}">
                <a16:creationId xmlns:a16="http://schemas.microsoft.com/office/drawing/2014/main" id="{B160BCFD-CEFF-7356-C6AB-AF8E399FC57D}"/>
              </a:ext>
            </a:extLst>
          </p:cNvPr>
          <p:cNvSpPr txBox="1"/>
          <p:nvPr/>
        </p:nvSpPr>
        <p:spPr>
          <a:xfrm>
            <a:off x="224508" y="445699"/>
            <a:ext cx="563924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rPr>
              <a:t>2023 Production of </a:t>
            </a: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rPr>
              <a:t>Disney's Descendants</a:t>
            </a:r>
          </a:p>
        </p:txBody>
      </p:sp>
    </p:spTree>
    <p:extLst>
      <p:ext uri="{BB962C8B-B14F-4D97-AF65-F5344CB8AC3E}">
        <p14:creationId xmlns:p14="http://schemas.microsoft.com/office/powerpoint/2010/main" val="236667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C3FF-E17C-216D-C509-446863F4A546}"/>
              </a:ext>
            </a:extLst>
          </p:cNvPr>
          <p:cNvSpPr>
            <a:spLocks noGrp="1"/>
          </p:cNvSpPr>
          <p:nvPr>
            <p:ph type="title"/>
          </p:nvPr>
        </p:nvSpPr>
        <p:spPr>
          <a:xfrm>
            <a:off x="392502" y="3922503"/>
            <a:ext cx="4449490" cy="2652671"/>
          </a:xfrm>
        </p:spPr>
        <p:txBody>
          <a:bodyPr anchor="t">
            <a:normAutofit fontScale="90000"/>
          </a:bodyPr>
          <a:lstStyle/>
          <a:p>
            <a:r>
              <a:rPr lang="en-US" sz="3200" dirty="0"/>
              <a:t>JOIN US FOR OUR 2025 MUSICAL PRODUCTION</a:t>
            </a:r>
            <a:br>
              <a:rPr lang="en-US" sz="3200" dirty="0"/>
            </a:br>
            <a:br>
              <a:rPr lang="en-US" sz="3200" dirty="0"/>
            </a:br>
            <a:r>
              <a:rPr lang="en-US" sz="3200" dirty="0"/>
              <a:t>Anyone can join the chorus. More detail to come in September!</a:t>
            </a:r>
          </a:p>
        </p:txBody>
      </p:sp>
      <p:pic>
        <p:nvPicPr>
          <p:cNvPr id="4" name="Content Placeholder 3" descr="FHSMusicManNov2024KeithMinchin5414.jpg">
            <a:extLst>
              <a:ext uri="{FF2B5EF4-FFF2-40B4-BE49-F238E27FC236}">
                <a16:creationId xmlns:a16="http://schemas.microsoft.com/office/drawing/2014/main" id="{73824547-382F-9194-1240-1E51ADFC9FEA}"/>
              </a:ext>
            </a:extLst>
          </p:cNvPr>
          <p:cNvPicPr>
            <a:picLocks noChangeAspect="1"/>
          </p:cNvPicPr>
          <p:nvPr/>
        </p:nvPicPr>
        <p:blipFill>
          <a:blip r:embed="rId2"/>
          <a:srcRect t="18864" r="-236" b="18995"/>
          <a:stretch>
            <a:fillRect/>
          </a:stretch>
        </p:blipFill>
        <p:spPr>
          <a:xfrm>
            <a:off x="-2" y="10"/>
            <a:ext cx="12220713" cy="3428283"/>
          </a:xfrm>
          <a:prstGeom prst="rect">
            <a:avLst/>
          </a:prstGeom>
        </p:spPr>
      </p:pic>
      <p:grpSp>
        <p:nvGrpSpPr>
          <p:cNvPr id="11" name="Group 10">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0" y="3401858"/>
            <a:ext cx="12207200" cy="123363"/>
            <a:chOff x="-5025" y="6737718"/>
            <a:chExt cx="12207200" cy="123363"/>
          </a:xfrm>
        </p:grpSpPr>
        <p:sp>
          <p:nvSpPr>
            <p:cNvPr id="12" name="Rectangle 11">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13" name="Rectangle 12">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0B0004020202020204"/>
                <a:ea typeface="+mn-ea"/>
                <a:cs typeface="+mn-cs"/>
              </a:endParaRPr>
            </a:p>
          </p:txBody>
        </p:sp>
      </p:grpSp>
      <p:sp>
        <p:nvSpPr>
          <p:cNvPr id="8" name="Content Placeholder 7">
            <a:extLst>
              <a:ext uri="{FF2B5EF4-FFF2-40B4-BE49-F238E27FC236}">
                <a16:creationId xmlns:a16="http://schemas.microsoft.com/office/drawing/2014/main" id="{9A3E488E-F0DE-5DA2-D172-9DB6278D1C26}"/>
              </a:ext>
            </a:extLst>
          </p:cNvPr>
          <p:cNvSpPr>
            <a:spLocks noGrp="1"/>
          </p:cNvSpPr>
          <p:nvPr>
            <p:ph idx="1"/>
          </p:nvPr>
        </p:nvSpPr>
        <p:spPr>
          <a:xfrm>
            <a:off x="4852717" y="3930574"/>
            <a:ext cx="6932403" cy="2502083"/>
          </a:xfrm>
        </p:spPr>
        <p:txBody>
          <a:bodyPr vert="horz" lIns="91440" tIns="45720" rIns="91440" bIns="45720" rtlCol="0" anchor="t">
            <a:noAutofit/>
          </a:bodyPr>
          <a:lstStyle/>
          <a:p>
            <a:pPr marL="0" indent="0">
              <a:buNone/>
            </a:pPr>
            <a:r>
              <a:rPr lang="en-US" sz="2400" dirty="0">
                <a:latin typeface="Calibri"/>
                <a:ea typeface="Calibri"/>
                <a:cs typeface="Calibri"/>
              </a:rPr>
              <a:t>Ms. Senechal, Ms. Vermeersch and  Mme. Aube will be coming to visit your school in June and audition for our Production Homeroom.</a:t>
            </a:r>
          </a:p>
          <a:p>
            <a:pPr marL="0" indent="0">
              <a:buNone/>
            </a:pPr>
            <a:endParaRPr lang="en-US" sz="2400" dirty="0">
              <a:latin typeface="Calibri"/>
              <a:ea typeface="Calibri"/>
              <a:cs typeface="Calibri"/>
            </a:endParaRPr>
          </a:p>
          <a:p>
            <a:pPr marL="0" indent="0">
              <a:buNone/>
            </a:pPr>
            <a:r>
              <a:rPr lang="en-US" sz="2400" dirty="0">
                <a:latin typeface="Calibri"/>
                <a:ea typeface="Calibri"/>
                <a:cs typeface="Calibri"/>
              </a:rPr>
              <a:t>Please let your theatre director, or drama teacher, know if you are interested in auditioning. </a:t>
            </a:r>
          </a:p>
        </p:txBody>
      </p:sp>
      <p:sp>
        <p:nvSpPr>
          <p:cNvPr id="5" name="TextBox 4">
            <a:extLst>
              <a:ext uri="{FF2B5EF4-FFF2-40B4-BE49-F238E27FC236}">
                <a16:creationId xmlns:a16="http://schemas.microsoft.com/office/drawing/2014/main" id="{32120F79-FA3A-3A96-7741-8623B37F518E}"/>
              </a:ext>
            </a:extLst>
          </p:cNvPr>
          <p:cNvSpPr txBox="1"/>
          <p:nvPr/>
        </p:nvSpPr>
        <p:spPr>
          <a:xfrm>
            <a:off x="221927" y="227825"/>
            <a:ext cx="41030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0B0004020202020204"/>
                <a:ea typeface="+mn-ea"/>
                <a:cs typeface="+mn-cs"/>
              </a:rPr>
              <a:t>2024 Production of Meredith Wilson's The Music Man</a:t>
            </a:r>
          </a:p>
        </p:txBody>
      </p:sp>
    </p:spTree>
    <p:extLst>
      <p:ext uri="{BB962C8B-B14F-4D97-AF65-F5344CB8AC3E}">
        <p14:creationId xmlns:p14="http://schemas.microsoft.com/office/powerpoint/2010/main" val="15083055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6BF1A-7E71-D9E1-378E-35E2D764C9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41D656-FEC1-138D-0D63-7A7E84DCE49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A58E329-3329-ACE9-ABB7-8F52B9F6BE8A}"/>
              </a:ext>
            </a:extLst>
          </p:cNvPr>
          <p:cNvPicPr>
            <a:picLocks noChangeAspect="1"/>
          </p:cNvPicPr>
          <p:nvPr/>
        </p:nvPicPr>
        <p:blipFill>
          <a:blip r:embed="rId2"/>
          <a:stretch>
            <a:fillRect/>
          </a:stretch>
        </p:blipFill>
        <p:spPr>
          <a:xfrm>
            <a:off x="410987" y="300719"/>
            <a:ext cx="11370025" cy="6256562"/>
          </a:xfrm>
          <a:prstGeom prst="rect">
            <a:avLst/>
          </a:prstGeom>
        </p:spPr>
      </p:pic>
    </p:spTree>
    <p:extLst>
      <p:ext uri="{BB962C8B-B14F-4D97-AF65-F5344CB8AC3E}">
        <p14:creationId xmlns:p14="http://schemas.microsoft.com/office/powerpoint/2010/main" val="28426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descr="A group of people playing instruments&#10;&#10;AI-generated content may be incorrect.">
            <a:extLst>
              <a:ext uri="{FF2B5EF4-FFF2-40B4-BE49-F238E27FC236}">
                <a16:creationId xmlns:a16="http://schemas.microsoft.com/office/drawing/2014/main" id="{F8D8A710-C79B-7C24-2158-771C9192C490}"/>
              </a:ext>
            </a:extLst>
          </p:cNvPr>
          <p:cNvPicPr>
            <a:picLocks noChangeAspect="1"/>
          </p:cNvPicPr>
          <p:nvPr/>
        </p:nvPicPr>
        <p:blipFill>
          <a:blip r:embed="rId2"/>
          <a:srcRect l="20230" r="13924" b="4"/>
          <a:stretch/>
        </p:blipFill>
        <p:spPr>
          <a:xfrm>
            <a:off x="20" y="10"/>
            <a:ext cx="2970445" cy="3383269"/>
          </a:xfrm>
          <a:prstGeom prst="rect">
            <a:avLst/>
          </a:prstGeom>
        </p:spPr>
      </p:pic>
      <p:pic>
        <p:nvPicPr>
          <p:cNvPr id="14" name="Picture 13" descr="A group of people playing instruments&#10;&#10;AI-generated content may be incorrect.">
            <a:extLst>
              <a:ext uri="{FF2B5EF4-FFF2-40B4-BE49-F238E27FC236}">
                <a16:creationId xmlns:a16="http://schemas.microsoft.com/office/drawing/2014/main" id="{28B21F82-4E6B-C62C-B407-8F4FB6917F44}"/>
              </a:ext>
            </a:extLst>
          </p:cNvPr>
          <p:cNvPicPr>
            <a:picLocks noChangeAspect="1"/>
          </p:cNvPicPr>
          <p:nvPr/>
        </p:nvPicPr>
        <p:blipFill>
          <a:blip r:embed="rId3"/>
          <a:srcRect r="41392" b="-3"/>
          <a:stretch/>
        </p:blipFill>
        <p:spPr>
          <a:xfrm>
            <a:off x="3072956" y="10"/>
            <a:ext cx="2970465" cy="3383268"/>
          </a:xfrm>
          <a:prstGeom prst="rect">
            <a:avLst/>
          </a:prstGeom>
        </p:spPr>
      </p:pic>
      <p:pic>
        <p:nvPicPr>
          <p:cNvPr id="12" name="Picture 11" descr="A group of people singing in a room&#10;&#10;AI-generated content may be incorrect.">
            <a:extLst>
              <a:ext uri="{FF2B5EF4-FFF2-40B4-BE49-F238E27FC236}">
                <a16:creationId xmlns:a16="http://schemas.microsoft.com/office/drawing/2014/main" id="{1392CE0B-1843-1289-386C-98B3FBF6AC6C}"/>
              </a:ext>
            </a:extLst>
          </p:cNvPr>
          <p:cNvPicPr>
            <a:picLocks noChangeAspect="1"/>
          </p:cNvPicPr>
          <p:nvPr/>
        </p:nvPicPr>
        <p:blipFill>
          <a:blip r:embed="rId4"/>
          <a:srcRect l="8481" r="25643" b="4"/>
          <a:stretch/>
        </p:blipFill>
        <p:spPr>
          <a:xfrm>
            <a:off x="6145909" y="10"/>
            <a:ext cx="2971800" cy="3383268"/>
          </a:xfrm>
          <a:prstGeom prst="rect">
            <a:avLst/>
          </a:prstGeom>
        </p:spPr>
      </p:pic>
      <p:pic>
        <p:nvPicPr>
          <p:cNvPr id="16" name="Picture 15" descr="A group of people in a classroom&#10;&#10;AI-generated content may be incorrect.">
            <a:extLst>
              <a:ext uri="{FF2B5EF4-FFF2-40B4-BE49-F238E27FC236}">
                <a16:creationId xmlns:a16="http://schemas.microsoft.com/office/drawing/2014/main" id="{3B44E773-84B9-C8E7-69D1-8AE012EF7595}"/>
              </a:ext>
            </a:extLst>
          </p:cNvPr>
          <p:cNvPicPr>
            <a:picLocks noChangeAspect="1"/>
          </p:cNvPicPr>
          <p:nvPr/>
        </p:nvPicPr>
        <p:blipFill>
          <a:blip r:embed="rId5"/>
          <a:srcRect l="1624" r="32500" b="4"/>
          <a:stretch/>
        </p:blipFill>
        <p:spPr>
          <a:xfrm>
            <a:off x="9220200" y="10"/>
            <a:ext cx="2971800" cy="3383268"/>
          </a:xfrm>
          <a:prstGeom prst="rect">
            <a:avLst/>
          </a:prstGeom>
        </p:spPr>
      </p:pic>
      <p:pic>
        <p:nvPicPr>
          <p:cNvPr id="8" name="Picture 7" descr="A group of people performing in a concert&#10;&#10;AI-generated content may be incorrect.">
            <a:extLst>
              <a:ext uri="{FF2B5EF4-FFF2-40B4-BE49-F238E27FC236}">
                <a16:creationId xmlns:a16="http://schemas.microsoft.com/office/drawing/2014/main" id="{CCF72A02-0C64-13DA-BC9E-690B2074AA2F}"/>
              </a:ext>
            </a:extLst>
          </p:cNvPr>
          <p:cNvPicPr>
            <a:picLocks noChangeAspect="1"/>
          </p:cNvPicPr>
          <p:nvPr/>
        </p:nvPicPr>
        <p:blipFill>
          <a:blip r:embed="rId6"/>
          <a:srcRect t="25369" r="-1" b="-1"/>
          <a:stretch/>
        </p:blipFill>
        <p:spPr>
          <a:xfrm>
            <a:off x="-1018" y="3474720"/>
            <a:ext cx="6044438" cy="3383280"/>
          </a:xfrm>
          <a:prstGeom prst="rect">
            <a:avLst/>
          </a:prstGeom>
        </p:spPr>
      </p:pic>
      <p:sp>
        <p:nvSpPr>
          <p:cNvPr id="26" name="Rectangle 25">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3D40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3D46AF22-8091-C4B0-D8BA-4FC649219267}"/>
              </a:ext>
            </a:extLst>
          </p:cNvPr>
          <p:cNvSpPr>
            <a:spLocks noGrp="1"/>
          </p:cNvSpPr>
          <p:nvPr>
            <p:ph type="title"/>
          </p:nvPr>
        </p:nvSpPr>
        <p:spPr>
          <a:xfrm>
            <a:off x="6491653" y="3799272"/>
            <a:ext cx="5193748" cy="637124"/>
          </a:xfrm>
        </p:spPr>
        <p:txBody>
          <a:bodyPr vert="horz" lIns="91440" tIns="45720" rIns="91440" bIns="45720" rtlCol="0" anchor="ctr">
            <a:noAutofit/>
          </a:bodyPr>
          <a:lstStyle/>
          <a:p>
            <a:r>
              <a:rPr lang="en-US" sz="4400" kern="12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FHS Music</a:t>
            </a:r>
          </a:p>
        </p:txBody>
      </p:sp>
      <p:sp>
        <p:nvSpPr>
          <p:cNvPr id="6" name="Text Placeholder 5">
            <a:extLst>
              <a:ext uri="{FF2B5EF4-FFF2-40B4-BE49-F238E27FC236}">
                <a16:creationId xmlns:a16="http://schemas.microsoft.com/office/drawing/2014/main" id="{382801D6-14AB-FC10-820F-4C3C4B7043F0}"/>
              </a:ext>
            </a:extLst>
          </p:cNvPr>
          <p:cNvSpPr>
            <a:spLocks noGrp="1"/>
          </p:cNvSpPr>
          <p:nvPr>
            <p:ph type="body" sz="half" idx="2"/>
          </p:nvPr>
        </p:nvSpPr>
        <p:spPr>
          <a:xfrm>
            <a:off x="6479648" y="4510585"/>
            <a:ext cx="5366610" cy="1758732"/>
          </a:xfrm>
        </p:spPr>
        <p:txBody>
          <a:bodyPr vert="horz" lIns="91440" tIns="45720" rIns="91440" bIns="45720" rtlCol="0">
            <a:noAutofit/>
          </a:bodyPr>
          <a:lstStyle/>
          <a:p>
            <a:pPr indent="-228600">
              <a:buFont typeface="Arial" panose="020B0604020202020204" pitchFamily="34" charset="0"/>
              <a:buChar char="•"/>
            </a:pPr>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Jazz Ensemble</a:t>
            </a:r>
          </a:p>
          <a:p>
            <a:pPr indent="-228600">
              <a:buFont typeface="Arial" panose="020B0604020202020204" pitchFamily="34" charset="0"/>
              <a:buChar char="•"/>
            </a:pPr>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Glee Choir</a:t>
            </a:r>
          </a:p>
          <a:p>
            <a:pPr indent="-228600">
              <a:buFont typeface="Arial" panose="020B0604020202020204" pitchFamily="34" charset="0"/>
              <a:buChar char="•"/>
            </a:pPr>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String Ensemble</a:t>
            </a:r>
          </a:p>
          <a:p>
            <a:pPr indent="-228600">
              <a:buFont typeface="Arial" panose="020B0604020202020204" pitchFamily="34" charset="0"/>
              <a:buChar char="•"/>
            </a:pPr>
            <a:r>
              <a:rPr lang="en-US" sz="2800" dirty="0">
                <a:solidFill>
                  <a:srgbClr val="FFFFFF"/>
                </a:solidFill>
                <a:latin typeface="Helvetica Neue" panose="02000503000000020004" pitchFamily="2" charset="0"/>
                <a:ea typeface="Helvetica Neue" panose="02000503000000020004" pitchFamily="2" charset="0"/>
                <a:cs typeface="Helvetica Neue" panose="02000503000000020004" pitchFamily="2" charset="0"/>
              </a:rPr>
              <a:t>Concert Band</a:t>
            </a:r>
          </a:p>
        </p:txBody>
      </p:sp>
    </p:spTree>
    <p:extLst>
      <p:ext uri="{BB962C8B-B14F-4D97-AF65-F5344CB8AC3E}">
        <p14:creationId xmlns:p14="http://schemas.microsoft.com/office/powerpoint/2010/main" val="20719331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77188-3D08-32FF-1123-B76476C3939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1B5FA5-EB00-0207-0568-D51C212F9CF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FEEBEA3-32E9-5D6E-621E-9D4D6107E43A}"/>
              </a:ext>
            </a:extLst>
          </p:cNvPr>
          <p:cNvPicPr>
            <a:picLocks noChangeAspect="1"/>
          </p:cNvPicPr>
          <p:nvPr/>
        </p:nvPicPr>
        <p:blipFill>
          <a:blip r:embed="rId2"/>
          <a:stretch>
            <a:fillRect/>
          </a:stretch>
        </p:blipFill>
        <p:spPr>
          <a:xfrm>
            <a:off x="525297" y="399787"/>
            <a:ext cx="11141405" cy="6058425"/>
          </a:xfrm>
          <a:prstGeom prst="rect">
            <a:avLst/>
          </a:prstGeom>
        </p:spPr>
      </p:pic>
    </p:spTree>
    <p:extLst>
      <p:ext uri="{BB962C8B-B14F-4D97-AF65-F5344CB8AC3E}">
        <p14:creationId xmlns:p14="http://schemas.microsoft.com/office/powerpoint/2010/main" val="1432474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FHS Best Buddies</a:t>
            </a:r>
          </a:p>
        </p:txBody>
      </p:sp>
      <p:sp>
        <p:nvSpPr>
          <p:cNvPr id="14" name="Content Placeholder 13"/>
          <p:cNvSpPr>
            <a:spLocks noGrp="1"/>
          </p:cNvSpPr>
          <p:nvPr>
            <p:ph sz="half" idx="1"/>
          </p:nvPr>
        </p:nvSpPr>
        <p:spPr/>
        <p:txBody>
          <a:bodyPr vert="horz" lIns="91440" tIns="45720" rIns="91440" bIns="45720" rtlCol="0" anchor="t">
            <a:normAutofit/>
          </a:bodyPr>
          <a:lstStyle/>
          <a:p>
            <a:r>
              <a:rPr lang="en-US" sz="2000" dirty="0">
                <a:latin typeface="Poppins"/>
                <a:cs typeface="Poppins"/>
              </a:rPr>
              <a:t>FHS Best Buddies builds friendships between people with and without intellectual and developmental disabilities.  </a:t>
            </a:r>
          </a:p>
          <a:p>
            <a:r>
              <a:rPr lang="en-US" sz="2000" dirty="0">
                <a:latin typeface="Poppins"/>
                <a:cs typeface="Poppins"/>
              </a:rPr>
              <a:t>Teacher Facilitators:  Mrs. McCarthy &amp; Mrs. Mahar</a:t>
            </a:r>
          </a:p>
          <a:p>
            <a:endParaRPr lang="en-US" sz="1800" dirty="0">
              <a:latin typeface="Poppins"/>
              <a:cs typeface="Poppins"/>
            </a:endParaRPr>
          </a:p>
          <a:p>
            <a:endParaRPr lang="en-US" sz="1800" dirty="0">
              <a:latin typeface="Poppins"/>
              <a:cs typeface="Poppins"/>
            </a:endParaRPr>
          </a:p>
        </p:txBody>
      </p:sp>
      <p:pic>
        <p:nvPicPr>
          <p:cNvPr id="3" name="Content Placeholder 2" descr="A group of people sitting in a stadium&#10;&#10;AI-generated content may be incorrect.">
            <a:extLst>
              <a:ext uri="{FF2B5EF4-FFF2-40B4-BE49-F238E27FC236}">
                <a16:creationId xmlns:a16="http://schemas.microsoft.com/office/drawing/2014/main" id="{EC7034AA-02FE-EF9A-EB5C-ACE57F63587B}"/>
              </a:ext>
            </a:extLst>
          </p:cNvPr>
          <p:cNvPicPr>
            <a:picLocks noGrp="1" noChangeAspect="1"/>
          </p:cNvPicPr>
          <p:nvPr>
            <p:ph sz="half" idx="2"/>
          </p:nvPr>
        </p:nvPicPr>
        <p:blipFill>
          <a:blip r:embed="rId2"/>
          <a:stretch>
            <a:fillRect/>
          </a:stretch>
        </p:blipFill>
        <p:spPr>
          <a:xfrm rot="10800000">
            <a:off x="6248401" y="2381250"/>
            <a:ext cx="4419600" cy="3314700"/>
          </a:xfrm>
        </p:spPr>
      </p:pic>
      <p:pic>
        <p:nvPicPr>
          <p:cNvPr id="2" name="Picture 1">
            <a:extLst>
              <a:ext uri="{FF2B5EF4-FFF2-40B4-BE49-F238E27FC236}">
                <a16:creationId xmlns:a16="http://schemas.microsoft.com/office/drawing/2014/main" id="{3587971C-5EED-9C6E-CE96-FB0D5E3E8FFF}"/>
              </a:ext>
            </a:extLst>
          </p:cNvPr>
          <p:cNvPicPr>
            <a:picLocks noChangeAspect="1"/>
          </p:cNvPicPr>
          <p:nvPr/>
        </p:nvPicPr>
        <p:blipFill>
          <a:blip r:embed="rId3"/>
          <a:stretch>
            <a:fillRect/>
          </a:stretch>
        </p:blipFill>
        <p:spPr>
          <a:xfrm>
            <a:off x="1905000" y="4360334"/>
            <a:ext cx="3022600" cy="1930400"/>
          </a:xfrm>
          <a:prstGeom prst="rect">
            <a:avLst/>
          </a:prstGeom>
        </p:spPr>
      </p:pic>
    </p:spTree>
    <p:extLst>
      <p:ext uri="{BB962C8B-B14F-4D97-AF65-F5344CB8AC3E}">
        <p14:creationId xmlns:p14="http://schemas.microsoft.com/office/powerpoint/2010/main" val="2128536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68225-5876-04AE-BE56-03D44D5A49BC}"/>
              </a:ext>
            </a:extLst>
          </p:cNvPr>
          <p:cNvSpPr>
            <a:spLocks noGrp="1"/>
          </p:cNvSpPr>
          <p:nvPr>
            <p:ph type="title"/>
          </p:nvPr>
        </p:nvSpPr>
        <p:spPr/>
        <p:txBody>
          <a:bodyPr/>
          <a:lstStyle/>
          <a:p>
            <a:r>
              <a:rPr lang="en-US" dirty="0"/>
              <a:t>Unified Basketball </a:t>
            </a:r>
          </a:p>
        </p:txBody>
      </p:sp>
      <p:sp>
        <p:nvSpPr>
          <p:cNvPr id="3" name="Content Placeholder 2">
            <a:extLst>
              <a:ext uri="{FF2B5EF4-FFF2-40B4-BE49-F238E27FC236}">
                <a16:creationId xmlns:a16="http://schemas.microsoft.com/office/drawing/2014/main" id="{213E14AE-601A-3DA0-5418-99E156C142DF}"/>
              </a:ext>
            </a:extLst>
          </p:cNvPr>
          <p:cNvSpPr>
            <a:spLocks noGrp="1"/>
          </p:cNvSpPr>
          <p:nvPr>
            <p:ph sz="half" idx="1"/>
          </p:nvPr>
        </p:nvSpPr>
        <p:spPr/>
        <p:txBody>
          <a:bodyPr vert="horz" lIns="91440" tIns="45720" rIns="91440" bIns="45720" rtlCol="0" anchor="t">
            <a:normAutofit/>
          </a:bodyPr>
          <a:lstStyle/>
          <a:p>
            <a:r>
              <a:rPr lang="en-US" sz="2000" dirty="0">
                <a:latin typeface="Ubuntu"/>
              </a:rPr>
              <a:t>Unified Basketball is dedicated to promoting social inclusion through shared sports training and competition experiences. It  joins people with and without intellectual disabilities on the same team. It was inspired by a simple principle: training together and playing together is a quick path to friendship and understanding.  </a:t>
            </a:r>
          </a:p>
          <a:p>
            <a:r>
              <a:rPr lang="en-US" sz="2000" dirty="0">
                <a:latin typeface="Ubuntu"/>
              </a:rPr>
              <a:t>Teacher Facilitators:  Galen Smith, Steve Chan &amp; Donna Morton </a:t>
            </a:r>
          </a:p>
        </p:txBody>
      </p:sp>
      <p:pic>
        <p:nvPicPr>
          <p:cNvPr id="5" name="Content Placeholder 4" descr="A group of people posing for a photo&#10;&#10;AI-generated content may be incorrect.">
            <a:extLst>
              <a:ext uri="{FF2B5EF4-FFF2-40B4-BE49-F238E27FC236}">
                <a16:creationId xmlns:a16="http://schemas.microsoft.com/office/drawing/2014/main" id="{E4DD4718-EF7D-FB36-3134-BA0A7C7305C4}"/>
              </a:ext>
            </a:extLst>
          </p:cNvPr>
          <p:cNvPicPr>
            <a:picLocks noGrp="1" noChangeAspect="1"/>
          </p:cNvPicPr>
          <p:nvPr>
            <p:ph sz="half" idx="2"/>
          </p:nvPr>
        </p:nvPicPr>
        <p:blipFill>
          <a:blip r:embed="rId2"/>
          <a:stretch>
            <a:fillRect/>
          </a:stretch>
        </p:blipFill>
        <p:spPr>
          <a:xfrm>
            <a:off x="6934023" y="2343150"/>
            <a:ext cx="4283336" cy="2628900"/>
          </a:xfrm>
        </p:spPr>
      </p:pic>
    </p:spTree>
    <p:extLst>
      <p:ext uri="{BB962C8B-B14F-4D97-AF65-F5344CB8AC3E}">
        <p14:creationId xmlns:p14="http://schemas.microsoft.com/office/powerpoint/2010/main" val="15426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430BD-FB0D-A0E7-4424-885C5E011D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9AFB7-C02E-6BC7-906B-EE4CDFE081DF}"/>
              </a:ext>
            </a:extLst>
          </p:cNvPr>
          <p:cNvSpPr>
            <a:spLocks noGrp="1"/>
          </p:cNvSpPr>
          <p:nvPr>
            <p:ph type="title"/>
          </p:nvPr>
        </p:nvSpPr>
        <p:spPr/>
        <p:txBody>
          <a:bodyPr/>
          <a:lstStyle/>
          <a:p>
            <a:r>
              <a:rPr lang="en-US" dirty="0"/>
              <a:t>Challenger Baseball</a:t>
            </a:r>
          </a:p>
        </p:txBody>
      </p:sp>
      <p:sp>
        <p:nvSpPr>
          <p:cNvPr id="3" name="Content Placeholder 2">
            <a:extLst>
              <a:ext uri="{FF2B5EF4-FFF2-40B4-BE49-F238E27FC236}">
                <a16:creationId xmlns:a16="http://schemas.microsoft.com/office/drawing/2014/main" id="{D9EF3839-1A41-B6F5-DC38-EE0B6B9752E2}"/>
              </a:ext>
            </a:extLst>
          </p:cNvPr>
          <p:cNvSpPr>
            <a:spLocks noGrp="1"/>
          </p:cNvSpPr>
          <p:nvPr>
            <p:ph sz="half" idx="1"/>
          </p:nvPr>
        </p:nvSpPr>
        <p:spPr/>
        <p:txBody>
          <a:bodyPr vert="horz" lIns="91440" tIns="45720" rIns="91440" bIns="45720" rtlCol="0" anchor="t">
            <a:normAutofit/>
          </a:bodyPr>
          <a:lstStyle/>
          <a:p>
            <a:r>
              <a:rPr lang="en-US" sz="2000" dirty="0">
                <a:latin typeface="Ubuntu"/>
              </a:rPr>
              <a:t>Challenger Baseball – Our students play Baseball during the lunch and each student is given the opportunity to play in the field and bat. Students are given the chance to about teamwork and cheering each other on!  </a:t>
            </a:r>
          </a:p>
          <a:p>
            <a:r>
              <a:rPr lang="en-US" sz="2000" dirty="0">
                <a:latin typeface="Ubuntu"/>
              </a:rPr>
              <a:t>Teacher Facilitators:  Steve Chan, Donna Morton, several Resource members and our EAs!</a:t>
            </a:r>
          </a:p>
        </p:txBody>
      </p:sp>
      <p:pic>
        <p:nvPicPr>
          <p:cNvPr id="7" name="Content Placeholder 6" descr="A group of people in blue shirts&#10;&#10;AI-generated content may be incorrect.">
            <a:extLst>
              <a:ext uri="{FF2B5EF4-FFF2-40B4-BE49-F238E27FC236}">
                <a16:creationId xmlns:a16="http://schemas.microsoft.com/office/drawing/2014/main" id="{259042A8-EC3F-F47E-7A81-87A7585DB214}"/>
              </a:ext>
            </a:extLst>
          </p:cNvPr>
          <p:cNvPicPr>
            <a:picLocks noGrp="1" noChangeAspect="1"/>
          </p:cNvPicPr>
          <p:nvPr>
            <p:ph sz="half" idx="2"/>
          </p:nvPr>
        </p:nvPicPr>
        <p:blipFill>
          <a:blip r:embed="rId2"/>
          <a:stretch>
            <a:fillRect/>
          </a:stretch>
        </p:blipFill>
        <p:spPr>
          <a:xfrm>
            <a:off x="6206272" y="1922315"/>
            <a:ext cx="5553962" cy="4255803"/>
          </a:xfrm>
        </p:spPr>
      </p:pic>
    </p:spTree>
    <p:extLst>
      <p:ext uri="{BB962C8B-B14F-4D97-AF65-F5344CB8AC3E}">
        <p14:creationId xmlns:p14="http://schemas.microsoft.com/office/powerpoint/2010/main" val="267087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4FFE72-B702-394C-7EBF-94A2945E1935}"/>
              </a:ext>
            </a:extLst>
          </p:cNvPr>
          <p:cNvSpPr txBox="1"/>
          <p:nvPr/>
        </p:nvSpPr>
        <p:spPr>
          <a:xfrm>
            <a:off x="1882478" y="598228"/>
            <a:ext cx="8745317" cy="39395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2B62E1"/>
                </a:solidFill>
                <a:effectLst/>
                <a:uLnTx/>
                <a:uFillTx/>
                <a:latin typeface="Rock Salt"/>
                <a:ea typeface="+mn-ea"/>
                <a:cs typeface="+mn-cs"/>
              </a:rPr>
              <a:t>FHS</a:t>
            </a:r>
            <a:r>
              <a:rPr kumimoji="0" lang="en-US" sz="4400" b="0" i="0" u="none" strike="noStrike" kern="1200" cap="none" spc="0" normalizeH="0" baseline="0" noProof="0" dirty="0">
                <a:ln>
                  <a:noFill/>
                </a:ln>
                <a:solidFill>
                  <a:prstClr val="black"/>
                </a:solidFill>
                <a:effectLst/>
                <a:uLnTx/>
                <a:uFillTx/>
                <a:latin typeface="Rock Salt"/>
                <a:ea typeface="+mn-ea"/>
                <a:cs typeface="+mn-cs"/>
              </a:rPr>
              <a:t> </a:t>
            </a:r>
            <a:r>
              <a:rPr kumimoji="0" lang="en-US" sz="4400" b="1" i="0" u="none" strike="noStrike" kern="1200" cap="none" spc="0" normalizeH="0" baseline="0" noProof="0" dirty="0">
                <a:ln>
                  <a:solidFill>
                    <a:prstClr val="black">
                      <a:lumMod val="85000"/>
                      <a:lumOff val="15000"/>
                    </a:prstClr>
                  </a:solidFill>
                </a:ln>
                <a:noFill/>
                <a:effectLst/>
                <a:uLnTx/>
                <a:uFillTx/>
                <a:latin typeface="Rock Salt"/>
                <a:ea typeface="+mn-ea"/>
                <a:cs typeface="+mn-cs"/>
              </a:rPr>
              <a:t>Craft Club</a:t>
            </a: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4400" b="1" i="0" u="none" strike="noStrike" kern="1200" cap="none" spc="0" normalizeH="0" baseline="0" noProof="0" dirty="0">
              <a:ln>
                <a:solidFill>
                  <a:prstClr val="black">
                    <a:lumMod val="85000"/>
                    <a:lumOff val="15000"/>
                  </a:prstClr>
                </a:solidFill>
              </a:ln>
              <a:noFill/>
              <a:effectLst/>
              <a:uLnTx/>
              <a:uFillTx/>
              <a:latin typeface="Rock Sa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B62E1">
                    <a:lumMod val="50000"/>
                  </a:srgbClr>
                </a:solidFill>
                <a:effectLst/>
                <a:uLnTx/>
                <a:uFillTx/>
                <a:latin typeface="Sylfaen" panose="010A0502050306030303" pitchFamily="18" charset="0"/>
                <a:ea typeface="+mn-ea"/>
                <a:cs typeface="+mn-cs"/>
              </a:rPr>
              <a:t>In the middle of busy school weeks, it's easy to forget to make time for art. Our club gives you the space to slow down, try new mediums, and actually make something new. No experience is needed, just bring your creativity!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solidFill>
                  <a:prstClr val="black">
                    <a:lumMod val="85000"/>
                    <a:lumOff val="15000"/>
                  </a:prstClr>
                </a:solidFill>
              </a:ln>
              <a:noFill/>
              <a:effectLst/>
              <a:uLnTx/>
              <a:uFillTx/>
              <a:latin typeface="Rock Salt"/>
              <a:ea typeface="+mn-ea"/>
              <a:cs typeface="+mn-cs"/>
            </a:endParaRPr>
          </a:p>
        </p:txBody>
      </p:sp>
      <p:grpSp>
        <p:nvGrpSpPr>
          <p:cNvPr id="12" name="Group 11">
            <a:extLst>
              <a:ext uri="{FF2B5EF4-FFF2-40B4-BE49-F238E27FC236}">
                <a16:creationId xmlns:a16="http://schemas.microsoft.com/office/drawing/2014/main" id="{57A6B07B-505F-419F-A214-9667699C2218}"/>
              </a:ext>
            </a:extLst>
          </p:cNvPr>
          <p:cNvGrpSpPr/>
          <p:nvPr/>
        </p:nvGrpSpPr>
        <p:grpSpPr>
          <a:xfrm>
            <a:off x="2443568" y="3883280"/>
            <a:ext cx="7623133" cy="4203445"/>
            <a:chOff x="1692317" y="2930780"/>
            <a:chExt cx="9024231" cy="5074504"/>
          </a:xfrm>
        </p:grpSpPr>
        <p:pic>
          <p:nvPicPr>
            <p:cNvPr id="2" name="Graphic 1">
              <a:extLst>
                <a:ext uri="{FF2B5EF4-FFF2-40B4-BE49-F238E27FC236}">
                  <a16:creationId xmlns:a16="http://schemas.microsoft.com/office/drawing/2014/main" id="{53B5FE8F-B37A-0724-7D0C-CAD1CDC624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72754" y="2930780"/>
              <a:ext cx="2400300" cy="4826132"/>
            </a:xfrm>
            <a:prstGeom prst="rect">
              <a:avLst/>
            </a:prstGeom>
          </p:spPr>
        </p:pic>
        <p:pic>
          <p:nvPicPr>
            <p:cNvPr id="6" name="Graphic 5">
              <a:extLst>
                <a:ext uri="{FF2B5EF4-FFF2-40B4-BE49-F238E27FC236}">
                  <a16:creationId xmlns:a16="http://schemas.microsoft.com/office/drawing/2014/main" id="{957F6109-D6CA-42DD-944E-1E57402F3A3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93780" y="3560669"/>
              <a:ext cx="1265464" cy="3814726"/>
            </a:xfrm>
            <a:prstGeom prst="rect">
              <a:avLst/>
            </a:prstGeom>
          </p:spPr>
        </p:pic>
        <p:pic>
          <p:nvPicPr>
            <p:cNvPr id="7" name="Graphic 6">
              <a:extLst>
                <a:ext uri="{FF2B5EF4-FFF2-40B4-BE49-F238E27FC236}">
                  <a16:creationId xmlns:a16="http://schemas.microsoft.com/office/drawing/2014/main" id="{82299F56-D58E-4CB1-9C93-29C6F4DBCE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55137" y="3297331"/>
              <a:ext cx="2213810" cy="4078064"/>
            </a:xfrm>
            <a:prstGeom prst="rect">
              <a:avLst/>
            </a:prstGeom>
          </p:spPr>
        </p:pic>
        <p:pic>
          <p:nvPicPr>
            <p:cNvPr id="9" name="Graphic 8">
              <a:extLst>
                <a:ext uri="{FF2B5EF4-FFF2-40B4-BE49-F238E27FC236}">
                  <a16:creationId xmlns:a16="http://schemas.microsoft.com/office/drawing/2014/main" id="{ED61AFB7-E559-4C39-AA5F-8F5C54BD53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68947" y="4252733"/>
              <a:ext cx="1443900" cy="2887796"/>
            </a:xfrm>
            <a:prstGeom prst="rect">
              <a:avLst/>
            </a:prstGeom>
          </p:spPr>
        </p:pic>
        <p:pic>
          <p:nvPicPr>
            <p:cNvPr id="10" name="Graphic 9">
              <a:extLst>
                <a:ext uri="{FF2B5EF4-FFF2-40B4-BE49-F238E27FC236}">
                  <a16:creationId xmlns:a16="http://schemas.microsoft.com/office/drawing/2014/main" id="{44A78372-9B4C-4A13-BD44-0FF75074B57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44282" y="4594703"/>
              <a:ext cx="1172266" cy="2545826"/>
            </a:xfrm>
            <a:prstGeom prst="rect">
              <a:avLst/>
            </a:prstGeom>
          </p:spPr>
        </p:pic>
        <p:pic>
          <p:nvPicPr>
            <p:cNvPr id="11" name="Graphic 10">
              <a:extLst>
                <a:ext uri="{FF2B5EF4-FFF2-40B4-BE49-F238E27FC236}">
                  <a16:creationId xmlns:a16="http://schemas.microsoft.com/office/drawing/2014/main" id="{CCF003DF-1AE3-4F94-80CE-BF8E8FC5BD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1692317" y="4816788"/>
              <a:ext cx="1425446" cy="3188496"/>
            </a:xfrm>
            <a:prstGeom prst="rect">
              <a:avLst/>
            </a:prstGeom>
          </p:spPr>
        </p:pic>
      </p:grpSp>
      <p:grpSp>
        <p:nvGrpSpPr>
          <p:cNvPr id="8" name="Group 7">
            <a:extLst>
              <a:ext uri="{FF2B5EF4-FFF2-40B4-BE49-F238E27FC236}">
                <a16:creationId xmlns:a16="http://schemas.microsoft.com/office/drawing/2014/main" id="{3D0AE521-AD01-4F48-99D6-49DE9F3B9FBA}"/>
              </a:ext>
            </a:extLst>
          </p:cNvPr>
          <p:cNvGrpSpPr/>
          <p:nvPr/>
        </p:nvGrpSpPr>
        <p:grpSpPr>
          <a:xfrm>
            <a:off x="5005999" y="1450597"/>
            <a:ext cx="2498274" cy="783772"/>
            <a:chOff x="4846863" y="1843314"/>
            <a:chExt cx="2498274" cy="783772"/>
          </a:xfrm>
        </p:grpSpPr>
        <p:pic>
          <p:nvPicPr>
            <p:cNvPr id="5" name="Graphic 4">
              <a:extLst>
                <a:ext uri="{FF2B5EF4-FFF2-40B4-BE49-F238E27FC236}">
                  <a16:creationId xmlns:a16="http://schemas.microsoft.com/office/drawing/2014/main" id="{9608D13E-7B58-4E75-BAE9-E19EC77CE5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846863" y="1843314"/>
              <a:ext cx="2498274" cy="783772"/>
            </a:xfrm>
            <a:prstGeom prst="rect">
              <a:avLst/>
            </a:prstGeom>
          </p:spPr>
        </p:pic>
        <p:sp>
          <p:nvSpPr>
            <p:cNvPr id="4" name="TextBox 3">
              <a:extLst>
                <a:ext uri="{FF2B5EF4-FFF2-40B4-BE49-F238E27FC236}">
                  <a16:creationId xmlns:a16="http://schemas.microsoft.com/office/drawing/2014/main" id="{85E20DC8-0B2B-4310-B613-AE0C321EBE36}"/>
                </a:ext>
              </a:extLst>
            </p:cNvPr>
            <p:cNvSpPr txBox="1"/>
            <p:nvPr/>
          </p:nvSpPr>
          <p:spPr>
            <a:xfrm>
              <a:off x="5239034" y="1881257"/>
              <a:ext cx="171393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Nanum Brush Script"/>
                  <a:ea typeface="+mn-ea"/>
                  <a:cs typeface="+mn-cs"/>
                </a:rPr>
                <a:t>Welcome!</a:t>
              </a:r>
              <a:endParaRPr kumimoji="0" lang="en-ID" sz="4000" b="0" i="0" u="none" strike="noStrike" kern="1200" cap="none" spc="0" normalizeH="0" baseline="0" noProof="0" dirty="0">
                <a:ln>
                  <a:noFill/>
                </a:ln>
                <a:solidFill>
                  <a:prstClr val="white"/>
                </a:solidFill>
                <a:effectLst/>
                <a:uLnTx/>
                <a:uFillTx/>
                <a:latin typeface="Nanum Brush Script"/>
                <a:ea typeface="+mn-ea"/>
                <a:cs typeface="+mn-cs"/>
              </a:endParaRPr>
            </a:p>
          </p:txBody>
        </p:sp>
      </p:grpSp>
      <p:sp>
        <p:nvSpPr>
          <p:cNvPr id="13" name="Freeform: Shape 12">
            <a:extLst>
              <a:ext uri="{FF2B5EF4-FFF2-40B4-BE49-F238E27FC236}">
                <a16:creationId xmlns:a16="http://schemas.microsoft.com/office/drawing/2014/main" id="{A218025F-8341-4DAA-A95B-70EC1D6C044F}"/>
              </a:ext>
            </a:extLst>
          </p:cNvPr>
          <p:cNvSpPr/>
          <p:nvPr/>
        </p:nvSpPr>
        <p:spPr>
          <a:xfrm rot="19314192">
            <a:off x="11223987" y="237771"/>
            <a:ext cx="551184" cy="499096"/>
          </a:xfrm>
          <a:custGeom>
            <a:avLst/>
            <a:gdLst>
              <a:gd name="connsiteX0" fmla="*/ 200025 w 490623"/>
              <a:gd name="connsiteY0" fmla="*/ 0 h 444259"/>
              <a:gd name="connsiteX1" fmla="*/ 192405 w 490623"/>
              <a:gd name="connsiteY1" fmla="*/ 953 h 444259"/>
              <a:gd name="connsiteX2" fmla="*/ 175260 w 490623"/>
              <a:gd name="connsiteY2" fmla="*/ 3810 h 444259"/>
              <a:gd name="connsiteX3" fmla="*/ 144780 w 490623"/>
              <a:gd name="connsiteY3" fmla="*/ 15240 h 444259"/>
              <a:gd name="connsiteX4" fmla="*/ 118110 w 490623"/>
              <a:gd name="connsiteY4" fmla="*/ 33338 h 444259"/>
              <a:gd name="connsiteX5" fmla="*/ 95250 w 490623"/>
              <a:gd name="connsiteY5" fmla="*/ 55245 h 444259"/>
              <a:gd name="connsiteX6" fmla="*/ 26670 w 490623"/>
              <a:gd name="connsiteY6" fmla="*/ 162878 h 444259"/>
              <a:gd name="connsiteX7" fmla="*/ 6668 w 490623"/>
              <a:gd name="connsiteY7" fmla="*/ 222885 h 444259"/>
              <a:gd name="connsiteX8" fmla="*/ 953 w 490623"/>
              <a:gd name="connsiteY8" fmla="*/ 254318 h 444259"/>
              <a:gd name="connsiteX9" fmla="*/ 0 w 490623"/>
              <a:gd name="connsiteY9" fmla="*/ 287655 h 444259"/>
              <a:gd name="connsiteX10" fmla="*/ 12383 w 490623"/>
              <a:gd name="connsiteY10" fmla="*/ 348615 h 444259"/>
              <a:gd name="connsiteX11" fmla="*/ 25718 w 490623"/>
              <a:gd name="connsiteY11" fmla="*/ 377190 h 444259"/>
              <a:gd name="connsiteX12" fmla="*/ 45720 w 490623"/>
              <a:gd name="connsiteY12" fmla="*/ 401955 h 444259"/>
              <a:gd name="connsiteX13" fmla="*/ 71438 w 490623"/>
              <a:gd name="connsiteY13" fmla="*/ 421958 h 444259"/>
              <a:gd name="connsiteX14" fmla="*/ 84773 w 490623"/>
              <a:gd name="connsiteY14" fmla="*/ 430530 h 444259"/>
              <a:gd name="connsiteX15" fmla="*/ 100013 w 490623"/>
              <a:gd name="connsiteY15" fmla="*/ 437198 h 444259"/>
              <a:gd name="connsiteX16" fmla="*/ 133350 w 490623"/>
              <a:gd name="connsiteY16" fmla="*/ 443865 h 444259"/>
              <a:gd name="connsiteX17" fmla="*/ 168593 w 490623"/>
              <a:gd name="connsiteY17" fmla="*/ 442913 h 444259"/>
              <a:gd name="connsiteX18" fmla="*/ 234315 w 490623"/>
              <a:gd name="connsiteY18" fmla="*/ 423863 h 444259"/>
              <a:gd name="connsiteX19" fmla="*/ 287655 w 490623"/>
              <a:gd name="connsiteY19" fmla="*/ 392430 h 444259"/>
              <a:gd name="connsiteX20" fmla="*/ 316230 w 490623"/>
              <a:gd name="connsiteY20" fmla="*/ 393383 h 444259"/>
              <a:gd name="connsiteX21" fmla="*/ 350520 w 490623"/>
              <a:gd name="connsiteY21" fmla="*/ 390525 h 444259"/>
              <a:gd name="connsiteX22" fmla="*/ 383858 w 490623"/>
              <a:gd name="connsiteY22" fmla="*/ 384810 h 444259"/>
              <a:gd name="connsiteX23" fmla="*/ 447675 w 490623"/>
              <a:gd name="connsiteY23" fmla="*/ 360998 h 444259"/>
              <a:gd name="connsiteX24" fmla="*/ 471488 w 490623"/>
              <a:gd name="connsiteY24" fmla="*/ 345758 h 444259"/>
              <a:gd name="connsiteX25" fmla="*/ 480060 w 490623"/>
              <a:gd name="connsiteY25" fmla="*/ 339090 h 444259"/>
              <a:gd name="connsiteX26" fmla="*/ 489585 w 490623"/>
              <a:gd name="connsiteY26" fmla="*/ 328613 h 444259"/>
              <a:gd name="connsiteX27" fmla="*/ 488633 w 490623"/>
              <a:gd name="connsiteY27" fmla="*/ 322898 h 444259"/>
              <a:gd name="connsiteX28" fmla="*/ 481965 w 490623"/>
              <a:gd name="connsiteY28" fmla="*/ 321945 h 444259"/>
              <a:gd name="connsiteX29" fmla="*/ 475298 w 490623"/>
              <a:gd name="connsiteY29" fmla="*/ 325755 h 444259"/>
              <a:gd name="connsiteX30" fmla="*/ 471488 w 490623"/>
              <a:gd name="connsiteY30" fmla="*/ 328613 h 444259"/>
              <a:gd name="connsiteX31" fmla="*/ 463868 w 490623"/>
              <a:gd name="connsiteY31" fmla="*/ 334328 h 444259"/>
              <a:gd name="connsiteX32" fmla="*/ 456248 w 490623"/>
              <a:gd name="connsiteY32" fmla="*/ 340043 h 444259"/>
              <a:gd name="connsiteX33" fmla="*/ 444818 w 490623"/>
              <a:gd name="connsiteY33" fmla="*/ 347663 h 444259"/>
              <a:gd name="connsiteX34" fmla="*/ 412433 w 490623"/>
              <a:gd name="connsiteY34" fmla="*/ 363855 h 444259"/>
              <a:gd name="connsiteX35" fmla="*/ 342900 w 490623"/>
              <a:gd name="connsiteY35" fmla="*/ 380048 h 444259"/>
              <a:gd name="connsiteX36" fmla="*/ 301943 w 490623"/>
              <a:gd name="connsiteY36" fmla="*/ 381953 h 444259"/>
              <a:gd name="connsiteX37" fmla="*/ 315278 w 490623"/>
              <a:gd name="connsiteY37" fmla="*/ 371475 h 444259"/>
              <a:gd name="connsiteX38" fmla="*/ 338138 w 490623"/>
              <a:gd name="connsiteY38" fmla="*/ 349568 h 444259"/>
              <a:gd name="connsiteX39" fmla="*/ 357188 w 490623"/>
              <a:gd name="connsiteY39" fmla="*/ 324803 h 444259"/>
              <a:gd name="connsiteX40" fmla="*/ 370523 w 490623"/>
              <a:gd name="connsiteY40" fmla="*/ 296228 h 444259"/>
              <a:gd name="connsiteX41" fmla="*/ 378143 w 490623"/>
              <a:gd name="connsiteY41" fmla="*/ 264795 h 444259"/>
              <a:gd name="connsiteX42" fmla="*/ 377190 w 490623"/>
              <a:gd name="connsiteY42" fmla="*/ 233363 h 444259"/>
              <a:gd name="connsiteX43" fmla="*/ 370523 w 490623"/>
              <a:gd name="connsiteY43" fmla="*/ 220028 h 444259"/>
              <a:gd name="connsiteX44" fmla="*/ 357188 w 490623"/>
              <a:gd name="connsiteY44" fmla="*/ 208598 h 444259"/>
              <a:gd name="connsiteX45" fmla="*/ 342900 w 490623"/>
              <a:gd name="connsiteY45" fmla="*/ 201930 h 444259"/>
              <a:gd name="connsiteX46" fmla="*/ 326708 w 490623"/>
              <a:gd name="connsiteY46" fmla="*/ 198120 h 444259"/>
              <a:gd name="connsiteX47" fmla="*/ 259080 w 490623"/>
              <a:gd name="connsiteY47" fmla="*/ 207645 h 444259"/>
              <a:gd name="connsiteX48" fmla="*/ 231458 w 490623"/>
              <a:gd name="connsiteY48" fmla="*/ 221933 h 444259"/>
              <a:gd name="connsiteX49" fmla="*/ 207645 w 490623"/>
              <a:gd name="connsiteY49" fmla="*/ 241935 h 444259"/>
              <a:gd name="connsiteX50" fmla="*/ 188595 w 490623"/>
              <a:gd name="connsiteY50" fmla="*/ 266700 h 444259"/>
              <a:gd name="connsiteX51" fmla="*/ 181928 w 490623"/>
              <a:gd name="connsiteY51" fmla="*/ 280035 h 444259"/>
              <a:gd name="connsiteX52" fmla="*/ 177165 w 490623"/>
              <a:gd name="connsiteY52" fmla="*/ 294323 h 444259"/>
              <a:gd name="connsiteX53" fmla="*/ 176213 w 490623"/>
              <a:gd name="connsiteY53" fmla="*/ 309563 h 444259"/>
              <a:gd name="connsiteX54" fmla="*/ 179070 w 490623"/>
              <a:gd name="connsiteY54" fmla="*/ 324803 h 444259"/>
              <a:gd name="connsiteX55" fmla="*/ 195263 w 490623"/>
              <a:gd name="connsiteY55" fmla="*/ 351473 h 444259"/>
              <a:gd name="connsiteX56" fmla="*/ 220028 w 490623"/>
              <a:gd name="connsiteY56" fmla="*/ 371475 h 444259"/>
              <a:gd name="connsiteX57" fmla="*/ 249555 w 490623"/>
              <a:gd name="connsiteY57" fmla="*/ 384810 h 444259"/>
              <a:gd name="connsiteX58" fmla="*/ 270510 w 490623"/>
              <a:gd name="connsiteY58" fmla="*/ 390525 h 444259"/>
              <a:gd name="connsiteX59" fmla="*/ 215265 w 490623"/>
              <a:gd name="connsiteY59" fmla="*/ 420053 h 444259"/>
              <a:gd name="connsiteX60" fmla="*/ 168593 w 490623"/>
              <a:gd name="connsiteY60" fmla="*/ 432435 h 444259"/>
              <a:gd name="connsiteX61" fmla="*/ 130493 w 490623"/>
              <a:gd name="connsiteY61" fmla="*/ 432435 h 444259"/>
              <a:gd name="connsiteX62" fmla="*/ 103823 w 490623"/>
              <a:gd name="connsiteY62" fmla="*/ 425768 h 444259"/>
              <a:gd name="connsiteX63" fmla="*/ 90488 w 490623"/>
              <a:gd name="connsiteY63" fmla="*/ 419100 h 444259"/>
              <a:gd name="connsiteX64" fmla="*/ 77153 w 490623"/>
              <a:gd name="connsiteY64" fmla="*/ 410528 h 444259"/>
              <a:gd name="connsiteX65" fmla="*/ 78105 w 490623"/>
              <a:gd name="connsiteY65" fmla="*/ 410528 h 444259"/>
              <a:gd name="connsiteX66" fmla="*/ 63818 w 490623"/>
              <a:gd name="connsiteY66" fmla="*/ 399098 h 444259"/>
              <a:gd name="connsiteX67" fmla="*/ 51435 w 490623"/>
              <a:gd name="connsiteY67" fmla="*/ 386715 h 444259"/>
              <a:gd name="connsiteX68" fmla="*/ 32385 w 490623"/>
              <a:gd name="connsiteY68" fmla="*/ 356235 h 444259"/>
              <a:gd name="connsiteX69" fmla="*/ 18098 w 490623"/>
              <a:gd name="connsiteY69" fmla="*/ 305753 h 444259"/>
              <a:gd name="connsiteX70" fmla="*/ 16193 w 490623"/>
              <a:gd name="connsiteY70" fmla="*/ 277178 h 444259"/>
              <a:gd name="connsiteX71" fmla="*/ 18098 w 490623"/>
              <a:gd name="connsiteY71" fmla="*/ 249555 h 444259"/>
              <a:gd name="connsiteX72" fmla="*/ 47625 w 490623"/>
              <a:gd name="connsiteY72" fmla="*/ 152400 h 444259"/>
              <a:gd name="connsiteX73" fmla="*/ 96203 w 490623"/>
              <a:gd name="connsiteY73" fmla="*/ 76200 h 444259"/>
              <a:gd name="connsiteX74" fmla="*/ 139065 w 490623"/>
              <a:gd name="connsiteY74" fmla="*/ 35243 h 444259"/>
              <a:gd name="connsiteX75" fmla="*/ 161925 w 490623"/>
              <a:gd name="connsiteY75" fmla="*/ 19050 h 444259"/>
              <a:gd name="connsiteX76" fmla="*/ 190500 w 490623"/>
              <a:gd name="connsiteY76" fmla="*/ 12383 h 444259"/>
              <a:gd name="connsiteX77" fmla="*/ 206693 w 490623"/>
              <a:gd name="connsiteY77" fmla="*/ 11430 h 444259"/>
              <a:gd name="connsiteX78" fmla="*/ 212408 w 490623"/>
              <a:gd name="connsiteY78" fmla="*/ 9525 h 444259"/>
              <a:gd name="connsiteX79" fmla="*/ 212408 w 490623"/>
              <a:gd name="connsiteY79" fmla="*/ 9525 h 444259"/>
              <a:gd name="connsiteX80" fmla="*/ 214313 w 490623"/>
              <a:gd name="connsiteY80" fmla="*/ 3810 h 444259"/>
              <a:gd name="connsiteX81" fmla="*/ 212408 w 490623"/>
              <a:gd name="connsiteY81" fmla="*/ 953 h 444259"/>
              <a:gd name="connsiteX82" fmla="*/ 207645 w 490623"/>
              <a:gd name="connsiteY82" fmla="*/ 0 h 444259"/>
              <a:gd name="connsiteX83" fmla="*/ 201930 w 490623"/>
              <a:gd name="connsiteY83" fmla="*/ 0 h 444259"/>
              <a:gd name="connsiteX84" fmla="*/ 200025 w 490623"/>
              <a:gd name="connsiteY84" fmla="*/ 0 h 444259"/>
              <a:gd name="connsiteX85" fmla="*/ 200025 w 490623"/>
              <a:gd name="connsiteY85" fmla="*/ 0 h 444259"/>
              <a:gd name="connsiteX86" fmla="*/ 200025 w 490623"/>
              <a:gd name="connsiteY86" fmla="*/ 0 h 444259"/>
              <a:gd name="connsiteX87" fmla="*/ 161925 w 490623"/>
              <a:gd name="connsiteY87" fmla="*/ 19050 h 444259"/>
              <a:gd name="connsiteX88" fmla="*/ 161925 w 490623"/>
              <a:gd name="connsiteY88" fmla="*/ 19050 h 444259"/>
              <a:gd name="connsiteX89" fmla="*/ 161925 w 490623"/>
              <a:gd name="connsiteY89" fmla="*/ 19050 h 444259"/>
              <a:gd name="connsiteX90" fmla="*/ 161925 w 490623"/>
              <a:gd name="connsiteY90" fmla="*/ 19050 h 444259"/>
              <a:gd name="connsiteX91" fmla="*/ 161925 w 490623"/>
              <a:gd name="connsiteY91" fmla="*/ 19050 h 444259"/>
              <a:gd name="connsiteX92" fmla="*/ 94298 w 490623"/>
              <a:gd name="connsiteY92" fmla="*/ 73343 h 444259"/>
              <a:gd name="connsiteX93" fmla="*/ 94298 w 490623"/>
              <a:gd name="connsiteY93" fmla="*/ 73343 h 444259"/>
              <a:gd name="connsiteX94" fmla="*/ 94298 w 490623"/>
              <a:gd name="connsiteY94" fmla="*/ 73343 h 444259"/>
              <a:gd name="connsiteX95" fmla="*/ 94298 w 490623"/>
              <a:gd name="connsiteY95" fmla="*/ 73343 h 444259"/>
              <a:gd name="connsiteX96" fmla="*/ 94298 w 490623"/>
              <a:gd name="connsiteY96" fmla="*/ 73343 h 444259"/>
              <a:gd name="connsiteX97" fmla="*/ 320993 w 490623"/>
              <a:gd name="connsiteY97" fmla="*/ 210503 h 444259"/>
              <a:gd name="connsiteX98" fmla="*/ 339090 w 490623"/>
              <a:gd name="connsiteY98" fmla="*/ 215265 h 444259"/>
              <a:gd name="connsiteX99" fmla="*/ 349568 w 490623"/>
              <a:gd name="connsiteY99" fmla="*/ 220980 h 444259"/>
              <a:gd name="connsiteX100" fmla="*/ 356235 w 490623"/>
              <a:gd name="connsiteY100" fmla="*/ 226695 h 444259"/>
              <a:gd name="connsiteX101" fmla="*/ 360045 w 490623"/>
              <a:gd name="connsiteY101" fmla="*/ 232410 h 444259"/>
              <a:gd name="connsiteX102" fmla="*/ 362903 w 490623"/>
              <a:gd name="connsiteY102" fmla="*/ 240983 h 444259"/>
              <a:gd name="connsiteX103" fmla="*/ 361950 w 490623"/>
              <a:gd name="connsiteY103" fmla="*/ 266700 h 444259"/>
              <a:gd name="connsiteX104" fmla="*/ 350520 w 490623"/>
              <a:gd name="connsiteY104" fmla="*/ 303848 h 444259"/>
              <a:gd name="connsiteX105" fmla="*/ 330518 w 490623"/>
              <a:gd name="connsiteY105" fmla="*/ 335280 h 444259"/>
              <a:gd name="connsiteX106" fmla="*/ 304800 w 490623"/>
              <a:gd name="connsiteY106" fmla="*/ 360045 h 444259"/>
              <a:gd name="connsiteX107" fmla="*/ 282893 w 490623"/>
              <a:gd name="connsiteY107" fmla="*/ 377190 h 444259"/>
              <a:gd name="connsiteX108" fmla="*/ 248603 w 490623"/>
              <a:gd name="connsiteY108" fmla="*/ 368618 h 444259"/>
              <a:gd name="connsiteX109" fmla="*/ 222885 w 490623"/>
              <a:gd name="connsiteY109" fmla="*/ 355283 h 444259"/>
              <a:gd name="connsiteX110" fmla="*/ 204788 w 490623"/>
              <a:gd name="connsiteY110" fmla="*/ 339090 h 444259"/>
              <a:gd name="connsiteX111" fmla="*/ 194310 w 490623"/>
              <a:gd name="connsiteY111" fmla="*/ 323850 h 444259"/>
              <a:gd name="connsiteX112" fmla="*/ 190500 w 490623"/>
              <a:gd name="connsiteY112" fmla="*/ 310515 h 444259"/>
              <a:gd name="connsiteX113" fmla="*/ 190500 w 490623"/>
              <a:gd name="connsiteY113" fmla="*/ 298133 h 444259"/>
              <a:gd name="connsiteX114" fmla="*/ 192405 w 490623"/>
              <a:gd name="connsiteY114" fmla="*/ 290513 h 444259"/>
              <a:gd name="connsiteX115" fmla="*/ 195263 w 490623"/>
              <a:gd name="connsiteY115" fmla="*/ 282893 h 444259"/>
              <a:gd name="connsiteX116" fmla="*/ 212408 w 490623"/>
              <a:gd name="connsiteY116" fmla="*/ 257175 h 444259"/>
              <a:gd name="connsiteX117" fmla="*/ 236220 w 490623"/>
              <a:gd name="connsiteY117" fmla="*/ 235268 h 444259"/>
              <a:gd name="connsiteX118" fmla="*/ 265748 w 490623"/>
              <a:gd name="connsiteY118" fmla="*/ 220028 h 444259"/>
              <a:gd name="connsiteX119" fmla="*/ 296228 w 490623"/>
              <a:gd name="connsiteY119" fmla="*/ 212408 h 444259"/>
              <a:gd name="connsiteX120" fmla="*/ 320993 w 490623"/>
              <a:gd name="connsiteY120" fmla="*/ 210503 h 444259"/>
              <a:gd name="connsiteX121" fmla="*/ 320993 w 490623"/>
              <a:gd name="connsiteY121" fmla="*/ 210503 h 444259"/>
              <a:gd name="connsiteX122" fmla="*/ 320993 w 490623"/>
              <a:gd name="connsiteY122" fmla="*/ 210503 h 444259"/>
              <a:gd name="connsiteX123" fmla="*/ 321945 w 490623"/>
              <a:gd name="connsiteY123" fmla="*/ 210503 h 444259"/>
              <a:gd name="connsiteX124" fmla="*/ 321945 w 490623"/>
              <a:gd name="connsiteY124" fmla="*/ 210503 h 444259"/>
              <a:gd name="connsiteX125" fmla="*/ 321945 w 490623"/>
              <a:gd name="connsiteY125" fmla="*/ 210503 h 444259"/>
              <a:gd name="connsiteX126" fmla="*/ 321945 w 490623"/>
              <a:gd name="connsiteY126" fmla="*/ 210503 h 444259"/>
              <a:gd name="connsiteX127" fmla="*/ 321945 w 490623"/>
              <a:gd name="connsiteY127" fmla="*/ 210503 h 444259"/>
              <a:gd name="connsiteX128" fmla="*/ 195263 w 490623"/>
              <a:gd name="connsiteY128" fmla="*/ 322898 h 444259"/>
              <a:gd name="connsiteX129" fmla="*/ 195263 w 490623"/>
              <a:gd name="connsiteY129" fmla="*/ 322898 h 444259"/>
              <a:gd name="connsiteX130" fmla="*/ 195263 w 490623"/>
              <a:gd name="connsiteY130" fmla="*/ 322898 h 444259"/>
              <a:gd name="connsiteX131" fmla="*/ 195263 w 490623"/>
              <a:gd name="connsiteY131" fmla="*/ 322898 h 444259"/>
              <a:gd name="connsiteX132" fmla="*/ 195263 w 490623"/>
              <a:gd name="connsiteY132" fmla="*/ 322898 h 4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90623" h="444259">
                <a:moveTo>
                  <a:pt x="200025" y="0"/>
                </a:moveTo>
                <a:cubicBezTo>
                  <a:pt x="197168" y="0"/>
                  <a:pt x="195263" y="0"/>
                  <a:pt x="192405" y="953"/>
                </a:cubicBezTo>
                <a:cubicBezTo>
                  <a:pt x="186690" y="1905"/>
                  <a:pt x="180975" y="2858"/>
                  <a:pt x="175260" y="3810"/>
                </a:cubicBezTo>
                <a:cubicBezTo>
                  <a:pt x="164783" y="6668"/>
                  <a:pt x="154305" y="10478"/>
                  <a:pt x="144780" y="15240"/>
                </a:cubicBezTo>
                <a:cubicBezTo>
                  <a:pt x="135255" y="20003"/>
                  <a:pt x="126683" y="26670"/>
                  <a:pt x="118110" y="33338"/>
                </a:cubicBezTo>
                <a:cubicBezTo>
                  <a:pt x="109538" y="40005"/>
                  <a:pt x="101918" y="47625"/>
                  <a:pt x="95250" y="55245"/>
                </a:cubicBezTo>
                <a:cubicBezTo>
                  <a:pt x="64770" y="86678"/>
                  <a:pt x="42863" y="123825"/>
                  <a:pt x="26670" y="162878"/>
                </a:cubicBezTo>
                <a:cubicBezTo>
                  <a:pt x="18098" y="182880"/>
                  <a:pt x="12383" y="202883"/>
                  <a:pt x="6668" y="222885"/>
                </a:cubicBezTo>
                <a:cubicBezTo>
                  <a:pt x="3810" y="233363"/>
                  <a:pt x="2858" y="243840"/>
                  <a:pt x="953" y="254318"/>
                </a:cubicBezTo>
                <a:cubicBezTo>
                  <a:pt x="0" y="265748"/>
                  <a:pt x="0" y="277178"/>
                  <a:pt x="0" y="287655"/>
                </a:cubicBezTo>
                <a:cubicBezTo>
                  <a:pt x="953" y="308610"/>
                  <a:pt x="4763" y="329565"/>
                  <a:pt x="12383" y="348615"/>
                </a:cubicBezTo>
                <a:cubicBezTo>
                  <a:pt x="16193" y="358140"/>
                  <a:pt x="20955" y="367665"/>
                  <a:pt x="25718" y="377190"/>
                </a:cubicBezTo>
                <a:cubicBezTo>
                  <a:pt x="31433" y="385763"/>
                  <a:pt x="38100" y="394335"/>
                  <a:pt x="45720" y="401955"/>
                </a:cubicBezTo>
                <a:cubicBezTo>
                  <a:pt x="53340" y="409575"/>
                  <a:pt x="61913" y="416243"/>
                  <a:pt x="71438" y="421958"/>
                </a:cubicBezTo>
                <a:cubicBezTo>
                  <a:pt x="76200" y="424815"/>
                  <a:pt x="80010" y="427673"/>
                  <a:pt x="84773" y="430530"/>
                </a:cubicBezTo>
                <a:cubicBezTo>
                  <a:pt x="89535" y="433388"/>
                  <a:pt x="95250" y="435293"/>
                  <a:pt x="100013" y="437198"/>
                </a:cubicBezTo>
                <a:cubicBezTo>
                  <a:pt x="110490" y="441008"/>
                  <a:pt x="121920" y="442913"/>
                  <a:pt x="133350" y="443865"/>
                </a:cubicBezTo>
                <a:cubicBezTo>
                  <a:pt x="144780" y="444818"/>
                  <a:pt x="157163" y="443865"/>
                  <a:pt x="168593" y="442913"/>
                </a:cubicBezTo>
                <a:cubicBezTo>
                  <a:pt x="191453" y="440055"/>
                  <a:pt x="213360" y="433388"/>
                  <a:pt x="234315" y="423863"/>
                </a:cubicBezTo>
                <a:cubicBezTo>
                  <a:pt x="253365" y="415290"/>
                  <a:pt x="271463" y="403860"/>
                  <a:pt x="287655" y="392430"/>
                </a:cubicBezTo>
                <a:cubicBezTo>
                  <a:pt x="297180" y="393383"/>
                  <a:pt x="306705" y="393383"/>
                  <a:pt x="316230" y="393383"/>
                </a:cubicBezTo>
                <a:cubicBezTo>
                  <a:pt x="327660" y="393383"/>
                  <a:pt x="339090" y="391478"/>
                  <a:pt x="350520" y="390525"/>
                </a:cubicBezTo>
                <a:cubicBezTo>
                  <a:pt x="361950" y="388620"/>
                  <a:pt x="372428" y="386715"/>
                  <a:pt x="383858" y="384810"/>
                </a:cubicBezTo>
                <a:cubicBezTo>
                  <a:pt x="405765" y="380048"/>
                  <a:pt x="427673" y="371475"/>
                  <a:pt x="447675" y="360998"/>
                </a:cubicBezTo>
                <a:cubicBezTo>
                  <a:pt x="456248" y="356235"/>
                  <a:pt x="463868" y="351473"/>
                  <a:pt x="471488" y="345758"/>
                </a:cubicBezTo>
                <a:cubicBezTo>
                  <a:pt x="474345" y="343853"/>
                  <a:pt x="477203" y="340995"/>
                  <a:pt x="480060" y="339090"/>
                </a:cubicBezTo>
                <a:cubicBezTo>
                  <a:pt x="483870" y="336233"/>
                  <a:pt x="486728" y="332423"/>
                  <a:pt x="489585" y="328613"/>
                </a:cubicBezTo>
                <a:cubicBezTo>
                  <a:pt x="491490" y="326708"/>
                  <a:pt x="490538" y="323850"/>
                  <a:pt x="488633" y="322898"/>
                </a:cubicBezTo>
                <a:cubicBezTo>
                  <a:pt x="486728" y="320993"/>
                  <a:pt x="483870" y="320993"/>
                  <a:pt x="481965" y="321945"/>
                </a:cubicBezTo>
                <a:cubicBezTo>
                  <a:pt x="480060" y="322898"/>
                  <a:pt x="478155" y="323850"/>
                  <a:pt x="475298" y="325755"/>
                </a:cubicBezTo>
                <a:cubicBezTo>
                  <a:pt x="474345" y="326708"/>
                  <a:pt x="472440" y="327660"/>
                  <a:pt x="471488" y="328613"/>
                </a:cubicBezTo>
                <a:cubicBezTo>
                  <a:pt x="468630" y="330518"/>
                  <a:pt x="466725" y="332423"/>
                  <a:pt x="463868" y="334328"/>
                </a:cubicBezTo>
                <a:cubicBezTo>
                  <a:pt x="461010" y="336233"/>
                  <a:pt x="459105" y="338138"/>
                  <a:pt x="456248" y="340043"/>
                </a:cubicBezTo>
                <a:cubicBezTo>
                  <a:pt x="452438" y="342900"/>
                  <a:pt x="448628" y="344805"/>
                  <a:pt x="444818" y="347663"/>
                </a:cubicBezTo>
                <a:cubicBezTo>
                  <a:pt x="434340" y="354330"/>
                  <a:pt x="423863" y="359093"/>
                  <a:pt x="412433" y="363855"/>
                </a:cubicBezTo>
                <a:cubicBezTo>
                  <a:pt x="390525" y="372428"/>
                  <a:pt x="366713" y="377190"/>
                  <a:pt x="342900" y="380048"/>
                </a:cubicBezTo>
                <a:cubicBezTo>
                  <a:pt x="329565" y="381953"/>
                  <a:pt x="315278" y="382905"/>
                  <a:pt x="301943" y="381953"/>
                </a:cubicBezTo>
                <a:cubicBezTo>
                  <a:pt x="306705" y="378143"/>
                  <a:pt x="310515" y="375285"/>
                  <a:pt x="315278" y="371475"/>
                </a:cubicBezTo>
                <a:cubicBezTo>
                  <a:pt x="322898" y="364808"/>
                  <a:pt x="331470" y="357188"/>
                  <a:pt x="338138" y="349568"/>
                </a:cubicBezTo>
                <a:cubicBezTo>
                  <a:pt x="344805" y="341948"/>
                  <a:pt x="351473" y="333375"/>
                  <a:pt x="357188" y="324803"/>
                </a:cubicBezTo>
                <a:cubicBezTo>
                  <a:pt x="362903" y="316230"/>
                  <a:pt x="366713" y="305753"/>
                  <a:pt x="370523" y="296228"/>
                </a:cubicBezTo>
                <a:cubicBezTo>
                  <a:pt x="374333" y="285750"/>
                  <a:pt x="376238" y="275273"/>
                  <a:pt x="378143" y="264795"/>
                </a:cubicBezTo>
                <a:cubicBezTo>
                  <a:pt x="379095" y="254318"/>
                  <a:pt x="380048" y="243840"/>
                  <a:pt x="377190" y="233363"/>
                </a:cubicBezTo>
                <a:cubicBezTo>
                  <a:pt x="375285" y="228600"/>
                  <a:pt x="373380" y="223838"/>
                  <a:pt x="370523" y="220028"/>
                </a:cubicBezTo>
                <a:cubicBezTo>
                  <a:pt x="366713" y="215265"/>
                  <a:pt x="361950" y="211455"/>
                  <a:pt x="357188" y="208598"/>
                </a:cubicBezTo>
                <a:cubicBezTo>
                  <a:pt x="353378" y="205740"/>
                  <a:pt x="347663" y="203835"/>
                  <a:pt x="342900" y="201930"/>
                </a:cubicBezTo>
                <a:cubicBezTo>
                  <a:pt x="337185" y="200025"/>
                  <a:pt x="332423" y="199073"/>
                  <a:pt x="326708" y="198120"/>
                </a:cubicBezTo>
                <a:cubicBezTo>
                  <a:pt x="303848" y="195263"/>
                  <a:pt x="280035" y="199073"/>
                  <a:pt x="259080" y="207645"/>
                </a:cubicBezTo>
                <a:cubicBezTo>
                  <a:pt x="249555" y="211455"/>
                  <a:pt x="240030" y="216218"/>
                  <a:pt x="231458" y="221933"/>
                </a:cubicBezTo>
                <a:cubicBezTo>
                  <a:pt x="222885" y="227648"/>
                  <a:pt x="214313" y="234315"/>
                  <a:pt x="207645" y="241935"/>
                </a:cubicBezTo>
                <a:cubicBezTo>
                  <a:pt x="200025" y="249555"/>
                  <a:pt x="193358" y="258128"/>
                  <a:pt x="188595" y="266700"/>
                </a:cubicBezTo>
                <a:cubicBezTo>
                  <a:pt x="185738" y="271463"/>
                  <a:pt x="183833" y="275273"/>
                  <a:pt x="181928" y="280035"/>
                </a:cubicBezTo>
                <a:cubicBezTo>
                  <a:pt x="180023" y="284798"/>
                  <a:pt x="178118" y="289560"/>
                  <a:pt x="177165" y="294323"/>
                </a:cubicBezTo>
                <a:cubicBezTo>
                  <a:pt x="176213" y="299085"/>
                  <a:pt x="175260" y="304800"/>
                  <a:pt x="176213" y="309563"/>
                </a:cubicBezTo>
                <a:cubicBezTo>
                  <a:pt x="176213" y="315278"/>
                  <a:pt x="178118" y="320040"/>
                  <a:pt x="179070" y="324803"/>
                </a:cubicBezTo>
                <a:cubicBezTo>
                  <a:pt x="182880" y="334328"/>
                  <a:pt x="188595" y="343853"/>
                  <a:pt x="195263" y="351473"/>
                </a:cubicBezTo>
                <a:cubicBezTo>
                  <a:pt x="201930" y="359093"/>
                  <a:pt x="210503" y="365760"/>
                  <a:pt x="220028" y="371475"/>
                </a:cubicBezTo>
                <a:cubicBezTo>
                  <a:pt x="228600" y="377190"/>
                  <a:pt x="239078" y="381000"/>
                  <a:pt x="249555" y="384810"/>
                </a:cubicBezTo>
                <a:cubicBezTo>
                  <a:pt x="256223" y="386715"/>
                  <a:pt x="262890" y="388620"/>
                  <a:pt x="270510" y="390525"/>
                </a:cubicBezTo>
                <a:cubicBezTo>
                  <a:pt x="253365" y="401955"/>
                  <a:pt x="234315" y="412433"/>
                  <a:pt x="215265" y="420053"/>
                </a:cubicBezTo>
                <a:cubicBezTo>
                  <a:pt x="200025" y="425768"/>
                  <a:pt x="184785" y="429578"/>
                  <a:pt x="168593" y="432435"/>
                </a:cubicBezTo>
                <a:cubicBezTo>
                  <a:pt x="156210" y="434340"/>
                  <a:pt x="143828" y="434340"/>
                  <a:pt x="130493" y="432435"/>
                </a:cubicBezTo>
                <a:cubicBezTo>
                  <a:pt x="120968" y="431483"/>
                  <a:pt x="112395" y="429578"/>
                  <a:pt x="103823" y="425768"/>
                </a:cubicBezTo>
                <a:cubicBezTo>
                  <a:pt x="99060" y="423863"/>
                  <a:pt x="95250" y="421958"/>
                  <a:pt x="90488" y="419100"/>
                </a:cubicBezTo>
                <a:cubicBezTo>
                  <a:pt x="85725" y="416243"/>
                  <a:pt x="81915" y="413385"/>
                  <a:pt x="77153" y="410528"/>
                </a:cubicBezTo>
                <a:cubicBezTo>
                  <a:pt x="77153" y="410528"/>
                  <a:pt x="77153" y="410528"/>
                  <a:pt x="78105" y="410528"/>
                </a:cubicBezTo>
                <a:cubicBezTo>
                  <a:pt x="73343" y="406718"/>
                  <a:pt x="68580" y="403860"/>
                  <a:pt x="63818" y="399098"/>
                </a:cubicBezTo>
                <a:cubicBezTo>
                  <a:pt x="59055" y="395288"/>
                  <a:pt x="55245" y="390525"/>
                  <a:pt x="51435" y="386715"/>
                </a:cubicBezTo>
                <a:cubicBezTo>
                  <a:pt x="43815" y="377190"/>
                  <a:pt x="37148" y="367665"/>
                  <a:pt x="32385" y="356235"/>
                </a:cubicBezTo>
                <a:cubicBezTo>
                  <a:pt x="24765" y="340043"/>
                  <a:pt x="20003" y="322898"/>
                  <a:pt x="18098" y="305753"/>
                </a:cubicBezTo>
                <a:cubicBezTo>
                  <a:pt x="17145" y="296228"/>
                  <a:pt x="16193" y="286703"/>
                  <a:pt x="16193" y="277178"/>
                </a:cubicBezTo>
                <a:cubicBezTo>
                  <a:pt x="16193" y="267653"/>
                  <a:pt x="17145" y="258128"/>
                  <a:pt x="18098" y="249555"/>
                </a:cubicBezTo>
                <a:cubicBezTo>
                  <a:pt x="22860" y="216218"/>
                  <a:pt x="33338" y="182880"/>
                  <a:pt x="47625" y="152400"/>
                </a:cubicBezTo>
                <a:cubicBezTo>
                  <a:pt x="60008" y="125730"/>
                  <a:pt x="76200" y="100013"/>
                  <a:pt x="96203" y="76200"/>
                </a:cubicBezTo>
                <a:cubicBezTo>
                  <a:pt x="108585" y="60960"/>
                  <a:pt x="122873" y="46673"/>
                  <a:pt x="139065" y="35243"/>
                </a:cubicBezTo>
                <a:cubicBezTo>
                  <a:pt x="143828" y="27623"/>
                  <a:pt x="153353" y="22860"/>
                  <a:pt x="161925" y="19050"/>
                </a:cubicBezTo>
                <a:cubicBezTo>
                  <a:pt x="171450" y="15240"/>
                  <a:pt x="180975" y="13335"/>
                  <a:pt x="190500" y="12383"/>
                </a:cubicBezTo>
                <a:cubicBezTo>
                  <a:pt x="196215" y="11430"/>
                  <a:pt x="200978" y="11430"/>
                  <a:pt x="206693" y="11430"/>
                </a:cubicBezTo>
                <a:cubicBezTo>
                  <a:pt x="208598" y="11430"/>
                  <a:pt x="210503" y="11430"/>
                  <a:pt x="212408" y="9525"/>
                </a:cubicBezTo>
                <a:cubicBezTo>
                  <a:pt x="212408" y="9525"/>
                  <a:pt x="212408" y="9525"/>
                  <a:pt x="212408" y="9525"/>
                </a:cubicBezTo>
                <a:cubicBezTo>
                  <a:pt x="214313" y="8573"/>
                  <a:pt x="214313" y="5715"/>
                  <a:pt x="214313" y="3810"/>
                </a:cubicBezTo>
                <a:cubicBezTo>
                  <a:pt x="214313" y="2858"/>
                  <a:pt x="213360" y="1905"/>
                  <a:pt x="212408" y="953"/>
                </a:cubicBezTo>
                <a:cubicBezTo>
                  <a:pt x="210503" y="953"/>
                  <a:pt x="209550" y="0"/>
                  <a:pt x="207645" y="0"/>
                </a:cubicBezTo>
                <a:cubicBezTo>
                  <a:pt x="205740" y="0"/>
                  <a:pt x="203835" y="0"/>
                  <a:pt x="201930" y="0"/>
                </a:cubicBezTo>
                <a:cubicBezTo>
                  <a:pt x="200978" y="0"/>
                  <a:pt x="200978" y="0"/>
                  <a:pt x="200025" y="0"/>
                </a:cubicBezTo>
                <a:lnTo>
                  <a:pt x="200025" y="0"/>
                </a:lnTo>
                <a:lnTo>
                  <a:pt x="200025" y="0"/>
                </a:lnTo>
                <a:close/>
                <a:moveTo>
                  <a:pt x="161925" y="19050"/>
                </a:moveTo>
                <a:cubicBezTo>
                  <a:pt x="160973" y="19050"/>
                  <a:pt x="160973" y="20003"/>
                  <a:pt x="161925" y="19050"/>
                </a:cubicBezTo>
                <a:cubicBezTo>
                  <a:pt x="160973" y="20003"/>
                  <a:pt x="160973" y="19050"/>
                  <a:pt x="161925" y="19050"/>
                </a:cubicBezTo>
                <a:lnTo>
                  <a:pt x="161925" y="19050"/>
                </a:lnTo>
                <a:lnTo>
                  <a:pt x="161925" y="19050"/>
                </a:lnTo>
                <a:close/>
                <a:moveTo>
                  <a:pt x="94298" y="73343"/>
                </a:moveTo>
                <a:cubicBezTo>
                  <a:pt x="94298" y="73343"/>
                  <a:pt x="93345" y="73343"/>
                  <a:pt x="94298" y="73343"/>
                </a:cubicBezTo>
                <a:cubicBezTo>
                  <a:pt x="93345" y="73343"/>
                  <a:pt x="94298" y="73343"/>
                  <a:pt x="94298" y="73343"/>
                </a:cubicBezTo>
                <a:lnTo>
                  <a:pt x="94298" y="73343"/>
                </a:lnTo>
                <a:lnTo>
                  <a:pt x="94298" y="73343"/>
                </a:lnTo>
                <a:close/>
                <a:moveTo>
                  <a:pt x="320993" y="210503"/>
                </a:moveTo>
                <a:cubicBezTo>
                  <a:pt x="326708" y="211455"/>
                  <a:pt x="333375" y="212408"/>
                  <a:pt x="339090" y="215265"/>
                </a:cubicBezTo>
                <a:cubicBezTo>
                  <a:pt x="342900" y="217170"/>
                  <a:pt x="345758" y="218123"/>
                  <a:pt x="349568" y="220980"/>
                </a:cubicBezTo>
                <a:cubicBezTo>
                  <a:pt x="351473" y="222885"/>
                  <a:pt x="354330" y="224790"/>
                  <a:pt x="356235" y="226695"/>
                </a:cubicBezTo>
                <a:cubicBezTo>
                  <a:pt x="358140" y="228600"/>
                  <a:pt x="359093" y="230505"/>
                  <a:pt x="360045" y="232410"/>
                </a:cubicBezTo>
                <a:cubicBezTo>
                  <a:pt x="360998" y="235268"/>
                  <a:pt x="361950" y="238125"/>
                  <a:pt x="362903" y="240983"/>
                </a:cubicBezTo>
                <a:cubicBezTo>
                  <a:pt x="363855" y="249555"/>
                  <a:pt x="363855" y="258128"/>
                  <a:pt x="361950" y="266700"/>
                </a:cubicBezTo>
                <a:cubicBezTo>
                  <a:pt x="360045" y="279083"/>
                  <a:pt x="356235" y="291465"/>
                  <a:pt x="350520" y="303848"/>
                </a:cubicBezTo>
                <a:cubicBezTo>
                  <a:pt x="344805" y="315278"/>
                  <a:pt x="338138" y="325755"/>
                  <a:pt x="330518" y="335280"/>
                </a:cubicBezTo>
                <a:cubicBezTo>
                  <a:pt x="322898" y="343853"/>
                  <a:pt x="314325" y="352425"/>
                  <a:pt x="304800" y="360045"/>
                </a:cubicBezTo>
                <a:cubicBezTo>
                  <a:pt x="298133" y="365760"/>
                  <a:pt x="290513" y="372428"/>
                  <a:pt x="282893" y="377190"/>
                </a:cubicBezTo>
                <a:cubicBezTo>
                  <a:pt x="270510" y="375285"/>
                  <a:pt x="259080" y="372428"/>
                  <a:pt x="248603" y="368618"/>
                </a:cubicBezTo>
                <a:cubicBezTo>
                  <a:pt x="239078" y="364808"/>
                  <a:pt x="230505" y="360045"/>
                  <a:pt x="222885" y="355283"/>
                </a:cubicBezTo>
                <a:cubicBezTo>
                  <a:pt x="216218" y="350520"/>
                  <a:pt x="210503" y="344805"/>
                  <a:pt x="204788" y="339090"/>
                </a:cubicBezTo>
                <a:cubicBezTo>
                  <a:pt x="200978" y="334328"/>
                  <a:pt x="197168" y="328613"/>
                  <a:pt x="194310" y="323850"/>
                </a:cubicBezTo>
                <a:cubicBezTo>
                  <a:pt x="192405" y="320040"/>
                  <a:pt x="191453" y="315278"/>
                  <a:pt x="190500" y="310515"/>
                </a:cubicBezTo>
                <a:cubicBezTo>
                  <a:pt x="190500" y="306705"/>
                  <a:pt x="190500" y="302895"/>
                  <a:pt x="190500" y="298133"/>
                </a:cubicBezTo>
                <a:cubicBezTo>
                  <a:pt x="190500" y="295275"/>
                  <a:pt x="191453" y="292418"/>
                  <a:pt x="192405" y="290513"/>
                </a:cubicBezTo>
                <a:cubicBezTo>
                  <a:pt x="193358" y="287655"/>
                  <a:pt x="194310" y="285750"/>
                  <a:pt x="195263" y="282893"/>
                </a:cubicBezTo>
                <a:cubicBezTo>
                  <a:pt x="200025" y="273368"/>
                  <a:pt x="205740" y="264795"/>
                  <a:pt x="212408" y="257175"/>
                </a:cubicBezTo>
                <a:cubicBezTo>
                  <a:pt x="219075" y="248603"/>
                  <a:pt x="227648" y="241935"/>
                  <a:pt x="236220" y="235268"/>
                </a:cubicBezTo>
                <a:cubicBezTo>
                  <a:pt x="244793" y="228600"/>
                  <a:pt x="255270" y="223838"/>
                  <a:pt x="265748" y="220028"/>
                </a:cubicBezTo>
                <a:cubicBezTo>
                  <a:pt x="275273" y="216218"/>
                  <a:pt x="285750" y="213360"/>
                  <a:pt x="296228" y="212408"/>
                </a:cubicBezTo>
                <a:cubicBezTo>
                  <a:pt x="304800" y="209550"/>
                  <a:pt x="313373" y="209550"/>
                  <a:pt x="320993" y="210503"/>
                </a:cubicBezTo>
                <a:lnTo>
                  <a:pt x="320993" y="210503"/>
                </a:lnTo>
                <a:lnTo>
                  <a:pt x="320993" y="210503"/>
                </a:lnTo>
                <a:close/>
                <a:moveTo>
                  <a:pt x="321945" y="210503"/>
                </a:moveTo>
                <a:cubicBezTo>
                  <a:pt x="322898" y="210503"/>
                  <a:pt x="322898" y="210503"/>
                  <a:pt x="321945" y="210503"/>
                </a:cubicBezTo>
                <a:cubicBezTo>
                  <a:pt x="322898" y="210503"/>
                  <a:pt x="322898" y="210503"/>
                  <a:pt x="321945" y="210503"/>
                </a:cubicBezTo>
                <a:lnTo>
                  <a:pt x="321945" y="210503"/>
                </a:lnTo>
                <a:lnTo>
                  <a:pt x="321945" y="210503"/>
                </a:lnTo>
                <a:close/>
                <a:moveTo>
                  <a:pt x="195263" y="322898"/>
                </a:moveTo>
                <a:cubicBezTo>
                  <a:pt x="195263" y="323850"/>
                  <a:pt x="195263" y="323850"/>
                  <a:pt x="195263" y="322898"/>
                </a:cubicBezTo>
                <a:cubicBezTo>
                  <a:pt x="195263" y="323850"/>
                  <a:pt x="195263" y="323850"/>
                  <a:pt x="195263" y="322898"/>
                </a:cubicBezTo>
                <a:lnTo>
                  <a:pt x="195263" y="322898"/>
                </a:lnTo>
                <a:lnTo>
                  <a:pt x="195263" y="322898"/>
                </a:lnTo>
                <a:close/>
              </a:path>
            </a:pathLst>
          </a:custGeom>
          <a:solidFill>
            <a:schemeClr val="accent1"/>
          </a:solidFill>
          <a:ln w="9525" cap="flat">
            <a:solidFill>
              <a:schemeClr val="accent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 name="TextBox 13">
            <a:extLst>
              <a:ext uri="{FF2B5EF4-FFF2-40B4-BE49-F238E27FC236}">
                <a16:creationId xmlns:a16="http://schemas.microsoft.com/office/drawing/2014/main" id="{A1A7CC28-3CD3-45E8-BA76-484F3694C103}"/>
              </a:ext>
            </a:extLst>
          </p:cNvPr>
          <p:cNvSpPr txBox="1"/>
          <p:nvPr/>
        </p:nvSpPr>
        <p:spPr>
          <a:xfrm>
            <a:off x="11139544" y="853744"/>
            <a:ext cx="720070" cy="446276"/>
          </a:xfrm>
          <a:prstGeom prst="rect">
            <a:avLst/>
          </a:prstGeom>
          <a:noFill/>
        </p:spPr>
        <p:txBody>
          <a:bodyPr wrap="non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800" b="1" i="0" u="none" strike="noStrike" kern="1200" cap="none" spc="600" normalizeH="0" baseline="0" noProof="0" dirty="0">
                <a:ln>
                  <a:noFill/>
                </a:ln>
                <a:solidFill>
                  <a:prstClr val="black"/>
                </a:solidFill>
                <a:effectLst/>
                <a:uLnTx/>
                <a:uFillTx/>
                <a:latin typeface="Rock Salt"/>
                <a:ea typeface="+mn-ea"/>
                <a:cs typeface="+mn-cs"/>
              </a:rPr>
              <a:t>WHT</a:t>
            </a:r>
            <a:br>
              <a:rPr kumimoji="0" lang="en-US" sz="800" b="1" i="0" u="none" strike="noStrike" kern="1200" cap="none" spc="600" normalizeH="0" baseline="0" noProof="0" dirty="0">
                <a:ln>
                  <a:noFill/>
                </a:ln>
                <a:solidFill>
                  <a:prstClr val="black"/>
                </a:solidFill>
                <a:effectLst/>
                <a:uLnTx/>
                <a:uFillTx/>
                <a:latin typeface="Rock Salt"/>
                <a:ea typeface="+mn-ea"/>
                <a:cs typeface="+mn-cs"/>
              </a:rPr>
            </a:br>
            <a:r>
              <a:rPr kumimoji="0" lang="en-US" sz="800" b="1" i="0" u="none" strike="noStrike" kern="1200" cap="none" spc="600" normalizeH="0" baseline="0" noProof="0" dirty="0">
                <a:ln>
                  <a:noFill/>
                </a:ln>
                <a:solidFill>
                  <a:prstClr val="black"/>
                </a:solidFill>
                <a:effectLst/>
                <a:uLnTx/>
                <a:uFillTx/>
                <a:latin typeface="Rock Salt"/>
                <a:ea typeface="+mn-ea"/>
                <a:cs typeface="+mn-cs"/>
              </a:rPr>
              <a:t>BRD</a:t>
            </a:r>
            <a:endParaRPr kumimoji="0" lang="en-ID" sz="800" b="1" i="0" u="none" strike="noStrike" kern="1200" cap="none" spc="600" normalizeH="0" baseline="0" noProof="0" dirty="0">
              <a:ln>
                <a:noFill/>
              </a:ln>
              <a:solidFill>
                <a:prstClr val="black"/>
              </a:solidFill>
              <a:effectLst/>
              <a:uLnTx/>
              <a:uFillTx/>
              <a:latin typeface="Rock Salt"/>
              <a:ea typeface="+mn-ea"/>
              <a:cs typeface="+mn-cs"/>
            </a:endParaRPr>
          </a:p>
        </p:txBody>
      </p:sp>
      <p:grpSp>
        <p:nvGrpSpPr>
          <p:cNvPr id="104" name="Group 103">
            <a:extLst>
              <a:ext uri="{FF2B5EF4-FFF2-40B4-BE49-F238E27FC236}">
                <a16:creationId xmlns:a16="http://schemas.microsoft.com/office/drawing/2014/main" id="{1AB15FC1-E673-4CF4-B94D-0A5A018E8576}"/>
              </a:ext>
            </a:extLst>
          </p:cNvPr>
          <p:cNvGrpSpPr/>
          <p:nvPr/>
        </p:nvGrpSpPr>
        <p:grpSpPr>
          <a:xfrm>
            <a:off x="-6057335" y="-3808856"/>
            <a:ext cx="4958273" cy="12611001"/>
            <a:chOff x="-6057335" y="-3808856"/>
            <a:chExt cx="4958273" cy="12611001"/>
          </a:xfrm>
        </p:grpSpPr>
        <p:grpSp>
          <p:nvGrpSpPr>
            <p:cNvPr id="15" name="Graphic 2">
              <a:extLst>
                <a:ext uri="{FF2B5EF4-FFF2-40B4-BE49-F238E27FC236}">
                  <a16:creationId xmlns:a16="http://schemas.microsoft.com/office/drawing/2014/main" id="{96A82A06-7320-4F14-AFA3-8DD96ACE3242}"/>
                </a:ext>
              </a:extLst>
            </p:cNvPr>
            <p:cNvGrpSpPr/>
            <p:nvPr/>
          </p:nvGrpSpPr>
          <p:grpSpPr>
            <a:xfrm flipH="1">
              <a:off x="-6057335" y="2474561"/>
              <a:ext cx="3965437" cy="6327584"/>
              <a:chOff x="4115365" y="264761"/>
              <a:chExt cx="3965437" cy="6327584"/>
            </a:xfrm>
            <a:solidFill>
              <a:schemeClr val="accent1"/>
            </a:solidFill>
          </p:grpSpPr>
          <p:sp>
            <p:nvSpPr>
              <p:cNvPr id="16" name="Freeform: Shape 15">
                <a:extLst>
                  <a:ext uri="{FF2B5EF4-FFF2-40B4-BE49-F238E27FC236}">
                    <a16:creationId xmlns:a16="http://schemas.microsoft.com/office/drawing/2014/main" id="{BC53DAC4-B86D-4C52-A295-358BD5130545}"/>
                  </a:ext>
                </a:extLst>
              </p:cNvPr>
              <p:cNvSpPr/>
              <p:nvPr/>
            </p:nvSpPr>
            <p:spPr>
              <a:xfrm>
                <a:off x="4138612" y="854885"/>
                <a:ext cx="3876340" cy="5737460"/>
              </a:xfrm>
              <a:custGeom>
                <a:avLst/>
                <a:gdLst>
                  <a:gd name="connsiteX0" fmla="*/ 0 w 3876340"/>
                  <a:gd name="connsiteY0" fmla="*/ 5195395 h 5737460"/>
                  <a:gd name="connsiteX1" fmla="*/ 615315 w 3876340"/>
                  <a:gd name="connsiteY1" fmla="*/ 2815097 h 5737460"/>
                  <a:gd name="connsiteX2" fmla="*/ 882015 w 3876340"/>
                  <a:gd name="connsiteY2" fmla="*/ 1902602 h 5737460"/>
                  <a:gd name="connsiteX3" fmla="*/ 1125855 w 3876340"/>
                  <a:gd name="connsiteY3" fmla="*/ 535765 h 5737460"/>
                  <a:gd name="connsiteX4" fmla="*/ 1511618 w 3876340"/>
                  <a:gd name="connsiteY4" fmla="*/ 801512 h 5737460"/>
                  <a:gd name="connsiteX5" fmla="*/ 1675448 w 3876340"/>
                  <a:gd name="connsiteY5" fmla="*/ 1547320 h 5737460"/>
                  <a:gd name="connsiteX6" fmla="*/ 1507808 w 3876340"/>
                  <a:gd name="connsiteY6" fmla="*/ 2130250 h 5737460"/>
                  <a:gd name="connsiteX7" fmla="*/ 1603058 w 3876340"/>
                  <a:gd name="connsiteY7" fmla="*/ 2603642 h 5737460"/>
                  <a:gd name="connsiteX8" fmla="*/ 1681163 w 3876340"/>
                  <a:gd name="connsiteY8" fmla="*/ 2143585 h 5737460"/>
                  <a:gd name="connsiteX9" fmla="*/ 2165985 w 3876340"/>
                  <a:gd name="connsiteY9" fmla="*/ 1190132 h 5737460"/>
                  <a:gd name="connsiteX10" fmla="*/ 2017395 w 3876340"/>
                  <a:gd name="connsiteY10" fmla="*/ 849137 h 5737460"/>
                  <a:gd name="connsiteX11" fmla="*/ 1968818 w 3876340"/>
                  <a:gd name="connsiteY11" fmla="*/ 251920 h 5737460"/>
                  <a:gd name="connsiteX12" fmla="*/ 2208848 w 3876340"/>
                  <a:gd name="connsiteY12" fmla="*/ 8080 h 5737460"/>
                  <a:gd name="connsiteX13" fmla="*/ 2684145 w 3876340"/>
                  <a:gd name="connsiteY13" fmla="*/ 767222 h 5737460"/>
                  <a:gd name="connsiteX14" fmla="*/ 3439478 w 3876340"/>
                  <a:gd name="connsiteY14" fmla="*/ 1059640 h 5737460"/>
                  <a:gd name="connsiteX15" fmla="*/ 3702368 w 3876340"/>
                  <a:gd name="connsiteY15" fmla="*/ 1424447 h 5737460"/>
                  <a:gd name="connsiteX16" fmla="*/ 3844290 w 3876340"/>
                  <a:gd name="connsiteY16" fmla="*/ 1469215 h 5737460"/>
                  <a:gd name="connsiteX17" fmla="*/ 3628073 w 3876340"/>
                  <a:gd name="connsiteY17" fmla="*/ 2664602 h 5737460"/>
                  <a:gd name="connsiteX18" fmla="*/ 3150870 w 3876340"/>
                  <a:gd name="connsiteY18" fmla="*/ 3759977 h 5737460"/>
                  <a:gd name="connsiteX19" fmla="*/ 2183130 w 3876340"/>
                  <a:gd name="connsiteY19" fmla="*/ 5651642 h 5737460"/>
                  <a:gd name="connsiteX20" fmla="*/ 0 w 3876340"/>
                  <a:gd name="connsiteY20" fmla="*/ 5195395 h 573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6340" h="5737460">
                    <a:moveTo>
                      <a:pt x="0" y="5195395"/>
                    </a:moveTo>
                    <a:cubicBezTo>
                      <a:pt x="0" y="5195395"/>
                      <a:pt x="558165" y="2863675"/>
                      <a:pt x="615315" y="2815097"/>
                    </a:cubicBezTo>
                    <a:cubicBezTo>
                      <a:pt x="672465" y="2766520"/>
                      <a:pt x="882015" y="1902602"/>
                      <a:pt x="882015" y="1902602"/>
                    </a:cubicBezTo>
                    <a:lnTo>
                      <a:pt x="1125855" y="535765"/>
                    </a:lnTo>
                    <a:cubicBezTo>
                      <a:pt x="1125855" y="535765"/>
                      <a:pt x="1363980" y="415750"/>
                      <a:pt x="1511618" y="801512"/>
                    </a:cubicBezTo>
                    <a:cubicBezTo>
                      <a:pt x="1659255" y="1187275"/>
                      <a:pt x="1656398" y="1478740"/>
                      <a:pt x="1675448" y="1547320"/>
                    </a:cubicBezTo>
                    <a:cubicBezTo>
                      <a:pt x="1694498" y="1615900"/>
                      <a:pt x="1484948" y="2062622"/>
                      <a:pt x="1507808" y="2130250"/>
                    </a:cubicBezTo>
                    <a:cubicBezTo>
                      <a:pt x="1531620" y="2198830"/>
                      <a:pt x="1541145" y="2581735"/>
                      <a:pt x="1603058" y="2603642"/>
                    </a:cubicBezTo>
                    <a:cubicBezTo>
                      <a:pt x="1664970" y="2625550"/>
                      <a:pt x="1681163" y="2143585"/>
                      <a:pt x="1681163" y="2143585"/>
                    </a:cubicBezTo>
                    <a:lnTo>
                      <a:pt x="2165985" y="1190132"/>
                    </a:lnTo>
                    <a:lnTo>
                      <a:pt x="2017395" y="849137"/>
                    </a:lnTo>
                    <a:cubicBezTo>
                      <a:pt x="2017395" y="849137"/>
                      <a:pt x="1912620" y="397652"/>
                      <a:pt x="1968818" y="251920"/>
                    </a:cubicBezTo>
                    <a:cubicBezTo>
                      <a:pt x="2025015" y="106187"/>
                      <a:pt x="2128838" y="-35735"/>
                      <a:pt x="2208848" y="8080"/>
                    </a:cubicBezTo>
                    <a:cubicBezTo>
                      <a:pt x="2288858" y="51895"/>
                      <a:pt x="2684145" y="767222"/>
                      <a:pt x="2684145" y="767222"/>
                    </a:cubicBezTo>
                    <a:cubicBezTo>
                      <a:pt x="2684145" y="767222"/>
                      <a:pt x="3242310" y="884380"/>
                      <a:pt x="3439478" y="1059640"/>
                    </a:cubicBezTo>
                    <a:cubicBezTo>
                      <a:pt x="3636645" y="1235852"/>
                      <a:pt x="3702368" y="1424447"/>
                      <a:pt x="3702368" y="1424447"/>
                    </a:cubicBezTo>
                    <a:cubicBezTo>
                      <a:pt x="3702368" y="1424447"/>
                      <a:pt x="3795713" y="1336817"/>
                      <a:pt x="3844290" y="1469215"/>
                    </a:cubicBezTo>
                    <a:cubicBezTo>
                      <a:pt x="3893820" y="1601612"/>
                      <a:pt x="3925253" y="2001662"/>
                      <a:pt x="3628073" y="2664602"/>
                    </a:cubicBezTo>
                    <a:cubicBezTo>
                      <a:pt x="3330893" y="3327542"/>
                      <a:pt x="3150870" y="3759977"/>
                      <a:pt x="3150870" y="3759977"/>
                    </a:cubicBezTo>
                    <a:lnTo>
                      <a:pt x="2183130" y="5651642"/>
                    </a:lnTo>
                    <a:cubicBezTo>
                      <a:pt x="2183130" y="5651642"/>
                      <a:pt x="796290" y="6030738"/>
                      <a:pt x="0" y="51953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7" name="Freeform: Shape 16">
                <a:extLst>
                  <a:ext uri="{FF2B5EF4-FFF2-40B4-BE49-F238E27FC236}">
                    <a16:creationId xmlns:a16="http://schemas.microsoft.com/office/drawing/2014/main" id="{36D9D64F-7DD6-4069-A259-AE4D95C785D9}"/>
                  </a:ext>
                </a:extLst>
              </p:cNvPr>
              <p:cNvSpPr/>
              <p:nvPr/>
            </p:nvSpPr>
            <p:spPr>
              <a:xfrm>
                <a:off x="5619750" y="553402"/>
                <a:ext cx="291465" cy="347662"/>
              </a:xfrm>
              <a:custGeom>
                <a:avLst/>
                <a:gdLst>
                  <a:gd name="connsiteX0" fmla="*/ 54292 w 291465"/>
                  <a:gd name="connsiteY0" fmla="*/ 261937 h 347662"/>
                  <a:gd name="connsiteX1" fmla="*/ 0 w 291465"/>
                  <a:gd name="connsiteY1" fmla="*/ 0 h 347662"/>
                  <a:gd name="connsiteX2" fmla="*/ 174308 w 291465"/>
                  <a:gd name="connsiteY2" fmla="*/ 50483 h 347662"/>
                  <a:gd name="connsiteX3" fmla="*/ 291465 w 291465"/>
                  <a:gd name="connsiteY3" fmla="*/ 326708 h 347662"/>
                  <a:gd name="connsiteX4" fmla="*/ 105728 w 291465"/>
                  <a:gd name="connsiteY4" fmla="*/ 347662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5" h="347662">
                    <a:moveTo>
                      <a:pt x="54292" y="261937"/>
                    </a:moveTo>
                    <a:lnTo>
                      <a:pt x="0" y="0"/>
                    </a:lnTo>
                    <a:lnTo>
                      <a:pt x="174308" y="50483"/>
                    </a:lnTo>
                    <a:lnTo>
                      <a:pt x="291465" y="326708"/>
                    </a:lnTo>
                    <a:lnTo>
                      <a:pt x="105728" y="3476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8" name="Freeform: Shape 17">
                <a:extLst>
                  <a:ext uri="{FF2B5EF4-FFF2-40B4-BE49-F238E27FC236}">
                    <a16:creationId xmlns:a16="http://schemas.microsoft.com/office/drawing/2014/main" id="{42745420-E67E-45C8-8D15-E71971C99EE0}"/>
                  </a:ext>
                </a:extLst>
              </p:cNvPr>
              <p:cNvSpPr/>
              <p:nvPr/>
            </p:nvSpPr>
            <p:spPr>
              <a:xfrm>
                <a:off x="4904718" y="1340079"/>
                <a:ext cx="876003" cy="1853974"/>
              </a:xfrm>
              <a:custGeom>
                <a:avLst/>
                <a:gdLst>
                  <a:gd name="connsiteX0" fmla="*/ 46376 w 876003"/>
                  <a:gd name="connsiteY0" fmla="*/ 1836508 h 1853974"/>
                  <a:gd name="connsiteX1" fmla="*/ 115909 w 876003"/>
                  <a:gd name="connsiteY1" fmla="*/ 1435506 h 1853974"/>
                  <a:gd name="connsiteX2" fmla="*/ 155914 w 876003"/>
                  <a:gd name="connsiteY2" fmla="*/ 1235481 h 1853974"/>
                  <a:gd name="connsiteX3" fmla="*/ 175916 w 876003"/>
                  <a:gd name="connsiteY3" fmla="*/ 1034503 h 1853974"/>
                  <a:gd name="connsiteX4" fmla="*/ 194014 w 876003"/>
                  <a:gd name="connsiteY4" fmla="*/ 830668 h 1853974"/>
                  <a:gd name="connsiteX5" fmla="*/ 226399 w 876003"/>
                  <a:gd name="connsiteY5" fmla="*/ 630643 h 1853974"/>
                  <a:gd name="connsiteX6" fmla="*/ 294979 w 876003"/>
                  <a:gd name="connsiteY6" fmla="*/ 235356 h 1853974"/>
                  <a:gd name="connsiteX7" fmla="*/ 317839 w 876003"/>
                  <a:gd name="connsiteY7" fmla="*/ 102006 h 1853974"/>
                  <a:gd name="connsiteX8" fmla="*/ 425471 w 876003"/>
                  <a:gd name="connsiteY8" fmla="*/ 48666 h 1853974"/>
                  <a:gd name="connsiteX9" fmla="*/ 556916 w 876003"/>
                  <a:gd name="connsiteY9" fmla="*/ 94386 h 1853974"/>
                  <a:gd name="connsiteX10" fmla="*/ 607399 w 876003"/>
                  <a:gd name="connsiteY10" fmla="*/ 144868 h 1853974"/>
                  <a:gd name="connsiteX11" fmla="*/ 655024 w 876003"/>
                  <a:gd name="connsiteY11" fmla="*/ 209638 h 1853974"/>
                  <a:gd name="connsiteX12" fmla="*/ 735986 w 876003"/>
                  <a:gd name="connsiteY12" fmla="*/ 361086 h 1853974"/>
                  <a:gd name="connsiteX13" fmla="*/ 789326 w 876003"/>
                  <a:gd name="connsiteY13" fmla="*/ 526821 h 1853974"/>
                  <a:gd name="connsiteX14" fmla="*/ 798851 w 876003"/>
                  <a:gd name="connsiteY14" fmla="*/ 623023 h 1853974"/>
                  <a:gd name="connsiteX15" fmla="*/ 815044 w 876003"/>
                  <a:gd name="connsiteY15" fmla="*/ 722083 h 1853974"/>
                  <a:gd name="connsiteX16" fmla="*/ 828379 w 876003"/>
                  <a:gd name="connsiteY16" fmla="*/ 816381 h 1853974"/>
                  <a:gd name="connsiteX17" fmla="*/ 829331 w 876003"/>
                  <a:gd name="connsiteY17" fmla="*/ 915441 h 1853974"/>
                  <a:gd name="connsiteX18" fmla="*/ 825522 w 876003"/>
                  <a:gd name="connsiteY18" fmla="*/ 1117371 h 1853974"/>
                  <a:gd name="connsiteX19" fmla="*/ 803614 w 876003"/>
                  <a:gd name="connsiteY19" fmla="*/ 1311681 h 1853974"/>
                  <a:gd name="connsiteX20" fmla="*/ 756941 w 876003"/>
                  <a:gd name="connsiteY20" fmla="*/ 1498371 h 1853974"/>
                  <a:gd name="connsiteX21" fmla="*/ 731224 w 876003"/>
                  <a:gd name="connsiteY21" fmla="*/ 1593621 h 1853974"/>
                  <a:gd name="connsiteX22" fmla="*/ 705506 w 876003"/>
                  <a:gd name="connsiteY22" fmla="*/ 1676489 h 1853974"/>
                  <a:gd name="connsiteX23" fmla="*/ 689314 w 876003"/>
                  <a:gd name="connsiteY23" fmla="*/ 1754593 h 1853974"/>
                  <a:gd name="connsiteX24" fmla="*/ 713126 w 876003"/>
                  <a:gd name="connsiteY24" fmla="*/ 1778406 h 1853974"/>
                  <a:gd name="connsiteX25" fmla="*/ 736939 w 876003"/>
                  <a:gd name="connsiteY25" fmla="*/ 1754593 h 1853974"/>
                  <a:gd name="connsiteX26" fmla="*/ 755989 w 876003"/>
                  <a:gd name="connsiteY26" fmla="*/ 1676489 h 1853974"/>
                  <a:gd name="connsiteX27" fmla="*/ 782659 w 876003"/>
                  <a:gd name="connsiteY27" fmla="*/ 1588858 h 1853974"/>
                  <a:gd name="connsiteX28" fmla="*/ 807424 w 876003"/>
                  <a:gd name="connsiteY28" fmla="*/ 1488846 h 1853974"/>
                  <a:gd name="connsiteX29" fmla="*/ 834094 w 876003"/>
                  <a:gd name="connsiteY29" fmla="*/ 1394548 h 1853974"/>
                  <a:gd name="connsiteX30" fmla="*/ 864574 w 876003"/>
                  <a:gd name="connsiteY30" fmla="*/ 1199286 h 1853974"/>
                  <a:gd name="connsiteX31" fmla="*/ 876004 w 876003"/>
                  <a:gd name="connsiteY31" fmla="*/ 990688 h 1853974"/>
                  <a:gd name="connsiteX32" fmla="*/ 876004 w 876003"/>
                  <a:gd name="connsiteY32" fmla="*/ 888771 h 1853974"/>
                  <a:gd name="connsiteX33" fmla="*/ 872194 w 876003"/>
                  <a:gd name="connsiteY33" fmla="*/ 785901 h 1853974"/>
                  <a:gd name="connsiteX34" fmla="*/ 841714 w 876003"/>
                  <a:gd name="connsiteY34" fmla="*/ 590638 h 1853974"/>
                  <a:gd name="connsiteX35" fmla="*/ 830284 w 876003"/>
                  <a:gd name="connsiteY35" fmla="*/ 488721 h 1853974"/>
                  <a:gd name="connsiteX36" fmla="*/ 803614 w 876003"/>
                  <a:gd name="connsiteY36" fmla="*/ 401091 h 1853974"/>
                  <a:gd name="connsiteX37" fmla="*/ 729319 w 876003"/>
                  <a:gd name="connsiteY37" fmla="*/ 240118 h 1853974"/>
                  <a:gd name="connsiteX38" fmla="*/ 628354 w 876003"/>
                  <a:gd name="connsiteY38" fmla="*/ 95338 h 1853974"/>
                  <a:gd name="connsiteX39" fmla="*/ 500719 w 876003"/>
                  <a:gd name="connsiteY39" fmla="*/ 13423 h 1853974"/>
                  <a:gd name="connsiteX40" fmla="*/ 350224 w 876003"/>
                  <a:gd name="connsiteY40" fmla="*/ 12471 h 1853974"/>
                  <a:gd name="connsiteX41" fmla="*/ 287359 w 876003"/>
                  <a:gd name="connsiteY41" fmla="*/ 59143 h 1853974"/>
                  <a:gd name="connsiteX42" fmla="*/ 260689 w 876003"/>
                  <a:gd name="connsiteY42" fmla="*/ 124866 h 1853974"/>
                  <a:gd name="connsiteX43" fmla="*/ 251164 w 876003"/>
                  <a:gd name="connsiteY43" fmla="*/ 200113 h 1853974"/>
                  <a:gd name="connsiteX44" fmla="*/ 240686 w 876003"/>
                  <a:gd name="connsiteY44" fmla="*/ 288696 h 1853974"/>
                  <a:gd name="connsiteX45" fmla="*/ 205444 w 876003"/>
                  <a:gd name="connsiteY45" fmla="*/ 492531 h 1853974"/>
                  <a:gd name="connsiteX46" fmla="*/ 166391 w 876003"/>
                  <a:gd name="connsiteY46" fmla="*/ 695413 h 1853974"/>
                  <a:gd name="connsiteX47" fmla="*/ 139721 w 876003"/>
                  <a:gd name="connsiteY47" fmla="*/ 904963 h 1853974"/>
                  <a:gd name="connsiteX48" fmla="*/ 94001 w 876003"/>
                  <a:gd name="connsiteY48" fmla="*/ 1314538 h 1853974"/>
                  <a:gd name="connsiteX49" fmla="*/ 52091 w 876003"/>
                  <a:gd name="connsiteY49" fmla="*/ 1518373 h 1853974"/>
                  <a:gd name="connsiteX50" fmla="*/ 18754 w 876003"/>
                  <a:gd name="connsiteY50" fmla="*/ 1724114 h 1853974"/>
                  <a:gd name="connsiteX51" fmla="*/ 656 w 876003"/>
                  <a:gd name="connsiteY51" fmla="*/ 1824126 h 1853974"/>
                  <a:gd name="connsiteX52" fmla="*/ 16849 w 876003"/>
                  <a:gd name="connsiteY52" fmla="*/ 1853653 h 1853974"/>
                  <a:gd name="connsiteX53" fmla="*/ 46376 w 876003"/>
                  <a:gd name="connsiteY53" fmla="*/ 1836508 h 1853974"/>
                  <a:gd name="connsiteX54" fmla="*/ 46376 w 876003"/>
                  <a:gd name="connsiteY54" fmla="*/ 1836508 h 18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6003" h="1853974">
                    <a:moveTo>
                      <a:pt x="46376" y="1836508"/>
                    </a:moveTo>
                    <a:cubicBezTo>
                      <a:pt x="72094" y="1703158"/>
                      <a:pt x="88286" y="1567903"/>
                      <a:pt x="115909" y="1435506"/>
                    </a:cubicBezTo>
                    <a:cubicBezTo>
                      <a:pt x="130196" y="1368831"/>
                      <a:pt x="145436" y="1303108"/>
                      <a:pt x="155914" y="1235481"/>
                    </a:cubicBezTo>
                    <a:cubicBezTo>
                      <a:pt x="165439" y="1168806"/>
                      <a:pt x="171154" y="1101178"/>
                      <a:pt x="175916" y="1034503"/>
                    </a:cubicBezTo>
                    <a:cubicBezTo>
                      <a:pt x="181631" y="965923"/>
                      <a:pt x="186394" y="898296"/>
                      <a:pt x="194014" y="830668"/>
                    </a:cubicBezTo>
                    <a:cubicBezTo>
                      <a:pt x="201634" y="763993"/>
                      <a:pt x="213064" y="697318"/>
                      <a:pt x="226399" y="630643"/>
                    </a:cubicBezTo>
                    <a:cubicBezTo>
                      <a:pt x="251164" y="499198"/>
                      <a:pt x="279739" y="367753"/>
                      <a:pt x="294979" y="235356"/>
                    </a:cubicBezTo>
                    <a:cubicBezTo>
                      <a:pt x="299741" y="191541"/>
                      <a:pt x="297836" y="142011"/>
                      <a:pt x="317839" y="102006"/>
                    </a:cubicBezTo>
                    <a:cubicBezTo>
                      <a:pt x="337841" y="61048"/>
                      <a:pt x="382609" y="47713"/>
                      <a:pt x="425471" y="48666"/>
                    </a:cubicBezTo>
                    <a:cubicBezTo>
                      <a:pt x="472144" y="49618"/>
                      <a:pt x="518816" y="67716"/>
                      <a:pt x="556916" y="94386"/>
                    </a:cubicBezTo>
                    <a:cubicBezTo>
                      <a:pt x="575966" y="107721"/>
                      <a:pt x="592159" y="126771"/>
                      <a:pt x="607399" y="144868"/>
                    </a:cubicBezTo>
                    <a:cubicBezTo>
                      <a:pt x="624544" y="164871"/>
                      <a:pt x="640736" y="186778"/>
                      <a:pt x="655024" y="209638"/>
                    </a:cubicBezTo>
                    <a:cubicBezTo>
                      <a:pt x="686456" y="257263"/>
                      <a:pt x="712174" y="308698"/>
                      <a:pt x="735986" y="361086"/>
                    </a:cubicBezTo>
                    <a:cubicBezTo>
                      <a:pt x="759799" y="414426"/>
                      <a:pt x="781706" y="467766"/>
                      <a:pt x="789326" y="526821"/>
                    </a:cubicBezTo>
                    <a:cubicBezTo>
                      <a:pt x="793136" y="559206"/>
                      <a:pt x="795041" y="590638"/>
                      <a:pt x="798851" y="623023"/>
                    </a:cubicBezTo>
                    <a:cubicBezTo>
                      <a:pt x="802661" y="656361"/>
                      <a:pt x="809329" y="688746"/>
                      <a:pt x="815044" y="722083"/>
                    </a:cubicBezTo>
                    <a:cubicBezTo>
                      <a:pt x="820759" y="753516"/>
                      <a:pt x="826474" y="784948"/>
                      <a:pt x="828379" y="816381"/>
                    </a:cubicBezTo>
                    <a:cubicBezTo>
                      <a:pt x="830284" y="849718"/>
                      <a:pt x="829331" y="883056"/>
                      <a:pt x="829331" y="915441"/>
                    </a:cubicBezTo>
                    <a:cubicBezTo>
                      <a:pt x="829331" y="983068"/>
                      <a:pt x="830284" y="1049743"/>
                      <a:pt x="825522" y="1117371"/>
                    </a:cubicBezTo>
                    <a:cubicBezTo>
                      <a:pt x="821711" y="1182141"/>
                      <a:pt x="813139" y="1246911"/>
                      <a:pt x="803614" y="1311681"/>
                    </a:cubicBezTo>
                    <a:cubicBezTo>
                      <a:pt x="794089" y="1375498"/>
                      <a:pt x="771229" y="1435506"/>
                      <a:pt x="756941" y="1498371"/>
                    </a:cubicBezTo>
                    <a:cubicBezTo>
                      <a:pt x="749322" y="1530756"/>
                      <a:pt x="741701" y="1562189"/>
                      <a:pt x="731224" y="1593621"/>
                    </a:cubicBezTo>
                    <a:cubicBezTo>
                      <a:pt x="722651" y="1621243"/>
                      <a:pt x="715031" y="1648866"/>
                      <a:pt x="705506" y="1676489"/>
                    </a:cubicBezTo>
                    <a:cubicBezTo>
                      <a:pt x="695981" y="1701253"/>
                      <a:pt x="686456" y="1727923"/>
                      <a:pt x="689314" y="1754593"/>
                    </a:cubicBezTo>
                    <a:cubicBezTo>
                      <a:pt x="691219" y="1766976"/>
                      <a:pt x="698839" y="1778406"/>
                      <a:pt x="713126" y="1778406"/>
                    </a:cubicBezTo>
                    <a:cubicBezTo>
                      <a:pt x="724556" y="1778406"/>
                      <a:pt x="738844" y="1766976"/>
                      <a:pt x="736939" y="1754593"/>
                    </a:cubicBezTo>
                    <a:cubicBezTo>
                      <a:pt x="734081" y="1727923"/>
                      <a:pt x="746464" y="1701253"/>
                      <a:pt x="755989" y="1676489"/>
                    </a:cubicBezTo>
                    <a:cubicBezTo>
                      <a:pt x="766466" y="1647914"/>
                      <a:pt x="774086" y="1618386"/>
                      <a:pt x="782659" y="1588858"/>
                    </a:cubicBezTo>
                    <a:cubicBezTo>
                      <a:pt x="793136" y="1556473"/>
                      <a:pt x="799804" y="1522183"/>
                      <a:pt x="807424" y="1488846"/>
                    </a:cubicBezTo>
                    <a:cubicBezTo>
                      <a:pt x="815044" y="1457414"/>
                      <a:pt x="825522" y="1425981"/>
                      <a:pt x="834094" y="1394548"/>
                    </a:cubicBezTo>
                    <a:cubicBezTo>
                      <a:pt x="852191" y="1331683"/>
                      <a:pt x="856001" y="1264056"/>
                      <a:pt x="864574" y="1199286"/>
                    </a:cubicBezTo>
                    <a:cubicBezTo>
                      <a:pt x="873147" y="1130706"/>
                      <a:pt x="875051" y="1060221"/>
                      <a:pt x="876004" y="990688"/>
                    </a:cubicBezTo>
                    <a:cubicBezTo>
                      <a:pt x="876004" y="956398"/>
                      <a:pt x="876004" y="922108"/>
                      <a:pt x="876004" y="888771"/>
                    </a:cubicBezTo>
                    <a:cubicBezTo>
                      <a:pt x="876004" y="854481"/>
                      <a:pt x="876004" y="820191"/>
                      <a:pt x="872194" y="785901"/>
                    </a:cubicBezTo>
                    <a:cubicBezTo>
                      <a:pt x="864574" y="720178"/>
                      <a:pt x="847429" y="656361"/>
                      <a:pt x="841714" y="590638"/>
                    </a:cubicBezTo>
                    <a:cubicBezTo>
                      <a:pt x="838856" y="556348"/>
                      <a:pt x="835999" y="522058"/>
                      <a:pt x="830284" y="488721"/>
                    </a:cubicBezTo>
                    <a:cubicBezTo>
                      <a:pt x="824569" y="458241"/>
                      <a:pt x="815044" y="429666"/>
                      <a:pt x="803614" y="401091"/>
                    </a:cubicBezTo>
                    <a:cubicBezTo>
                      <a:pt x="781706" y="345846"/>
                      <a:pt x="757894" y="292506"/>
                      <a:pt x="729319" y="240118"/>
                    </a:cubicBezTo>
                    <a:cubicBezTo>
                      <a:pt x="700744" y="188683"/>
                      <a:pt x="667406" y="139153"/>
                      <a:pt x="628354" y="95338"/>
                    </a:cubicBezTo>
                    <a:cubicBezTo>
                      <a:pt x="593111" y="57238"/>
                      <a:pt x="551201" y="28663"/>
                      <a:pt x="500719" y="13423"/>
                    </a:cubicBezTo>
                    <a:cubicBezTo>
                      <a:pt x="453094" y="-1817"/>
                      <a:pt x="396896" y="-6579"/>
                      <a:pt x="350224" y="12471"/>
                    </a:cubicBezTo>
                    <a:cubicBezTo>
                      <a:pt x="325459" y="21996"/>
                      <a:pt x="303551" y="37236"/>
                      <a:pt x="287359" y="59143"/>
                    </a:cubicBezTo>
                    <a:cubicBezTo>
                      <a:pt x="273071" y="78193"/>
                      <a:pt x="265451" y="101053"/>
                      <a:pt x="260689" y="124866"/>
                    </a:cubicBezTo>
                    <a:cubicBezTo>
                      <a:pt x="255926" y="149631"/>
                      <a:pt x="254021" y="174396"/>
                      <a:pt x="251164" y="200113"/>
                    </a:cubicBezTo>
                    <a:cubicBezTo>
                      <a:pt x="248306" y="229641"/>
                      <a:pt x="244496" y="259168"/>
                      <a:pt x="240686" y="288696"/>
                    </a:cubicBezTo>
                    <a:cubicBezTo>
                      <a:pt x="231161" y="357276"/>
                      <a:pt x="218779" y="424903"/>
                      <a:pt x="205444" y="492531"/>
                    </a:cubicBezTo>
                    <a:cubicBezTo>
                      <a:pt x="192109" y="560158"/>
                      <a:pt x="178774" y="627786"/>
                      <a:pt x="166391" y="695413"/>
                    </a:cubicBezTo>
                    <a:cubicBezTo>
                      <a:pt x="154009" y="764946"/>
                      <a:pt x="145436" y="834478"/>
                      <a:pt x="139721" y="904963"/>
                    </a:cubicBezTo>
                    <a:cubicBezTo>
                      <a:pt x="127339" y="1042123"/>
                      <a:pt x="121624" y="1179283"/>
                      <a:pt x="94001" y="1314538"/>
                    </a:cubicBezTo>
                    <a:cubicBezTo>
                      <a:pt x="79714" y="1382166"/>
                      <a:pt x="64474" y="1449793"/>
                      <a:pt x="52091" y="1518373"/>
                    </a:cubicBezTo>
                    <a:cubicBezTo>
                      <a:pt x="39709" y="1586953"/>
                      <a:pt x="30184" y="1655533"/>
                      <a:pt x="18754" y="1724114"/>
                    </a:cubicBezTo>
                    <a:cubicBezTo>
                      <a:pt x="13039" y="1757451"/>
                      <a:pt x="7324" y="1790789"/>
                      <a:pt x="656" y="1824126"/>
                    </a:cubicBezTo>
                    <a:cubicBezTo>
                      <a:pt x="-2201" y="1836508"/>
                      <a:pt x="4466" y="1849843"/>
                      <a:pt x="16849" y="1853653"/>
                    </a:cubicBezTo>
                    <a:cubicBezTo>
                      <a:pt x="29231" y="1855558"/>
                      <a:pt x="43519" y="1848891"/>
                      <a:pt x="46376" y="1836508"/>
                    </a:cubicBezTo>
                    <a:lnTo>
                      <a:pt x="46376" y="18365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9" name="Freeform: Shape 18">
                <a:extLst>
                  <a:ext uri="{FF2B5EF4-FFF2-40B4-BE49-F238E27FC236}">
                    <a16:creationId xmlns:a16="http://schemas.microsoft.com/office/drawing/2014/main" id="{9CB86C02-B64B-430D-AA9C-EB30F9953C48}"/>
                  </a:ext>
                </a:extLst>
              </p:cNvPr>
              <p:cNvSpPr/>
              <p:nvPr/>
            </p:nvSpPr>
            <p:spPr>
              <a:xfrm>
                <a:off x="5622650" y="842558"/>
                <a:ext cx="687012" cy="2227592"/>
              </a:xfrm>
              <a:custGeom>
                <a:avLst/>
                <a:gdLst>
                  <a:gd name="connsiteX0" fmla="*/ 317140 w 687012"/>
                  <a:gd name="connsiteY0" fmla="*/ 2204489 h 2227592"/>
                  <a:gd name="connsiteX1" fmla="*/ 298090 w 687012"/>
                  <a:gd name="connsiteY1" fmla="*/ 1965411 h 2227592"/>
                  <a:gd name="connsiteX2" fmla="*/ 274277 w 687012"/>
                  <a:gd name="connsiteY2" fmla="*/ 1726334 h 2227592"/>
                  <a:gd name="connsiteX3" fmla="*/ 246655 w 687012"/>
                  <a:gd name="connsiteY3" fmla="*/ 1488209 h 2227592"/>
                  <a:gd name="connsiteX4" fmla="*/ 208555 w 687012"/>
                  <a:gd name="connsiteY4" fmla="*/ 1251989 h 2227592"/>
                  <a:gd name="connsiteX5" fmla="*/ 167597 w 687012"/>
                  <a:gd name="connsiteY5" fmla="*/ 1016721 h 2227592"/>
                  <a:gd name="connsiteX6" fmla="*/ 142832 w 687012"/>
                  <a:gd name="connsiteY6" fmla="*/ 784311 h 2227592"/>
                  <a:gd name="connsiteX7" fmla="*/ 118067 w 687012"/>
                  <a:gd name="connsiteY7" fmla="*/ 668106 h 2227592"/>
                  <a:gd name="connsiteX8" fmla="*/ 95207 w 687012"/>
                  <a:gd name="connsiteY8" fmla="*/ 553806 h 2227592"/>
                  <a:gd name="connsiteX9" fmla="*/ 75205 w 687012"/>
                  <a:gd name="connsiteY9" fmla="*/ 436649 h 2227592"/>
                  <a:gd name="connsiteX10" fmla="*/ 66632 w 687012"/>
                  <a:gd name="connsiteY10" fmla="*/ 379499 h 2227592"/>
                  <a:gd name="connsiteX11" fmla="*/ 65680 w 687012"/>
                  <a:gd name="connsiteY11" fmla="*/ 320444 h 2227592"/>
                  <a:gd name="connsiteX12" fmla="*/ 58060 w 687012"/>
                  <a:gd name="connsiteY12" fmla="*/ 260436 h 2227592"/>
                  <a:gd name="connsiteX13" fmla="*/ 49487 w 687012"/>
                  <a:gd name="connsiteY13" fmla="*/ 213764 h 2227592"/>
                  <a:gd name="connsiteX14" fmla="*/ 44725 w 687012"/>
                  <a:gd name="connsiteY14" fmla="*/ 135659 h 2227592"/>
                  <a:gd name="connsiteX15" fmla="*/ 48535 w 687012"/>
                  <a:gd name="connsiteY15" fmla="*/ 101369 h 2227592"/>
                  <a:gd name="connsiteX16" fmla="*/ 53297 w 687012"/>
                  <a:gd name="connsiteY16" fmla="*/ 95654 h 2227592"/>
                  <a:gd name="connsiteX17" fmla="*/ 56155 w 687012"/>
                  <a:gd name="connsiteY17" fmla="*/ 93749 h 2227592"/>
                  <a:gd name="connsiteX18" fmla="*/ 60917 w 687012"/>
                  <a:gd name="connsiteY18" fmla="*/ 90891 h 2227592"/>
                  <a:gd name="connsiteX19" fmla="*/ 133307 w 687012"/>
                  <a:gd name="connsiteY19" fmla="*/ 76604 h 2227592"/>
                  <a:gd name="connsiteX20" fmla="*/ 230462 w 687012"/>
                  <a:gd name="connsiteY20" fmla="*/ 48029 h 2227592"/>
                  <a:gd name="connsiteX21" fmla="*/ 267610 w 687012"/>
                  <a:gd name="connsiteY21" fmla="*/ 45171 h 2227592"/>
                  <a:gd name="connsiteX22" fmla="*/ 270467 w 687012"/>
                  <a:gd name="connsiteY22" fmla="*/ 46124 h 2227592"/>
                  <a:gd name="connsiteX23" fmla="*/ 278087 w 687012"/>
                  <a:gd name="connsiteY23" fmla="*/ 48029 h 2227592"/>
                  <a:gd name="connsiteX24" fmla="*/ 277135 w 687012"/>
                  <a:gd name="connsiteY24" fmla="*/ 48029 h 2227592"/>
                  <a:gd name="connsiteX25" fmla="*/ 279992 w 687012"/>
                  <a:gd name="connsiteY25" fmla="*/ 49934 h 2227592"/>
                  <a:gd name="connsiteX26" fmla="*/ 286660 w 687012"/>
                  <a:gd name="connsiteY26" fmla="*/ 53744 h 2227592"/>
                  <a:gd name="connsiteX27" fmla="*/ 292375 w 687012"/>
                  <a:gd name="connsiteY27" fmla="*/ 59459 h 2227592"/>
                  <a:gd name="connsiteX28" fmla="*/ 295232 w 687012"/>
                  <a:gd name="connsiteY28" fmla="*/ 63269 h 2227592"/>
                  <a:gd name="connsiteX29" fmla="*/ 299042 w 687012"/>
                  <a:gd name="connsiteY29" fmla="*/ 69936 h 2227592"/>
                  <a:gd name="connsiteX30" fmla="*/ 303805 w 687012"/>
                  <a:gd name="connsiteY30" fmla="*/ 80414 h 2227592"/>
                  <a:gd name="connsiteX31" fmla="*/ 309520 w 687012"/>
                  <a:gd name="connsiteY31" fmla="*/ 98511 h 2227592"/>
                  <a:gd name="connsiteX32" fmla="*/ 330475 w 687012"/>
                  <a:gd name="connsiteY32" fmla="*/ 195666 h 2227592"/>
                  <a:gd name="connsiteX33" fmla="*/ 389530 w 687012"/>
                  <a:gd name="connsiteY33" fmla="*/ 414741 h 2227592"/>
                  <a:gd name="connsiteX34" fmla="*/ 429535 w 687012"/>
                  <a:gd name="connsiteY34" fmla="*/ 653819 h 2227592"/>
                  <a:gd name="connsiteX35" fmla="*/ 512402 w 687012"/>
                  <a:gd name="connsiteY35" fmla="*/ 1132926 h 2227592"/>
                  <a:gd name="connsiteX36" fmla="*/ 552407 w 687012"/>
                  <a:gd name="connsiteY36" fmla="*/ 1370099 h 2227592"/>
                  <a:gd name="connsiteX37" fmla="*/ 558122 w 687012"/>
                  <a:gd name="connsiteY37" fmla="*/ 1490114 h 2227592"/>
                  <a:gd name="connsiteX38" fmla="*/ 571457 w 687012"/>
                  <a:gd name="connsiteY38" fmla="*/ 1603461 h 2227592"/>
                  <a:gd name="connsiteX39" fmla="*/ 574315 w 687012"/>
                  <a:gd name="connsiteY39" fmla="*/ 1718714 h 2227592"/>
                  <a:gd name="connsiteX40" fmla="*/ 592412 w 687012"/>
                  <a:gd name="connsiteY40" fmla="*/ 1834919 h 2227592"/>
                  <a:gd name="connsiteX41" fmla="*/ 603842 w 687012"/>
                  <a:gd name="connsiteY41" fmla="*/ 1891116 h 2227592"/>
                  <a:gd name="connsiteX42" fmla="*/ 604795 w 687012"/>
                  <a:gd name="connsiteY42" fmla="*/ 1946361 h 2227592"/>
                  <a:gd name="connsiteX43" fmla="*/ 606700 w 687012"/>
                  <a:gd name="connsiteY43" fmla="*/ 2002559 h 2227592"/>
                  <a:gd name="connsiteX44" fmla="*/ 621940 w 687012"/>
                  <a:gd name="connsiteY44" fmla="*/ 2048279 h 2227592"/>
                  <a:gd name="connsiteX45" fmla="*/ 622892 w 687012"/>
                  <a:gd name="connsiteY45" fmla="*/ 2090189 h 2227592"/>
                  <a:gd name="connsiteX46" fmla="*/ 641942 w 687012"/>
                  <a:gd name="connsiteY46" fmla="*/ 2140671 h 2227592"/>
                  <a:gd name="connsiteX47" fmla="*/ 681947 w 687012"/>
                  <a:gd name="connsiteY47" fmla="*/ 2130194 h 2227592"/>
                  <a:gd name="connsiteX48" fmla="*/ 685757 w 687012"/>
                  <a:gd name="connsiteY48" fmla="*/ 2118764 h 2227592"/>
                  <a:gd name="connsiteX49" fmla="*/ 669565 w 687012"/>
                  <a:gd name="connsiteY49" fmla="*/ 2089236 h 2227592"/>
                  <a:gd name="connsiteX50" fmla="*/ 640037 w 687012"/>
                  <a:gd name="connsiteY50" fmla="*/ 2105429 h 2227592"/>
                  <a:gd name="connsiteX51" fmla="*/ 636227 w 687012"/>
                  <a:gd name="connsiteY51" fmla="*/ 2116859 h 2227592"/>
                  <a:gd name="connsiteX52" fmla="*/ 676232 w 687012"/>
                  <a:gd name="connsiteY52" fmla="*/ 2106381 h 2227592"/>
                  <a:gd name="connsiteX53" fmla="*/ 672422 w 687012"/>
                  <a:gd name="connsiteY53" fmla="*/ 2068281 h 2227592"/>
                  <a:gd name="connsiteX54" fmla="*/ 662897 w 687012"/>
                  <a:gd name="connsiteY54" fmla="*/ 2017799 h 2227592"/>
                  <a:gd name="connsiteX55" fmla="*/ 653372 w 687012"/>
                  <a:gd name="connsiteY55" fmla="*/ 1970174 h 2227592"/>
                  <a:gd name="connsiteX56" fmla="*/ 655277 w 687012"/>
                  <a:gd name="connsiteY56" fmla="*/ 1913976 h 2227592"/>
                  <a:gd name="connsiteX57" fmla="*/ 634322 w 687012"/>
                  <a:gd name="connsiteY57" fmla="*/ 1796819 h 2227592"/>
                  <a:gd name="connsiteX58" fmla="*/ 624797 w 687012"/>
                  <a:gd name="connsiteY58" fmla="*/ 1685376 h 2227592"/>
                  <a:gd name="connsiteX59" fmla="*/ 616225 w 687012"/>
                  <a:gd name="connsiteY59" fmla="*/ 1565361 h 2227592"/>
                  <a:gd name="connsiteX60" fmla="*/ 609557 w 687012"/>
                  <a:gd name="connsiteY60" fmla="*/ 1510116 h 2227592"/>
                  <a:gd name="connsiteX61" fmla="*/ 608605 w 687012"/>
                  <a:gd name="connsiteY61" fmla="*/ 1448204 h 2227592"/>
                  <a:gd name="connsiteX62" fmla="*/ 575267 w 687012"/>
                  <a:gd name="connsiteY62" fmla="*/ 1205316 h 2227592"/>
                  <a:gd name="connsiteX63" fmla="*/ 490495 w 687012"/>
                  <a:gd name="connsiteY63" fmla="*/ 717636 h 2227592"/>
                  <a:gd name="connsiteX64" fmla="*/ 449537 w 687012"/>
                  <a:gd name="connsiteY64" fmla="*/ 470939 h 2227592"/>
                  <a:gd name="connsiteX65" fmla="*/ 426677 w 687012"/>
                  <a:gd name="connsiteY65" fmla="*/ 356639 h 2227592"/>
                  <a:gd name="connsiteX66" fmla="*/ 395245 w 687012"/>
                  <a:gd name="connsiteY66" fmla="*/ 244244 h 2227592"/>
                  <a:gd name="connsiteX67" fmla="*/ 367622 w 687012"/>
                  <a:gd name="connsiteY67" fmla="*/ 133754 h 2227592"/>
                  <a:gd name="connsiteX68" fmla="*/ 345715 w 687012"/>
                  <a:gd name="connsiteY68" fmla="*/ 53744 h 2227592"/>
                  <a:gd name="connsiteX69" fmla="*/ 297137 w 687012"/>
                  <a:gd name="connsiteY69" fmla="*/ 6119 h 2227592"/>
                  <a:gd name="connsiteX70" fmla="*/ 217127 w 687012"/>
                  <a:gd name="connsiteY70" fmla="*/ 6119 h 2227592"/>
                  <a:gd name="connsiteX71" fmla="*/ 119020 w 687012"/>
                  <a:gd name="connsiteY71" fmla="*/ 34694 h 2227592"/>
                  <a:gd name="connsiteX72" fmla="*/ 41867 w 687012"/>
                  <a:gd name="connsiteY72" fmla="*/ 51839 h 2227592"/>
                  <a:gd name="connsiteX73" fmla="*/ 3767 w 687012"/>
                  <a:gd name="connsiteY73" fmla="*/ 197571 h 2227592"/>
                  <a:gd name="connsiteX74" fmla="*/ 8530 w 687012"/>
                  <a:gd name="connsiteY74" fmla="*/ 245196 h 2227592"/>
                  <a:gd name="connsiteX75" fmla="*/ 19007 w 687012"/>
                  <a:gd name="connsiteY75" fmla="*/ 295679 h 2227592"/>
                  <a:gd name="connsiteX76" fmla="*/ 20912 w 687012"/>
                  <a:gd name="connsiteY76" fmla="*/ 355686 h 2227592"/>
                  <a:gd name="connsiteX77" fmla="*/ 25675 w 687012"/>
                  <a:gd name="connsiteY77" fmla="*/ 416646 h 2227592"/>
                  <a:gd name="connsiteX78" fmla="*/ 67585 w 687012"/>
                  <a:gd name="connsiteY78" fmla="*/ 652866 h 2227592"/>
                  <a:gd name="connsiteX79" fmla="*/ 95207 w 687012"/>
                  <a:gd name="connsiteY79" fmla="*/ 770976 h 2227592"/>
                  <a:gd name="connsiteX80" fmla="*/ 107590 w 687012"/>
                  <a:gd name="connsiteY80" fmla="*/ 885276 h 2227592"/>
                  <a:gd name="connsiteX81" fmla="*/ 119972 w 687012"/>
                  <a:gd name="connsiteY81" fmla="*/ 1006244 h 2227592"/>
                  <a:gd name="connsiteX82" fmla="*/ 142832 w 687012"/>
                  <a:gd name="connsiteY82" fmla="*/ 1126259 h 2227592"/>
                  <a:gd name="connsiteX83" fmla="*/ 180932 w 687012"/>
                  <a:gd name="connsiteY83" fmla="*/ 1366289 h 2227592"/>
                  <a:gd name="connsiteX84" fmla="*/ 219985 w 687012"/>
                  <a:gd name="connsiteY84" fmla="*/ 1601556 h 2227592"/>
                  <a:gd name="connsiteX85" fmla="*/ 240940 w 687012"/>
                  <a:gd name="connsiteY85" fmla="*/ 1845396 h 2227592"/>
                  <a:gd name="connsiteX86" fmla="*/ 268562 w 687012"/>
                  <a:gd name="connsiteY86" fmla="*/ 2086379 h 2227592"/>
                  <a:gd name="connsiteX87" fmla="*/ 275230 w 687012"/>
                  <a:gd name="connsiteY87" fmla="*/ 2206394 h 2227592"/>
                  <a:gd name="connsiteX88" fmla="*/ 317140 w 687012"/>
                  <a:gd name="connsiteY88" fmla="*/ 2204489 h 2227592"/>
                  <a:gd name="connsiteX89" fmla="*/ 317140 w 687012"/>
                  <a:gd name="connsiteY89" fmla="*/ 2204489 h 22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87012" h="2227592">
                    <a:moveTo>
                      <a:pt x="317140" y="2204489"/>
                    </a:moveTo>
                    <a:cubicBezTo>
                      <a:pt x="316187" y="2124479"/>
                      <a:pt x="307615" y="2045421"/>
                      <a:pt x="298090" y="1965411"/>
                    </a:cubicBezTo>
                    <a:cubicBezTo>
                      <a:pt x="288565" y="1885401"/>
                      <a:pt x="279992" y="1806344"/>
                      <a:pt x="274277" y="1726334"/>
                    </a:cubicBezTo>
                    <a:cubicBezTo>
                      <a:pt x="268562" y="1646324"/>
                      <a:pt x="259990" y="1567266"/>
                      <a:pt x="246655" y="1488209"/>
                    </a:cubicBezTo>
                    <a:cubicBezTo>
                      <a:pt x="233320" y="1409151"/>
                      <a:pt x="219985" y="1331046"/>
                      <a:pt x="208555" y="1251989"/>
                    </a:cubicBezTo>
                    <a:cubicBezTo>
                      <a:pt x="197125" y="1172931"/>
                      <a:pt x="182837" y="1094826"/>
                      <a:pt x="167597" y="1016721"/>
                    </a:cubicBezTo>
                    <a:cubicBezTo>
                      <a:pt x="152357" y="940521"/>
                      <a:pt x="153310" y="861464"/>
                      <a:pt x="142832" y="784311"/>
                    </a:cubicBezTo>
                    <a:cubicBezTo>
                      <a:pt x="137117" y="744306"/>
                      <a:pt x="126640" y="707159"/>
                      <a:pt x="118067" y="668106"/>
                    </a:cubicBezTo>
                    <a:cubicBezTo>
                      <a:pt x="109495" y="630006"/>
                      <a:pt x="101875" y="591906"/>
                      <a:pt x="95207" y="553806"/>
                    </a:cubicBezTo>
                    <a:cubicBezTo>
                      <a:pt x="88540" y="514754"/>
                      <a:pt x="81872" y="475701"/>
                      <a:pt x="75205" y="436649"/>
                    </a:cubicBezTo>
                    <a:cubicBezTo>
                      <a:pt x="72347" y="417599"/>
                      <a:pt x="67585" y="398549"/>
                      <a:pt x="66632" y="379499"/>
                    </a:cubicBezTo>
                    <a:cubicBezTo>
                      <a:pt x="65680" y="359496"/>
                      <a:pt x="66632" y="340446"/>
                      <a:pt x="65680" y="320444"/>
                    </a:cubicBezTo>
                    <a:cubicBezTo>
                      <a:pt x="65680" y="300441"/>
                      <a:pt x="62822" y="280439"/>
                      <a:pt x="58060" y="260436"/>
                    </a:cubicBezTo>
                    <a:cubicBezTo>
                      <a:pt x="54250" y="245196"/>
                      <a:pt x="50440" y="229004"/>
                      <a:pt x="49487" y="213764"/>
                    </a:cubicBezTo>
                    <a:cubicBezTo>
                      <a:pt x="47582" y="188046"/>
                      <a:pt x="44725" y="161376"/>
                      <a:pt x="44725" y="135659"/>
                    </a:cubicBezTo>
                    <a:cubicBezTo>
                      <a:pt x="44725" y="123276"/>
                      <a:pt x="44725" y="112799"/>
                      <a:pt x="48535" y="101369"/>
                    </a:cubicBezTo>
                    <a:cubicBezTo>
                      <a:pt x="49487" y="99464"/>
                      <a:pt x="49487" y="98511"/>
                      <a:pt x="53297" y="95654"/>
                    </a:cubicBezTo>
                    <a:cubicBezTo>
                      <a:pt x="50440" y="97559"/>
                      <a:pt x="55202" y="94701"/>
                      <a:pt x="56155" y="93749"/>
                    </a:cubicBezTo>
                    <a:cubicBezTo>
                      <a:pt x="59012" y="91844"/>
                      <a:pt x="59965" y="91844"/>
                      <a:pt x="60917" y="90891"/>
                    </a:cubicBezTo>
                    <a:cubicBezTo>
                      <a:pt x="83777" y="81366"/>
                      <a:pt x="109495" y="80414"/>
                      <a:pt x="133307" y="76604"/>
                    </a:cubicBezTo>
                    <a:cubicBezTo>
                      <a:pt x="166645" y="70889"/>
                      <a:pt x="197125" y="55649"/>
                      <a:pt x="230462" y="48029"/>
                    </a:cubicBezTo>
                    <a:cubicBezTo>
                      <a:pt x="242845" y="45171"/>
                      <a:pt x="255227" y="43266"/>
                      <a:pt x="267610" y="45171"/>
                    </a:cubicBezTo>
                    <a:cubicBezTo>
                      <a:pt x="264752" y="45171"/>
                      <a:pt x="269515" y="45171"/>
                      <a:pt x="270467" y="46124"/>
                    </a:cubicBezTo>
                    <a:cubicBezTo>
                      <a:pt x="273325" y="47076"/>
                      <a:pt x="275230" y="47076"/>
                      <a:pt x="278087" y="48029"/>
                    </a:cubicBezTo>
                    <a:cubicBezTo>
                      <a:pt x="280945" y="48981"/>
                      <a:pt x="278087" y="48029"/>
                      <a:pt x="277135" y="48029"/>
                    </a:cubicBezTo>
                    <a:cubicBezTo>
                      <a:pt x="278087" y="48029"/>
                      <a:pt x="279040" y="48981"/>
                      <a:pt x="279992" y="49934"/>
                    </a:cubicBezTo>
                    <a:cubicBezTo>
                      <a:pt x="281897" y="50886"/>
                      <a:pt x="283802" y="52791"/>
                      <a:pt x="286660" y="53744"/>
                    </a:cubicBezTo>
                    <a:cubicBezTo>
                      <a:pt x="282850" y="50886"/>
                      <a:pt x="293327" y="60411"/>
                      <a:pt x="292375" y="59459"/>
                    </a:cubicBezTo>
                    <a:cubicBezTo>
                      <a:pt x="291422" y="57554"/>
                      <a:pt x="294280" y="62316"/>
                      <a:pt x="295232" y="63269"/>
                    </a:cubicBezTo>
                    <a:cubicBezTo>
                      <a:pt x="297137" y="65174"/>
                      <a:pt x="298090" y="68031"/>
                      <a:pt x="299042" y="69936"/>
                    </a:cubicBezTo>
                    <a:cubicBezTo>
                      <a:pt x="301900" y="75651"/>
                      <a:pt x="301900" y="74699"/>
                      <a:pt x="303805" y="80414"/>
                    </a:cubicBezTo>
                    <a:cubicBezTo>
                      <a:pt x="305710" y="86129"/>
                      <a:pt x="307615" y="92796"/>
                      <a:pt x="309520" y="98511"/>
                    </a:cubicBezTo>
                    <a:cubicBezTo>
                      <a:pt x="318092" y="130896"/>
                      <a:pt x="322855" y="163281"/>
                      <a:pt x="330475" y="195666"/>
                    </a:cubicBezTo>
                    <a:cubicBezTo>
                      <a:pt x="348572" y="269009"/>
                      <a:pt x="374290" y="340446"/>
                      <a:pt x="389530" y="414741"/>
                    </a:cubicBezTo>
                    <a:cubicBezTo>
                      <a:pt x="405722" y="493799"/>
                      <a:pt x="416200" y="574761"/>
                      <a:pt x="429535" y="653819"/>
                    </a:cubicBezTo>
                    <a:cubicBezTo>
                      <a:pt x="456205" y="813839"/>
                      <a:pt x="484780" y="972906"/>
                      <a:pt x="512402" y="1132926"/>
                    </a:cubicBezTo>
                    <a:cubicBezTo>
                      <a:pt x="525737" y="1211984"/>
                      <a:pt x="542882" y="1291041"/>
                      <a:pt x="552407" y="1370099"/>
                    </a:cubicBezTo>
                    <a:cubicBezTo>
                      <a:pt x="557170" y="1410104"/>
                      <a:pt x="556217" y="1450109"/>
                      <a:pt x="558122" y="1490114"/>
                    </a:cubicBezTo>
                    <a:cubicBezTo>
                      <a:pt x="559075" y="1528214"/>
                      <a:pt x="566695" y="1565361"/>
                      <a:pt x="571457" y="1603461"/>
                    </a:cubicBezTo>
                    <a:cubicBezTo>
                      <a:pt x="576220" y="1641561"/>
                      <a:pt x="574315" y="1679661"/>
                      <a:pt x="574315" y="1718714"/>
                    </a:cubicBezTo>
                    <a:cubicBezTo>
                      <a:pt x="574315" y="1757766"/>
                      <a:pt x="583840" y="1795866"/>
                      <a:pt x="592412" y="1834919"/>
                    </a:cubicBezTo>
                    <a:cubicBezTo>
                      <a:pt x="596222" y="1853969"/>
                      <a:pt x="600985" y="1872066"/>
                      <a:pt x="603842" y="1891116"/>
                    </a:cubicBezTo>
                    <a:cubicBezTo>
                      <a:pt x="606700" y="1909214"/>
                      <a:pt x="605747" y="1927311"/>
                      <a:pt x="604795" y="1946361"/>
                    </a:cubicBezTo>
                    <a:cubicBezTo>
                      <a:pt x="603842" y="1965411"/>
                      <a:pt x="603842" y="1983509"/>
                      <a:pt x="606700" y="2002559"/>
                    </a:cubicBezTo>
                    <a:cubicBezTo>
                      <a:pt x="609557" y="2018751"/>
                      <a:pt x="617177" y="2033039"/>
                      <a:pt x="621940" y="2048279"/>
                    </a:cubicBezTo>
                    <a:cubicBezTo>
                      <a:pt x="625750" y="2062566"/>
                      <a:pt x="622892" y="2075901"/>
                      <a:pt x="622892" y="2090189"/>
                    </a:cubicBezTo>
                    <a:cubicBezTo>
                      <a:pt x="622892" y="2109239"/>
                      <a:pt x="629560" y="2125431"/>
                      <a:pt x="641942" y="2140671"/>
                    </a:cubicBezTo>
                    <a:cubicBezTo>
                      <a:pt x="654325" y="2154959"/>
                      <a:pt x="676232" y="2145434"/>
                      <a:pt x="681947" y="2130194"/>
                    </a:cubicBezTo>
                    <a:cubicBezTo>
                      <a:pt x="682900" y="2126384"/>
                      <a:pt x="684805" y="2122574"/>
                      <a:pt x="685757" y="2118764"/>
                    </a:cubicBezTo>
                    <a:cubicBezTo>
                      <a:pt x="690520" y="2106381"/>
                      <a:pt x="680995" y="2093046"/>
                      <a:pt x="669565" y="2089236"/>
                    </a:cubicBezTo>
                    <a:cubicBezTo>
                      <a:pt x="656230" y="2085426"/>
                      <a:pt x="644800" y="2093999"/>
                      <a:pt x="640037" y="2105429"/>
                    </a:cubicBezTo>
                    <a:cubicBezTo>
                      <a:pt x="639085" y="2109239"/>
                      <a:pt x="637180" y="2113049"/>
                      <a:pt x="636227" y="2116859"/>
                    </a:cubicBezTo>
                    <a:cubicBezTo>
                      <a:pt x="649562" y="2113049"/>
                      <a:pt x="662897" y="2110191"/>
                      <a:pt x="676232" y="2106381"/>
                    </a:cubicBezTo>
                    <a:cubicBezTo>
                      <a:pt x="667660" y="2096856"/>
                      <a:pt x="672422" y="2080664"/>
                      <a:pt x="672422" y="2068281"/>
                    </a:cubicBezTo>
                    <a:cubicBezTo>
                      <a:pt x="673375" y="2050184"/>
                      <a:pt x="669565" y="2033991"/>
                      <a:pt x="662897" y="2017799"/>
                    </a:cubicBezTo>
                    <a:cubicBezTo>
                      <a:pt x="656230" y="2001606"/>
                      <a:pt x="653372" y="1987319"/>
                      <a:pt x="653372" y="1970174"/>
                    </a:cubicBezTo>
                    <a:cubicBezTo>
                      <a:pt x="653372" y="1951124"/>
                      <a:pt x="655277" y="1932074"/>
                      <a:pt x="655277" y="1913976"/>
                    </a:cubicBezTo>
                    <a:cubicBezTo>
                      <a:pt x="654325" y="1873971"/>
                      <a:pt x="642895" y="1834919"/>
                      <a:pt x="634322" y="1796819"/>
                    </a:cubicBezTo>
                    <a:cubicBezTo>
                      <a:pt x="625750" y="1759671"/>
                      <a:pt x="623845" y="1723476"/>
                      <a:pt x="624797" y="1685376"/>
                    </a:cubicBezTo>
                    <a:cubicBezTo>
                      <a:pt x="625750" y="1645371"/>
                      <a:pt x="621940" y="1605366"/>
                      <a:pt x="616225" y="1565361"/>
                    </a:cubicBezTo>
                    <a:cubicBezTo>
                      <a:pt x="613367" y="1547264"/>
                      <a:pt x="611462" y="1528214"/>
                      <a:pt x="609557" y="1510116"/>
                    </a:cubicBezTo>
                    <a:cubicBezTo>
                      <a:pt x="607652" y="1489161"/>
                      <a:pt x="608605" y="1469159"/>
                      <a:pt x="608605" y="1448204"/>
                    </a:cubicBezTo>
                    <a:cubicBezTo>
                      <a:pt x="607652" y="1366289"/>
                      <a:pt x="590507" y="1285326"/>
                      <a:pt x="575267" y="1205316"/>
                    </a:cubicBezTo>
                    <a:cubicBezTo>
                      <a:pt x="545740" y="1043391"/>
                      <a:pt x="518117" y="880514"/>
                      <a:pt x="490495" y="717636"/>
                    </a:cubicBezTo>
                    <a:cubicBezTo>
                      <a:pt x="476207" y="635721"/>
                      <a:pt x="462872" y="552854"/>
                      <a:pt x="449537" y="470939"/>
                    </a:cubicBezTo>
                    <a:cubicBezTo>
                      <a:pt x="443822" y="432839"/>
                      <a:pt x="436202" y="394739"/>
                      <a:pt x="426677" y="356639"/>
                    </a:cubicBezTo>
                    <a:cubicBezTo>
                      <a:pt x="417152" y="318539"/>
                      <a:pt x="405722" y="281391"/>
                      <a:pt x="395245" y="244244"/>
                    </a:cubicBezTo>
                    <a:cubicBezTo>
                      <a:pt x="384767" y="208049"/>
                      <a:pt x="375242" y="170901"/>
                      <a:pt x="367622" y="133754"/>
                    </a:cubicBezTo>
                    <a:cubicBezTo>
                      <a:pt x="361907" y="106131"/>
                      <a:pt x="358097" y="79461"/>
                      <a:pt x="345715" y="53744"/>
                    </a:cubicBezTo>
                    <a:cubicBezTo>
                      <a:pt x="336190" y="31836"/>
                      <a:pt x="319045" y="14691"/>
                      <a:pt x="297137" y="6119"/>
                    </a:cubicBezTo>
                    <a:cubicBezTo>
                      <a:pt x="271420" y="-3406"/>
                      <a:pt x="242845" y="-549"/>
                      <a:pt x="217127" y="6119"/>
                    </a:cubicBezTo>
                    <a:cubicBezTo>
                      <a:pt x="183790" y="14691"/>
                      <a:pt x="153310" y="29931"/>
                      <a:pt x="119020" y="34694"/>
                    </a:cubicBezTo>
                    <a:cubicBezTo>
                      <a:pt x="93302" y="38504"/>
                      <a:pt x="66632" y="40409"/>
                      <a:pt x="41867" y="51839"/>
                    </a:cubicBezTo>
                    <a:cubicBezTo>
                      <a:pt x="-13378" y="76604"/>
                      <a:pt x="910" y="148994"/>
                      <a:pt x="3767" y="197571"/>
                    </a:cubicBezTo>
                    <a:cubicBezTo>
                      <a:pt x="4720" y="213764"/>
                      <a:pt x="5672" y="229004"/>
                      <a:pt x="8530" y="245196"/>
                    </a:cubicBezTo>
                    <a:cubicBezTo>
                      <a:pt x="11387" y="262341"/>
                      <a:pt x="16150" y="278534"/>
                      <a:pt x="19007" y="295679"/>
                    </a:cubicBezTo>
                    <a:cubicBezTo>
                      <a:pt x="21865" y="315681"/>
                      <a:pt x="20912" y="335684"/>
                      <a:pt x="20912" y="355686"/>
                    </a:cubicBezTo>
                    <a:cubicBezTo>
                      <a:pt x="20912" y="376641"/>
                      <a:pt x="21865" y="396644"/>
                      <a:pt x="25675" y="416646"/>
                    </a:cubicBezTo>
                    <a:cubicBezTo>
                      <a:pt x="39010" y="495704"/>
                      <a:pt x="50440" y="574761"/>
                      <a:pt x="67585" y="652866"/>
                    </a:cubicBezTo>
                    <a:cubicBezTo>
                      <a:pt x="76157" y="691919"/>
                      <a:pt x="88540" y="730971"/>
                      <a:pt x="95207" y="770976"/>
                    </a:cubicBezTo>
                    <a:cubicBezTo>
                      <a:pt x="101875" y="809076"/>
                      <a:pt x="104732" y="847176"/>
                      <a:pt x="107590" y="885276"/>
                    </a:cubicBezTo>
                    <a:cubicBezTo>
                      <a:pt x="110447" y="925281"/>
                      <a:pt x="113305" y="966239"/>
                      <a:pt x="119972" y="1006244"/>
                    </a:cubicBezTo>
                    <a:cubicBezTo>
                      <a:pt x="126640" y="1046249"/>
                      <a:pt x="135212" y="1086254"/>
                      <a:pt x="142832" y="1126259"/>
                    </a:cubicBezTo>
                    <a:cubicBezTo>
                      <a:pt x="157120" y="1206269"/>
                      <a:pt x="167597" y="1286279"/>
                      <a:pt x="180932" y="1366289"/>
                    </a:cubicBezTo>
                    <a:cubicBezTo>
                      <a:pt x="193315" y="1445346"/>
                      <a:pt x="210460" y="1522499"/>
                      <a:pt x="219985" y="1601556"/>
                    </a:cubicBezTo>
                    <a:cubicBezTo>
                      <a:pt x="229510" y="1682519"/>
                      <a:pt x="233320" y="1763481"/>
                      <a:pt x="240940" y="1845396"/>
                    </a:cubicBezTo>
                    <a:cubicBezTo>
                      <a:pt x="248560" y="1926359"/>
                      <a:pt x="260942" y="2006369"/>
                      <a:pt x="268562" y="2086379"/>
                    </a:cubicBezTo>
                    <a:cubicBezTo>
                      <a:pt x="272372" y="2126384"/>
                      <a:pt x="274277" y="2166389"/>
                      <a:pt x="275230" y="2206394"/>
                    </a:cubicBezTo>
                    <a:cubicBezTo>
                      <a:pt x="269515" y="2234969"/>
                      <a:pt x="317140" y="2234969"/>
                      <a:pt x="317140" y="2204489"/>
                    </a:cubicBezTo>
                    <a:lnTo>
                      <a:pt x="317140" y="22044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0" name="Freeform: Shape 19">
                <a:extLst>
                  <a:ext uri="{FF2B5EF4-FFF2-40B4-BE49-F238E27FC236}">
                    <a16:creationId xmlns:a16="http://schemas.microsoft.com/office/drawing/2014/main" id="{FE780CBD-3202-43E3-AE91-46726E074C55}"/>
                  </a:ext>
                </a:extLst>
              </p:cNvPr>
              <p:cNvSpPr/>
              <p:nvPr/>
            </p:nvSpPr>
            <p:spPr>
              <a:xfrm>
                <a:off x="6068377" y="835726"/>
                <a:ext cx="1296367" cy="2826928"/>
              </a:xfrm>
              <a:custGeom>
                <a:avLst/>
                <a:gdLst>
                  <a:gd name="connsiteX0" fmla="*/ 243840 w 1296367"/>
                  <a:gd name="connsiteY0" fmla="*/ 2704717 h 2826928"/>
                  <a:gd name="connsiteX1" fmla="*/ 303847 w 1296367"/>
                  <a:gd name="connsiteY1" fmla="*/ 2579939 h 2826928"/>
                  <a:gd name="connsiteX2" fmla="*/ 363855 w 1296367"/>
                  <a:gd name="connsiteY2" fmla="*/ 2431349 h 2826928"/>
                  <a:gd name="connsiteX3" fmla="*/ 419100 w 1296367"/>
                  <a:gd name="connsiteY3" fmla="*/ 2276092 h 2826928"/>
                  <a:gd name="connsiteX4" fmla="*/ 463867 w 1296367"/>
                  <a:gd name="connsiteY4" fmla="*/ 2133217 h 2826928"/>
                  <a:gd name="connsiteX5" fmla="*/ 497205 w 1296367"/>
                  <a:gd name="connsiteY5" fmla="*/ 2073209 h 2826928"/>
                  <a:gd name="connsiteX6" fmla="*/ 519113 w 1296367"/>
                  <a:gd name="connsiteY6" fmla="*/ 2007486 h 2826928"/>
                  <a:gd name="connsiteX7" fmla="*/ 544830 w 1296367"/>
                  <a:gd name="connsiteY7" fmla="*/ 1863659 h 2826928"/>
                  <a:gd name="connsiteX8" fmla="*/ 529590 w 1296367"/>
                  <a:gd name="connsiteY8" fmla="*/ 1725546 h 2826928"/>
                  <a:gd name="connsiteX9" fmla="*/ 457200 w 1296367"/>
                  <a:gd name="connsiteY9" fmla="*/ 1587434 h 2826928"/>
                  <a:gd name="connsiteX10" fmla="*/ 406717 w 1296367"/>
                  <a:gd name="connsiteY10" fmla="*/ 1448369 h 2826928"/>
                  <a:gd name="connsiteX11" fmla="*/ 336232 w 1296367"/>
                  <a:gd name="connsiteY11" fmla="*/ 1310256 h 2826928"/>
                  <a:gd name="connsiteX12" fmla="*/ 254317 w 1296367"/>
                  <a:gd name="connsiteY12" fmla="*/ 1173096 h 2826928"/>
                  <a:gd name="connsiteX13" fmla="*/ 232410 w 1296367"/>
                  <a:gd name="connsiteY13" fmla="*/ 1110231 h 2826928"/>
                  <a:gd name="connsiteX14" fmla="*/ 199072 w 1296367"/>
                  <a:gd name="connsiteY14" fmla="*/ 1041651 h 2826928"/>
                  <a:gd name="connsiteX15" fmla="*/ 166688 w 1296367"/>
                  <a:gd name="connsiteY15" fmla="*/ 973071 h 2826928"/>
                  <a:gd name="connsiteX16" fmla="*/ 141922 w 1296367"/>
                  <a:gd name="connsiteY16" fmla="*/ 898776 h 2826928"/>
                  <a:gd name="connsiteX17" fmla="*/ 109538 w 1296367"/>
                  <a:gd name="connsiteY17" fmla="*/ 834006 h 2826928"/>
                  <a:gd name="connsiteX18" fmla="*/ 86677 w 1296367"/>
                  <a:gd name="connsiteY18" fmla="*/ 765426 h 2826928"/>
                  <a:gd name="connsiteX19" fmla="*/ 55245 w 1296367"/>
                  <a:gd name="connsiteY19" fmla="*/ 608264 h 2826928"/>
                  <a:gd name="connsiteX20" fmla="*/ 51435 w 1296367"/>
                  <a:gd name="connsiteY20" fmla="*/ 447291 h 2826928"/>
                  <a:gd name="connsiteX21" fmla="*/ 58102 w 1296367"/>
                  <a:gd name="connsiteY21" fmla="*/ 291081 h 2826928"/>
                  <a:gd name="connsiteX22" fmla="*/ 110490 w 1296367"/>
                  <a:gd name="connsiteY22" fmla="*/ 171066 h 2826928"/>
                  <a:gd name="connsiteX23" fmla="*/ 195263 w 1296367"/>
                  <a:gd name="connsiteY23" fmla="*/ 75816 h 2826928"/>
                  <a:gd name="connsiteX24" fmla="*/ 240982 w 1296367"/>
                  <a:gd name="connsiteY24" fmla="*/ 51051 h 2826928"/>
                  <a:gd name="connsiteX25" fmla="*/ 292417 w 1296367"/>
                  <a:gd name="connsiteY25" fmla="*/ 59624 h 2826928"/>
                  <a:gd name="connsiteX26" fmla="*/ 364807 w 1296367"/>
                  <a:gd name="connsiteY26" fmla="*/ 143444 h 2826928"/>
                  <a:gd name="connsiteX27" fmla="*/ 387667 w 1296367"/>
                  <a:gd name="connsiteY27" fmla="*/ 208214 h 2826928"/>
                  <a:gd name="connsiteX28" fmla="*/ 425767 w 1296367"/>
                  <a:gd name="connsiteY28" fmla="*/ 281556 h 2826928"/>
                  <a:gd name="connsiteX29" fmla="*/ 501015 w 1296367"/>
                  <a:gd name="connsiteY29" fmla="*/ 416811 h 2826928"/>
                  <a:gd name="connsiteX30" fmla="*/ 561022 w 1296367"/>
                  <a:gd name="connsiteY30" fmla="*/ 544446 h 2826928"/>
                  <a:gd name="connsiteX31" fmla="*/ 623888 w 1296367"/>
                  <a:gd name="connsiteY31" fmla="*/ 671129 h 2826928"/>
                  <a:gd name="connsiteX32" fmla="*/ 660082 w 1296367"/>
                  <a:gd name="connsiteY32" fmla="*/ 716849 h 2826928"/>
                  <a:gd name="connsiteX33" fmla="*/ 684847 w 1296367"/>
                  <a:gd name="connsiteY33" fmla="*/ 773046 h 2826928"/>
                  <a:gd name="connsiteX34" fmla="*/ 723900 w 1296367"/>
                  <a:gd name="connsiteY34" fmla="*/ 835911 h 2826928"/>
                  <a:gd name="connsiteX35" fmla="*/ 770572 w 1296367"/>
                  <a:gd name="connsiteY35" fmla="*/ 906396 h 2826928"/>
                  <a:gd name="connsiteX36" fmla="*/ 856297 w 1296367"/>
                  <a:gd name="connsiteY36" fmla="*/ 1038794 h 2826928"/>
                  <a:gd name="connsiteX37" fmla="*/ 902970 w 1296367"/>
                  <a:gd name="connsiteY37" fmla="*/ 1094039 h 2826928"/>
                  <a:gd name="connsiteX38" fmla="*/ 942975 w 1296367"/>
                  <a:gd name="connsiteY38" fmla="*/ 1154046 h 2826928"/>
                  <a:gd name="connsiteX39" fmla="*/ 1035367 w 1296367"/>
                  <a:gd name="connsiteY39" fmla="*/ 1287396 h 2826928"/>
                  <a:gd name="connsiteX40" fmla="*/ 1082992 w 1296367"/>
                  <a:gd name="connsiteY40" fmla="*/ 1352166 h 2826928"/>
                  <a:gd name="connsiteX41" fmla="*/ 1120140 w 1296367"/>
                  <a:gd name="connsiteY41" fmla="*/ 1417889 h 2826928"/>
                  <a:gd name="connsiteX42" fmla="*/ 1196340 w 1296367"/>
                  <a:gd name="connsiteY42" fmla="*/ 1542666 h 2826928"/>
                  <a:gd name="connsiteX43" fmla="*/ 1236345 w 1296367"/>
                  <a:gd name="connsiteY43" fmla="*/ 1815081 h 2826928"/>
                  <a:gd name="connsiteX44" fmla="*/ 1210628 w 1296367"/>
                  <a:gd name="connsiteY44" fmla="*/ 1889376 h 2826928"/>
                  <a:gd name="connsiteX45" fmla="*/ 1189673 w 1296367"/>
                  <a:gd name="connsiteY45" fmla="*/ 1965576 h 2826928"/>
                  <a:gd name="connsiteX46" fmla="*/ 1157288 w 1296367"/>
                  <a:gd name="connsiteY46" fmla="*/ 2038919 h 2826928"/>
                  <a:gd name="connsiteX47" fmla="*/ 1122998 w 1296367"/>
                  <a:gd name="connsiteY47" fmla="*/ 2116071 h 2826928"/>
                  <a:gd name="connsiteX48" fmla="*/ 1054417 w 1296367"/>
                  <a:gd name="connsiteY48" fmla="*/ 2264661 h 2826928"/>
                  <a:gd name="connsiteX49" fmla="*/ 982028 w 1296367"/>
                  <a:gd name="connsiteY49" fmla="*/ 2412299 h 2826928"/>
                  <a:gd name="connsiteX50" fmla="*/ 899160 w 1296367"/>
                  <a:gd name="connsiteY50" fmla="*/ 2551364 h 2826928"/>
                  <a:gd name="connsiteX51" fmla="*/ 818197 w 1296367"/>
                  <a:gd name="connsiteY51" fmla="*/ 2678046 h 2826928"/>
                  <a:gd name="connsiteX52" fmla="*/ 791528 w 1296367"/>
                  <a:gd name="connsiteY52" fmla="*/ 2738054 h 2826928"/>
                  <a:gd name="connsiteX53" fmla="*/ 756285 w 1296367"/>
                  <a:gd name="connsiteY53" fmla="*/ 2796156 h 2826928"/>
                  <a:gd name="connsiteX54" fmla="*/ 802957 w 1296367"/>
                  <a:gd name="connsiteY54" fmla="*/ 2802824 h 2826928"/>
                  <a:gd name="connsiteX55" fmla="*/ 803910 w 1296367"/>
                  <a:gd name="connsiteY55" fmla="*/ 2748531 h 2826928"/>
                  <a:gd name="connsiteX56" fmla="*/ 756285 w 1296367"/>
                  <a:gd name="connsiteY56" fmla="*/ 2748531 h 2826928"/>
                  <a:gd name="connsiteX57" fmla="*/ 755332 w 1296367"/>
                  <a:gd name="connsiteY57" fmla="*/ 2802824 h 2826928"/>
                  <a:gd name="connsiteX58" fmla="*/ 776288 w 1296367"/>
                  <a:gd name="connsiteY58" fmla="*/ 2826636 h 2826928"/>
                  <a:gd name="connsiteX59" fmla="*/ 802005 w 1296367"/>
                  <a:gd name="connsiteY59" fmla="*/ 2809492 h 2826928"/>
                  <a:gd name="connsiteX60" fmla="*/ 839153 w 1296367"/>
                  <a:gd name="connsiteY60" fmla="*/ 2754246 h 2826928"/>
                  <a:gd name="connsiteX61" fmla="*/ 867728 w 1296367"/>
                  <a:gd name="connsiteY61" fmla="*/ 2687571 h 2826928"/>
                  <a:gd name="connsiteX62" fmla="*/ 951547 w 1296367"/>
                  <a:gd name="connsiteY62" fmla="*/ 2557079 h 2826928"/>
                  <a:gd name="connsiteX63" fmla="*/ 1033463 w 1296367"/>
                  <a:gd name="connsiteY63" fmla="*/ 2417061 h 2826928"/>
                  <a:gd name="connsiteX64" fmla="*/ 1106805 w 1296367"/>
                  <a:gd name="connsiteY64" fmla="*/ 2263709 h 2826928"/>
                  <a:gd name="connsiteX65" fmla="*/ 1176338 w 1296367"/>
                  <a:gd name="connsiteY65" fmla="*/ 2112261 h 2826928"/>
                  <a:gd name="connsiteX66" fmla="*/ 1242060 w 1296367"/>
                  <a:gd name="connsiteY66" fmla="*/ 1957956 h 2826928"/>
                  <a:gd name="connsiteX67" fmla="*/ 1263015 w 1296367"/>
                  <a:gd name="connsiteY67" fmla="*/ 1881756 h 2826928"/>
                  <a:gd name="connsiteX68" fmla="*/ 1287780 w 1296367"/>
                  <a:gd name="connsiteY68" fmla="*/ 1809366 h 2826928"/>
                  <a:gd name="connsiteX69" fmla="*/ 1287780 w 1296367"/>
                  <a:gd name="connsiteY69" fmla="*/ 1659824 h 2826928"/>
                  <a:gd name="connsiteX70" fmla="*/ 1238250 w 1296367"/>
                  <a:gd name="connsiteY70" fmla="*/ 1520759 h 2826928"/>
                  <a:gd name="connsiteX71" fmla="*/ 1162050 w 1296367"/>
                  <a:gd name="connsiteY71" fmla="*/ 1395981 h 2826928"/>
                  <a:gd name="connsiteX72" fmla="*/ 1123950 w 1296367"/>
                  <a:gd name="connsiteY72" fmla="*/ 1327401 h 2826928"/>
                  <a:gd name="connsiteX73" fmla="*/ 1074420 w 1296367"/>
                  <a:gd name="connsiteY73" fmla="*/ 1259774 h 2826928"/>
                  <a:gd name="connsiteX74" fmla="*/ 982028 w 1296367"/>
                  <a:gd name="connsiteY74" fmla="*/ 1126424 h 2826928"/>
                  <a:gd name="connsiteX75" fmla="*/ 892492 w 1296367"/>
                  <a:gd name="connsiteY75" fmla="*/ 1006409 h 2826928"/>
                  <a:gd name="connsiteX76" fmla="*/ 804863 w 1296367"/>
                  <a:gd name="connsiteY76" fmla="*/ 871154 h 2826928"/>
                  <a:gd name="connsiteX77" fmla="*/ 758190 w 1296367"/>
                  <a:gd name="connsiteY77" fmla="*/ 800669 h 2826928"/>
                  <a:gd name="connsiteX78" fmla="*/ 721995 w 1296367"/>
                  <a:gd name="connsiteY78" fmla="*/ 739709 h 2826928"/>
                  <a:gd name="connsiteX79" fmla="*/ 695325 w 1296367"/>
                  <a:gd name="connsiteY79" fmla="*/ 682559 h 2826928"/>
                  <a:gd name="connsiteX80" fmla="*/ 657225 w 1296367"/>
                  <a:gd name="connsiteY80" fmla="*/ 634934 h 2826928"/>
                  <a:gd name="connsiteX81" fmla="*/ 597217 w 1296367"/>
                  <a:gd name="connsiteY81" fmla="*/ 508251 h 2826928"/>
                  <a:gd name="connsiteX82" fmla="*/ 531495 w 1296367"/>
                  <a:gd name="connsiteY82" fmla="*/ 373949 h 2826928"/>
                  <a:gd name="connsiteX83" fmla="*/ 455295 w 1296367"/>
                  <a:gd name="connsiteY83" fmla="*/ 233931 h 2826928"/>
                  <a:gd name="connsiteX84" fmla="*/ 421957 w 1296367"/>
                  <a:gd name="connsiteY84" fmla="*/ 167256 h 2826928"/>
                  <a:gd name="connsiteX85" fmla="*/ 400050 w 1296367"/>
                  <a:gd name="connsiteY85" fmla="*/ 101534 h 2826928"/>
                  <a:gd name="connsiteX86" fmla="*/ 188595 w 1296367"/>
                  <a:gd name="connsiteY86" fmla="*/ 16761 h 2826928"/>
                  <a:gd name="connsiteX87" fmla="*/ 136207 w 1296367"/>
                  <a:gd name="connsiteY87" fmla="*/ 61529 h 2826928"/>
                  <a:gd name="connsiteX88" fmla="*/ 92392 w 1296367"/>
                  <a:gd name="connsiteY88" fmla="*/ 109154 h 2826928"/>
                  <a:gd name="connsiteX89" fmla="*/ 24765 w 1296367"/>
                  <a:gd name="connsiteY89" fmla="*/ 227264 h 2826928"/>
                  <a:gd name="connsiteX90" fmla="*/ 0 w 1296367"/>
                  <a:gd name="connsiteY90" fmla="*/ 377759 h 2826928"/>
                  <a:gd name="connsiteX91" fmla="*/ 1905 w 1296367"/>
                  <a:gd name="connsiteY91" fmla="*/ 538731 h 2826928"/>
                  <a:gd name="connsiteX92" fmla="*/ 20002 w 1296367"/>
                  <a:gd name="connsiteY92" fmla="*/ 702561 h 2826928"/>
                  <a:gd name="connsiteX93" fmla="*/ 66675 w 1296367"/>
                  <a:gd name="connsiteY93" fmla="*/ 856866 h 2826928"/>
                  <a:gd name="connsiteX94" fmla="*/ 98107 w 1296367"/>
                  <a:gd name="connsiteY94" fmla="*/ 919731 h 2826928"/>
                  <a:gd name="connsiteX95" fmla="*/ 122872 w 1296367"/>
                  <a:gd name="connsiteY95" fmla="*/ 994026 h 2826928"/>
                  <a:gd name="connsiteX96" fmla="*/ 188595 w 1296367"/>
                  <a:gd name="connsiteY96" fmla="*/ 1131186 h 2826928"/>
                  <a:gd name="connsiteX97" fmla="*/ 215265 w 1296367"/>
                  <a:gd name="connsiteY97" fmla="*/ 1199766 h 2826928"/>
                  <a:gd name="connsiteX98" fmla="*/ 256222 w 1296367"/>
                  <a:gd name="connsiteY98" fmla="*/ 1269299 h 2826928"/>
                  <a:gd name="connsiteX99" fmla="*/ 338138 w 1296367"/>
                  <a:gd name="connsiteY99" fmla="*/ 1407411 h 2826928"/>
                  <a:gd name="connsiteX100" fmla="*/ 390525 w 1296367"/>
                  <a:gd name="connsiteY100" fmla="*/ 1548381 h 2826928"/>
                  <a:gd name="connsiteX101" fmla="*/ 461963 w 1296367"/>
                  <a:gd name="connsiteY101" fmla="*/ 1688399 h 2826928"/>
                  <a:gd name="connsiteX102" fmla="*/ 498157 w 1296367"/>
                  <a:gd name="connsiteY102" fmla="*/ 1823654 h 2826928"/>
                  <a:gd name="connsiteX103" fmla="*/ 479107 w 1296367"/>
                  <a:gd name="connsiteY103" fmla="*/ 1965576 h 2826928"/>
                  <a:gd name="connsiteX104" fmla="*/ 461010 w 1296367"/>
                  <a:gd name="connsiteY104" fmla="*/ 2032251 h 2826928"/>
                  <a:gd name="connsiteX105" fmla="*/ 429577 w 1296367"/>
                  <a:gd name="connsiteY105" fmla="*/ 2094164 h 2826928"/>
                  <a:gd name="connsiteX106" fmla="*/ 398145 w 1296367"/>
                  <a:gd name="connsiteY106" fmla="*/ 2164649 h 2826928"/>
                  <a:gd name="connsiteX107" fmla="*/ 380047 w 1296367"/>
                  <a:gd name="connsiteY107" fmla="*/ 2237992 h 2826928"/>
                  <a:gd name="connsiteX108" fmla="*/ 324802 w 1296367"/>
                  <a:gd name="connsiteY108" fmla="*/ 2396106 h 2826928"/>
                  <a:gd name="connsiteX109" fmla="*/ 263842 w 1296367"/>
                  <a:gd name="connsiteY109" fmla="*/ 2546602 h 2826928"/>
                  <a:gd name="connsiteX110" fmla="*/ 240030 w 1296367"/>
                  <a:gd name="connsiteY110" fmla="*/ 2611371 h 2826928"/>
                  <a:gd name="connsiteX111" fmla="*/ 209550 w 1296367"/>
                  <a:gd name="connsiteY111" fmla="*/ 2666617 h 2826928"/>
                  <a:gd name="connsiteX112" fmla="*/ 243840 w 1296367"/>
                  <a:gd name="connsiteY112" fmla="*/ 2704717 h 2826928"/>
                  <a:gd name="connsiteX113" fmla="*/ 243840 w 1296367"/>
                  <a:gd name="connsiteY113" fmla="*/ 2704717 h 282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296367" h="2826928">
                    <a:moveTo>
                      <a:pt x="243840" y="2704717"/>
                    </a:moveTo>
                    <a:cubicBezTo>
                      <a:pt x="278130" y="2671379"/>
                      <a:pt x="286702" y="2622802"/>
                      <a:pt x="303847" y="2579939"/>
                    </a:cubicBezTo>
                    <a:cubicBezTo>
                      <a:pt x="323850" y="2530409"/>
                      <a:pt x="345757" y="2481831"/>
                      <a:pt x="363855" y="2431349"/>
                    </a:cubicBezTo>
                    <a:cubicBezTo>
                      <a:pt x="382905" y="2379914"/>
                      <a:pt x="402907" y="2328479"/>
                      <a:pt x="419100" y="2276092"/>
                    </a:cubicBezTo>
                    <a:cubicBezTo>
                      <a:pt x="434340" y="2228467"/>
                      <a:pt x="439102" y="2177031"/>
                      <a:pt x="463867" y="2133217"/>
                    </a:cubicBezTo>
                    <a:cubicBezTo>
                      <a:pt x="475297" y="2113214"/>
                      <a:pt x="488632" y="2094164"/>
                      <a:pt x="497205" y="2073209"/>
                    </a:cubicBezTo>
                    <a:cubicBezTo>
                      <a:pt x="506730" y="2052254"/>
                      <a:pt x="512445" y="2029394"/>
                      <a:pt x="519113" y="2007486"/>
                    </a:cubicBezTo>
                    <a:cubicBezTo>
                      <a:pt x="531495" y="1960814"/>
                      <a:pt x="541020" y="1912236"/>
                      <a:pt x="544830" y="1863659"/>
                    </a:cubicBezTo>
                    <a:cubicBezTo>
                      <a:pt x="548640" y="1816986"/>
                      <a:pt x="545782" y="1769361"/>
                      <a:pt x="529590" y="1725546"/>
                    </a:cubicBezTo>
                    <a:cubicBezTo>
                      <a:pt x="511492" y="1676016"/>
                      <a:pt x="481013" y="1633154"/>
                      <a:pt x="457200" y="1587434"/>
                    </a:cubicBezTo>
                    <a:cubicBezTo>
                      <a:pt x="434340" y="1543619"/>
                      <a:pt x="423863" y="1495041"/>
                      <a:pt x="406717" y="1448369"/>
                    </a:cubicBezTo>
                    <a:cubicBezTo>
                      <a:pt x="388620" y="1399791"/>
                      <a:pt x="362902" y="1354071"/>
                      <a:pt x="336232" y="1310256"/>
                    </a:cubicBezTo>
                    <a:cubicBezTo>
                      <a:pt x="308610" y="1264536"/>
                      <a:pt x="279082" y="1219769"/>
                      <a:pt x="254317" y="1173096"/>
                    </a:cubicBezTo>
                    <a:cubicBezTo>
                      <a:pt x="243840" y="1153094"/>
                      <a:pt x="240030" y="1131186"/>
                      <a:pt x="232410" y="1110231"/>
                    </a:cubicBezTo>
                    <a:cubicBezTo>
                      <a:pt x="223838" y="1086419"/>
                      <a:pt x="211455" y="1063559"/>
                      <a:pt x="199072" y="1041651"/>
                    </a:cubicBezTo>
                    <a:cubicBezTo>
                      <a:pt x="186690" y="1019744"/>
                      <a:pt x="175260" y="997836"/>
                      <a:pt x="166688" y="973071"/>
                    </a:cubicBezTo>
                    <a:cubicBezTo>
                      <a:pt x="158115" y="948306"/>
                      <a:pt x="151447" y="922589"/>
                      <a:pt x="141922" y="898776"/>
                    </a:cubicBezTo>
                    <a:cubicBezTo>
                      <a:pt x="132397" y="876869"/>
                      <a:pt x="120015" y="855914"/>
                      <a:pt x="109538" y="834006"/>
                    </a:cubicBezTo>
                    <a:cubicBezTo>
                      <a:pt x="98107" y="812099"/>
                      <a:pt x="92392" y="789239"/>
                      <a:pt x="86677" y="765426"/>
                    </a:cubicBezTo>
                    <a:cubicBezTo>
                      <a:pt x="73342" y="713039"/>
                      <a:pt x="60007" y="661604"/>
                      <a:pt x="55245" y="608264"/>
                    </a:cubicBezTo>
                    <a:cubicBezTo>
                      <a:pt x="50482" y="554924"/>
                      <a:pt x="52388" y="500631"/>
                      <a:pt x="51435" y="447291"/>
                    </a:cubicBezTo>
                    <a:cubicBezTo>
                      <a:pt x="50482" y="395856"/>
                      <a:pt x="46672" y="342516"/>
                      <a:pt x="58102" y="291081"/>
                    </a:cubicBezTo>
                    <a:cubicBezTo>
                      <a:pt x="67627" y="248219"/>
                      <a:pt x="86677" y="208214"/>
                      <a:pt x="110490" y="171066"/>
                    </a:cubicBezTo>
                    <a:cubicBezTo>
                      <a:pt x="134302" y="135824"/>
                      <a:pt x="163830" y="104391"/>
                      <a:pt x="195263" y="75816"/>
                    </a:cubicBezTo>
                    <a:cubicBezTo>
                      <a:pt x="208597" y="63434"/>
                      <a:pt x="222885" y="53909"/>
                      <a:pt x="240982" y="51051"/>
                    </a:cubicBezTo>
                    <a:cubicBezTo>
                      <a:pt x="258127" y="49146"/>
                      <a:pt x="276225" y="52956"/>
                      <a:pt x="292417" y="59624"/>
                    </a:cubicBezTo>
                    <a:cubicBezTo>
                      <a:pt x="329565" y="75816"/>
                      <a:pt x="353377" y="105344"/>
                      <a:pt x="364807" y="143444"/>
                    </a:cubicBezTo>
                    <a:cubicBezTo>
                      <a:pt x="371475" y="165351"/>
                      <a:pt x="377190" y="188211"/>
                      <a:pt x="387667" y="208214"/>
                    </a:cubicBezTo>
                    <a:cubicBezTo>
                      <a:pt x="400050" y="232979"/>
                      <a:pt x="413385" y="256791"/>
                      <a:pt x="425767" y="281556"/>
                    </a:cubicBezTo>
                    <a:cubicBezTo>
                      <a:pt x="448627" y="327276"/>
                      <a:pt x="474345" y="372044"/>
                      <a:pt x="501015" y="416811"/>
                    </a:cubicBezTo>
                    <a:cubicBezTo>
                      <a:pt x="525780" y="457769"/>
                      <a:pt x="543878" y="499679"/>
                      <a:pt x="561022" y="544446"/>
                    </a:cubicBezTo>
                    <a:cubicBezTo>
                      <a:pt x="578167" y="588261"/>
                      <a:pt x="595313" y="633029"/>
                      <a:pt x="623888" y="671129"/>
                    </a:cubicBezTo>
                    <a:cubicBezTo>
                      <a:pt x="635317" y="686369"/>
                      <a:pt x="649605" y="700656"/>
                      <a:pt x="660082" y="716849"/>
                    </a:cubicBezTo>
                    <a:cubicBezTo>
                      <a:pt x="670560" y="734946"/>
                      <a:pt x="676275" y="754949"/>
                      <a:pt x="684847" y="773046"/>
                    </a:cubicBezTo>
                    <a:cubicBezTo>
                      <a:pt x="695325" y="794954"/>
                      <a:pt x="710565" y="814956"/>
                      <a:pt x="723900" y="835911"/>
                    </a:cubicBezTo>
                    <a:cubicBezTo>
                      <a:pt x="739140" y="859724"/>
                      <a:pt x="755332" y="882584"/>
                      <a:pt x="770572" y="906396"/>
                    </a:cubicBezTo>
                    <a:cubicBezTo>
                      <a:pt x="799147" y="950211"/>
                      <a:pt x="823913" y="996884"/>
                      <a:pt x="856297" y="1038794"/>
                    </a:cubicBezTo>
                    <a:cubicBezTo>
                      <a:pt x="871538" y="1057844"/>
                      <a:pt x="887730" y="1075941"/>
                      <a:pt x="902970" y="1094039"/>
                    </a:cubicBezTo>
                    <a:cubicBezTo>
                      <a:pt x="918210" y="1113089"/>
                      <a:pt x="930592" y="1133091"/>
                      <a:pt x="942975" y="1154046"/>
                    </a:cubicBezTo>
                    <a:cubicBezTo>
                      <a:pt x="970597" y="1200719"/>
                      <a:pt x="1002982" y="1243581"/>
                      <a:pt x="1035367" y="1287396"/>
                    </a:cubicBezTo>
                    <a:cubicBezTo>
                      <a:pt x="1051560" y="1309304"/>
                      <a:pt x="1068705" y="1330259"/>
                      <a:pt x="1082992" y="1352166"/>
                    </a:cubicBezTo>
                    <a:cubicBezTo>
                      <a:pt x="1096328" y="1374074"/>
                      <a:pt x="1107757" y="1395981"/>
                      <a:pt x="1120140" y="1417889"/>
                    </a:cubicBezTo>
                    <a:cubicBezTo>
                      <a:pt x="1143953" y="1460751"/>
                      <a:pt x="1174432" y="1498851"/>
                      <a:pt x="1196340" y="1542666"/>
                    </a:cubicBezTo>
                    <a:cubicBezTo>
                      <a:pt x="1237298" y="1624581"/>
                      <a:pt x="1265873" y="1724594"/>
                      <a:pt x="1236345" y="1815081"/>
                    </a:cubicBezTo>
                    <a:cubicBezTo>
                      <a:pt x="1227773" y="1839846"/>
                      <a:pt x="1218248" y="1863659"/>
                      <a:pt x="1210628" y="1889376"/>
                    </a:cubicBezTo>
                    <a:cubicBezTo>
                      <a:pt x="1203007" y="1914142"/>
                      <a:pt x="1198245" y="1940811"/>
                      <a:pt x="1189673" y="1965576"/>
                    </a:cubicBezTo>
                    <a:cubicBezTo>
                      <a:pt x="1181100" y="1991294"/>
                      <a:pt x="1168717" y="2014154"/>
                      <a:pt x="1157288" y="2038919"/>
                    </a:cubicBezTo>
                    <a:cubicBezTo>
                      <a:pt x="1145857" y="2064636"/>
                      <a:pt x="1134428" y="2090354"/>
                      <a:pt x="1122998" y="2116071"/>
                    </a:cubicBezTo>
                    <a:cubicBezTo>
                      <a:pt x="1101090" y="2165602"/>
                      <a:pt x="1077278" y="2215131"/>
                      <a:pt x="1054417" y="2264661"/>
                    </a:cubicBezTo>
                    <a:cubicBezTo>
                      <a:pt x="1031557" y="2314192"/>
                      <a:pt x="1008697" y="2363721"/>
                      <a:pt x="982028" y="2412299"/>
                    </a:cubicBezTo>
                    <a:cubicBezTo>
                      <a:pt x="956310" y="2458971"/>
                      <a:pt x="926782" y="2504692"/>
                      <a:pt x="899160" y="2551364"/>
                    </a:cubicBezTo>
                    <a:cubicBezTo>
                      <a:pt x="873442" y="2594227"/>
                      <a:pt x="839153" y="2633279"/>
                      <a:pt x="818197" y="2678046"/>
                    </a:cubicBezTo>
                    <a:cubicBezTo>
                      <a:pt x="808672" y="2699002"/>
                      <a:pt x="804863" y="2719956"/>
                      <a:pt x="791528" y="2738054"/>
                    </a:cubicBezTo>
                    <a:cubicBezTo>
                      <a:pt x="778192" y="2757104"/>
                      <a:pt x="764857" y="2774249"/>
                      <a:pt x="756285" y="2796156"/>
                    </a:cubicBezTo>
                    <a:cubicBezTo>
                      <a:pt x="771525" y="2798061"/>
                      <a:pt x="787717" y="2799967"/>
                      <a:pt x="802957" y="2802824"/>
                    </a:cubicBezTo>
                    <a:cubicBezTo>
                      <a:pt x="803910" y="2784727"/>
                      <a:pt x="803910" y="2766629"/>
                      <a:pt x="803910" y="2748531"/>
                    </a:cubicBezTo>
                    <a:cubicBezTo>
                      <a:pt x="803910" y="2718052"/>
                      <a:pt x="756285" y="2718052"/>
                      <a:pt x="756285" y="2748531"/>
                    </a:cubicBezTo>
                    <a:cubicBezTo>
                      <a:pt x="756285" y="2766629"/>
                      <a:pt x="756285" y="2784727"/>
                      <a:pt x="755332" y="2802824"/>
                    </a:cubicBezTo>
                    <a:cubicBezTo>
                      <a:pt x="754380" y="2814254"/>
                      <a:pt x="764857" y="2824731"/>
                      <a:pt x="776288" y="2826636"/>
                    </a:cubicBezTo>
                    <a:cubicBezTo>
                      <a:pt x="788670" y="2828542"/>
                      <a:pt x="798195" y="2820921"/>
                      <a:pt x="802005" y="2809492"/>
                    </a:cubicBezTo>
                    <a:cubicBezTo>
                      <a:pt x="810578" y="2788536"/>
                      <a:pt x="826770" y="2772344"/>
                      <a:pt x="839153" y="2754246"/>
                    </a:cubicBezTo>
                    <a:cubicBezTo>
                      <a:pt x="852488" y="2733292"/>
                      <a:pt x="856297" y="2709479"/>
                      <a:pt x="867728" y="2687571"/>
                    </a:cubicBezTo>
                    <a:cubicBezTo>
                      <a:pt x="893445" y="2642804"/>
                      <a:pt x="924878" y="2601846"/>
                      <a:pt x="951547" y="2557079"/>
                    </a:cubicBezTo>
                    <a:cubicBezTo>
                      <a:pt x="979170" y="2510406"/>
                      <a:pt x="1008697" y="2464686"/>
                      <a:pt x="1033463" y="2417061"/>
                    </a:cubicBezTo>
                    <a:cubicBezTo>
                      <a:pt x="1060132" y="2366579"/>
                      <a:pt x="1082992" y="2315144"/>
                      <a:pt x="1106805" y="2263709"/>
                    </a:cubicBezTo>
                    <a:cubicBezTo>
                      <a:pt x="1130617" y="2213227"/>
                      <a:pt x="1153478" y="2162744"/>
                      <a:pt x="1176338" y="2112261"/>
                    </a:cubicBezTo>
                    <a:cubicBezTo>
                      <a:pt x="1199198" y="2061779"/>
                      <a:pt x="1226820" y="2012249"/>
                      <a:pt x="1242060" y="1957956"/>
                    </a:cubicBezTo>
                    <a:cubicBezTo>
                      <a:pt x="1249680" y="1932239"/>
                      <a:pt x="1254442" y="1906521"/>
                      <a:pt x="1263015" y="1881756"/>
                    </a:cubicBezTo>
                    <a:cubicBezTo>
                      <a:pt x="1271588" y="1857944"/>
                      <a:pt x="1281113" y="1834131"/>
                      <a:pt x="1287780" y="1809366"/>
                    </a:cubicBezTo>
                    <a:cubicBezTo>
                      <a:pt x="1300163" y="1760789"/>
                      <a:pt x="1298257" y="1709354"/>
                      <a:pt x="1287780" y="1659824"/>
                    </a:cubicBezTo>
                    <a:cubicBezTo>
                      <a:pt x="1278255" y="1611246"/>
                      <a:pt x="1260157" y="1564574"/>
                      <a:pt x="1238250" y="1520759"/>
                    </a:cubicBezTo>
                    <a:cubicBezTo>
                      <a:pt x="1216342" y="1476944"/>
                      <a:pt x="1186815" y="1438844"/>
                      <a:pt x="1162050" y="1395981"/>
                    </a:cubicBezTo>
                    <a:cubicBezTo>
                      <a:pt x="1148715" y="1373121"/>
                      <a:pt x="1137285" y="1350261"/>
                      <a:pt x="1123950" y="1327401"/>
                    </a:cubicBezTo>
                    <a:cubicBezTo>
                      <a:pt x="1109663" y="1303589"/>
                      <a:pt x="1091565" y="1282634"/>
                      <a:pt x="1074420" y="1259774"/>
                    </a:cubicBezTo>
                    <a:cubicBezTo>
                      <a:pt x="1042035" y="1215959"/>
                      <a:pt x="1009650" y="1173096"/>
                      <a:pt x="982028" y="1126424"/>
                    </a:cubicBezTo>
                    <a:cubicBezTo>
                      <a:pt x="956310" y="1082609"/>
                      <a:pt x="923925" y="1046414"/>
                      <a:pt x="892492" y="1006409"/>
                    </a:cubicBezTo>
                    <a:cubicBezTo>
                      <a:pt x="859155" y="964499"/>
                      <a:pt x="834390" y="915921"/>
                      <a:pt x="804863" y="871154"/>
                    </a:cubicBezTo>
                    <a:cubicBezTo>
                      <a:pt x="789622" y="847341"/>
                      <a:pt x="773430" y="824481"/>
                      <a:pt x="758190" y="800669"/>
                    </a:cubicBezTo>
                    <a:cubicBezTo>
                      <a:pt x="744855" y="780666"/>
                      <a:pt x="731520" y="761616"/>
                      <a:pt x="721995" y="739709"/>
                    </a:cubicBezTo>
                    <a:cubicBezTo>
                      <a:pt x="713422" y="720659"/>
                      <a:pt x="707707" y="699704"/>
                      <a:pt x="695325" y="682559"/>
                    </a:cubicBezTo>
                    <a:cubicBezTo>
                      <a:pt x="683895" y="666366"/>
                      <a:pt x="669607" y="652079"/>
                      <a:pt x="657225" y="634934"/>
                    </a:cubicBezTo>
                    <a:cubicBezTo>
                      <a:pt x="630555" y="595881"/>
                      <a:pt x="613410" y="551114"/>
                      <a:pt x="597217" y="508251"/>
                    </a:cubicBezTo>
                    <a:cubicBezTo>
                      <a:pt x="579120" y="460626"/>
                      <a:pt x="557213" y="417764"/>
                      <a:pt x="531495" y="373949"/>
                    </a:cubicBezTo>
                    <a:cubicBezTo>
                      <a:pt x="503872" y="328229"/>
                      <a:pt x="480060" y="281556"/>
                      <a:pt x="455295" y="233931"/>
                    </a:cubicBezTo>
                    <a:cubicBezTo>
                      <a:pt x="443865" y="212024"/>
                      <a:pt x="429577" y="191069"/>
                      <a:pt x="421957" y="167256"/>
                    </a:cubicBezTo>
                    <a:cubicBezTo>
                      <a:pt x="414338" y="145349"/>
                      <a:pt x="409575" y="122489"/>
                      <a:pt x="400050" y="101534"/>
                    </a:cubicBezTo>
                    <a:cubicBezTo>
                      <a:pt x="368617" y="25334"/>
                      <a:pt x="264795" y="-28959"/>
                      <a:pt x="188595" y="16761"/>
                    </a:cubicBezTo>
                    <a:cubicBezTo>
                      <a:pt x="169545" y="28191"/>
                      <a:pt x="152400" y="46289"/>
                      <a:pt x="136207" y="61529"/>
                    </a:cubicBezTo>
                    <a:cubicBezTo>
                      <a:pt x="120967" y="76769"/>
                      <a:pt x="106680" y="92961"/>
                      <a:pt x="92392" y="109154"/>
                    </a:cubicBezTo>
                    <a:cubicBezTo>
                      <a:pt x="63817" y="145349"/>
                      <a:pt x="40957" y="184401"/>
                      <a:pt x="24765" y="227264"/>
                    </a:cubicBezTo>
                    <a:cubicBezTo>
                      <a:pt x="5715" y="275841"/>
                      <a:pt x="0" y="326324"/>
                      <a:pt x="0" y="377759"/>
                    </a:cubicBezTo>
                    <a:cubicBezTo>
                      <a:pt x="0" y="431099"/>
                      <a:pt x="952" y="484439"/>
                      <a:pt x="1905" y="538731"/>
                    </a:cubicBezTo>
                    <a:cubicBezTo>
                      <a:pt x="2857" y="593976"/>
                      <a:pt x="7620" y="648269"/>
                      <a:pt x="20002" y="702561"/>
                    </a:cubicBezTo>
                    <a:cubicBezTo>
                      <a:pt x="32385" y="754949"/>
                      <a:pt x="42863" y="809241"/>
                      <a:pt x="66675" y="856866"/>
                    </a:cubicBezTo>
                    <a:cubicBezTo>
                      <a:pt x="77152" y="877821"/>
                      <a:pt x="89535" y="897824"/>
                      <a:pt x="98107" y="919731"/>
                    </a:cubicBezTo>
                    <a:cubicBezTo>
                      <a:pt x="107632" y="944496"/>
                      <a:pt x="113347" y="970214"/>
                      <a:pt x="122872" y="994026"/>
                    </a:cubicBezTo>
                    <a:cubicBezTo>
                      <a:pt x="140017" y="1041651"/>
                      <a:pt x="174307" y="1082609"/>
                      <a:pt x="188595" y="1131186"/>
                    </a:cubicBezTo>
                    <a:cubicBezTo>
                      <a:pt x="196215" y="1154999"/>
                      <a:pt x="202882" y="1177859"/>
                      <a:pt x="215265" y="1199766"/>
                    </a:cubicBezTo>
                    <a:cubicBezTo>
                      <a:pt x="228600" y="1223579"/>
                      <a:pt x="241935" y="1246439"/>
                      <a:pt x="256222" y="1269299"/>
                    </a:cubicBezTo>
                    <a:cubicBezTo>
                      <a:pt x="283845" y="1315019"/>
                      <a:pt x="313372" y="1359786"/>
                      <a:pt x="338138" y="1407411"/>
                    </a:cubicBezTo>
                    <a:cubicBezTo>
                      <a:pt x="360997" y="1452179"/>
                      <a:pt x="373380" y="1500756"/>
                      <a:pt x="390525" y="1548381"/>
                    </a:cubicBezTo>
                    <a:cubicBezTo>
                      <a:pt x="408622" y="1598864"/>
                      <a:pt x="437197" y="1641726"/>
                      <a:pt x="461963" y="1688399"/>
                    </a:cubicBezTo>
                    <a:cubicBezTo>
                      <a:pt x="484822" y="1731261"/>
                      <a:pt x="498157" y="1774124"/>
                      <a:pt x="498157" y="1823654"/>
                    </a:cubicBezTo>
                    <a:cubicBezTo>
                      <a:pt x="498157" y="1871279"/>
                      <a:pt x="490538" y="1918904"/>
                      <a:pt x="479107" y="1965576"/>
                    </a:cubicBezTo>
                    <a:cubicBezTo>
                      <a:pt x="473392" y="1987484"/>
                      <a:pt x="467677" y="2010344"/>
                      <a:pt x="461010" y="2032251"/>
                    </a:cubicBezTo>
                    <a:cubicBezTo>
                      <a:pt x="454342" y="2054159"/>
                      <a:pt x="441007" y="2074161"/>
                      <a:pt x="429577" y="2094164"/>
                    </a:cubicBezTo>
                    <a:cubicBezTo>
                      <a:pt x="416242" y="2116071"/>
                      <a:pt x="405765" y="2139884"/>
                      <a:pt x="398145" y="2164649"/>
                    </a:cubicBezTo>
                    <a:cubicBezTo>
                      <a:pt x="390525" y="2188461"/>
                      <a:pt x="386715" y="2213227"/>
                      <a:pt x="380047" y="2237992"/>
                    </a:cubicBezTo>
                    <a:cubicBezTo>
                      <a:pt x="364807" y="2291331"/>
                      <a:pt x="342900" y="2343719"/>
                      <a:pt x="324802" y="2396106"/>
                    </a:cubicBezTo>
                    <a:cubicBezTo>
                      <a:pt x="306705" y="2447542"/>
                      <a:pt x="284797" y="2497071"/>
                      <a:pt x="263842" y="2546602"/>
                    </a:cubicBezTo>
                    <a:cubicBezTo>
                      <a:pt x="255270" y="2568509"/>
                      <a:pt x="247650" y="2589464"/>
                      <a:pt x="240030" y="2611371"/>
                    </a:cubicBezTo>
                    <a:cubicBezTo>
                      <a:pt x="233363" y="2631374"/>
                      <a:pt x="224790" y="2651377"/>
                      <a:pt x="209550" y="2666617"/>
                    </a:cubicBezTo>
                    <a:cubicBezTo>
                      <a:pt x="188595" y="2692334"/>
                      <a:pt x="221932" y="2725671"/>
                      <a:pt x="243840" y="2704717"/>
                    </a:cubicBezTo>
                    <a:lnTo>
                      <a:pt x="243840" y="27047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1" name="Freeform: Shape 20">
                <a:extLst>
                  <a:ext uri="{FF2B5EF4-FFF2-40B4-BE49-F238E27FC236}">
                    <a16:creationId xmlns:a16="http://schemas.microsoft.com/office/drawing/2014/main" id="{5013C2DE-183D-4281-A94F-0C6E8108D086}"/>
                  </a:ext>
                </a:extLst>
              </p:cNvPr>
              <p:cNvSpPr/>
              <p:nvPr/>
            </p:nvSpPr>
            <p:spPr>
              <a:xfrm>
                <a:off x="6857165" y="1681740"/>
                <a:ext cx="943990" cy="1950201"/>
              </a:xfrm>
              <a:custGeom>
                <a:avLst/>
                <a:gdLst>
                  <a:gd name="connsiteX0" fmla="*/ 22742 w 943990"/>
                  <a:gd name="connsiteY0" fmla="*/ 51809 h 1950201"/>
                  <a:gd name="connsiteX1" fmla="*/ 173237 w 943990"/>
                  <a:gd name="connsiteY1" fmla="*/ 50857 h 1950201"/>
                  <a:gd name="connsiteX2" fmla="*/ 316112 w 943990"/>
                  <a:gd name="connsiteY2" fmla="*/ 62287 h 1950201"/>
                  <a:gd name="connsiteX3" fmla="*/ 450415 w 943990"/>
                  <a:gd name="connsiteY3" fmla="*/ 94672 h 1950201"/>
                  <a:gd name="connsiteX4" fmla="*/ 569477 w 943990"/>
                  <a:gd name="connsiteY4" fmla="*/ 144202 h 1950201"/>
                  <a:gd name="connsiteX5" fmla="*/ 772360 w 943990"/>
                  <a:gd name="connsiteY5" fmla="*/ 252787 h 1950201"/>
                  <a:gd name="connsiteX6" fmla="*/ 846655 w 943990"/>
                  <a:gd name="connsiteY6" fmla="*/ 331844 h 1950201"/>
                  <a:gd name="connsiteX7" fmla="*/ 885707 w 943990"/>
                  <a:gd name="connsiteY7" fmla="*/ 438524 h 1950201"/>
                  <a:gd name="connsiteX8" fmla="*/ 892375 w 943990"/>
                  <a:gd name="connsiteY8" fmla="*/ 689984 h 1950201"/>
                  <a:gd name="connsiteX9" fmla="*/ 882850 w 943990"/>
                  <a:gd name="connsiteY9" fmla="*/ 814762 h 1950201"/>
                  <a:gd name="connsiteX10" fmla="*/ 842845 w 943990"/>
                  <a:gd name="connsiteY10" fmla="*/ 933824 h 1950201"/>
                  <a:gd name="connsiteX11" fmla="*/ 789505 w 943990"/>
                  <a:gd name="connsiteY11" fmla="*/ 1050982 h 1950201"/>
                  <a:gd name="connsiteX12" fmla="*/ 767597 w 943990"/>
                  <a:gd name="connsiteY12" fmla="*/ 1116704 h 1950201"/>
                  <a:gd name="connsiteX13" fmla="*/ 742832 w 943990"/>
                  <a:gd name="connsiteY13" fmla="*/ 1175759 h 1950201"/>
                  <a:gd name="connsiteX14" fmla="*/ 707590 w 943990"/>
                  <a:gd name="connsiteY14" fmla="*/ 1230052 h 1950201"/>
                  <a:gd name="connsiteX15" fmla="*/ 676157 w 943990"/>
                  <a:gd name="connsiteY15" fmla="*/ 1292917 h 1950201"/>
                  <a:gd name="connsiteX16" fmla="*/ 616150 w 943990"/>
                  <a:gd name="connsiteY16" fmla="*/ 1422457 h 1950201"/>
                  <a:gd name="connsiteX17" fmla="*/ 480895 w 943990"/>
                  <a:gd name="connsiteY17" fmla="*/ 1690109 h 1950201"/>
                  <a:gd name="connsiteX18" fmla="*/ 447557 w 943990"/>
                  <a:gd name="connsiteY18" fmla="*/ 1748212 h 1950201"/>
                  <a:gd name="connsiteX19" fmla="*/ 414220 w 943990"/>
                  <a:gd name="connsiteY19" fmla="*/ 1798694 h 1950201"/>
                  <a:gd name="connsiteX20" fmla="*/ 387550 w 943990"/>
                  <a:gd name="connsiteY20" fmla="*/ 1881562 h 1950201"/>
                  <a:gd name="connsiteX21" fmla="*/ 377072 w 943990"/>
                  <a:gd name="connsiteY21" fmla="*/ 1900612 h 1950201"/>
                  <a:gd name="connsiteX22" fmla="*/ 372310 w 943990"/>
                  <a:gd name="connsiteY22" fmla="*/ 1904422 h 1950201"/>
                  <a:gd name="connsiteX23" fmla="*/ 367547 w 943990"/>
                  <a:gd name="connsiteY23" fmla="*/ 1906327 h 1950201"/>
                  <a:gd name="connsiteX24" fmla="*/ 402790 w 943990"/>
                  <a:gd name="connsiteY24" fmla="*/ 1920614 h 1950201"/>
                  <a:gd name="connsiteX25" fmla="*/ 399932 w 943990"/>
                  <a:gd name="connsiteY25" fmla="*/ 1910137 h 1950201"/>
                  <a:gd name="connsiteX26" fmla="*/ 354212 w 943990"/>
                  <a:gd name="connsiteY26" fmla="*/ 1922519 h 1950201"/>
                  <a:gd name="connsiteX27" fmla="*/ 357070 w 943990"/>
                  <a:gd name="connsiteY27" fmla="*/ 1932997 h 1950201"/>
                  <a:gd name="connsiteX28" fmla="*/ 392312 w 943990"/>
                  <a:gd name="connsiteY28" fmla="*/ 1947284 h 1950201"/>
                  <a:gd name="connsiteX29" fmla="*/ 442795 w 943990"/>
                  <a:gd name="connsiteY29" fmla="*/ 1866322 h 1950201"/>
                  <a:gd name="connsiteX30" fmla="*/ 455177 w 943990"/>
                  <a:gd name="connsiteY30" fmla="*/ 1824412 h 1950201"/>
                  <a:gd name="connsiteX31" fmla="*/ 485657 w 943990"/>
                  <a:gd name="connsiteY31" fmla="*/ 1775834 h 1950201"/>
                  <a:gd name="connsiteX32" fmla="*/ 554237 w 943990"/>
                  <a:gd name="connsiteY32" fmla="*/ 1650104 h 1950201"/>
                  <a:gd name="connsiteX33" fmla="*/ 623770 w 943990"/>
                  <a:gd name="connsiteY33" fmla="*/ 1513897 h 1950201"/>
                  <a:gd name="connsiteX34" fmla="*/ 691397 w 943990"/>
                  <a:gd name="connsiteY34" fmla="*/ 1376737 h 1950201"/>
                  <a:gd name="connsiteX35" fmla="*/ 754262 w 943990"/>
                  <a:gd name="connsiteY35" fmla="*/ 1245292 h 1950201"/>
                  <a:gd name="connsiteX36" fmla="*/ 790457 w 943990"/>
                  <a:gd name="connsiteY36" fmla="*/ 1190047 h 1950201"/>
                  <a:gd name="connsiteX37" fmla="*/ 815222 w 943990"/>
                  <a:gd name="connsiteY37" fmla="*/ 1123372 h 1950201"/>
                  <a:gd name="connsiteX38" fmla="*/ 865705 w 943990"/>
                  <a:gd name="connsiteY38" fmla="*/ 998594 h 1950201"/>
                  <a:gd name="connsiteX39" fmla="*/ 939047 w 943990"/>
                  <a:gd name="connsiteY39" fmla="*/ 741419 h 1950201"/>
                  <a:gd name="connsiteX40" fmla="*/ 940000 w 943990"/>
                  <a:gd name="connsiteY40" fmla="*/ 481387 h 1950201"/>
                  <a:gd name="connsiteX41" fmla="*/ 913330 w 943990"/>
                  <a:gd name="connsiteY41" fmla="*/ 356609 h 1950201"/>
                  <a:gd name="connsiteX42" fmla="*/ 848560 w 943990"/>
                  <a:gd name="connsiteY42" fmla="*/ 255644 h 1950201"/>
                  <a:gd name="connsiteX43" fmla="*/ 656155 w 943990"/>
                  <a:gd name="connsiteY43" fmla="*/ 129914 h 1950201"/>
                  <a:gd name="connsiteX44" fmla="*/ 532330 w 943990"/>
                  <a:gd name="connsiteY44" fmla="*/ 72764 h 1950201"/>
                  <a:gd name="connsiteX45" fmla="*/ 400885 w 943990"/>
                  <a:gd name="connsiteY45" fmla="*/ 29902 h 1950201"/>
                  <a:gd name="connsiteX46" fmla="*/ 253247 w 943990"/>
                  <a:gd name="connsiteY46" fmla="*/ 2279 h 1950201"/>
                  <a:gd name="connsiteX47" fmla="*/ 98942 w 943990"/>
                  <a:gd name="connsiteY47" fmla="*/ 1327 h 1950201"/>
                  <a:gd name="connsiteX48" fmla="*/ 23695 w 943990"/>
                  <a:gd name="connsiteY48" fmla="*/ 2279 h 1950201"/>
                  <a:gd name="connsiteX49" fmla="*/ 22742 w 943990"/>
                  <a:gd name="connsiteY49" fmla="*/ 51809 h 1950201"/>
                  <a:gd name="connsiteX50" fmla="*/ 22742 w 943990"/>
                  <a:gd name="connsiteY50" fmla="*/ 51809 h 195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43990" h="1950201">
                    <a:moveTo>
                      <a:pt x="22742" y="51809"/>
                    </a:moveTo>
                    <a:cubicBezTo>
                      <a:pt x="73225" y="51809"/>
                      <a:pt x="122755" y="50857"/>
                      <a:pt x="173237" y="50857"/>
                    </a:cubicBezTo>
                    <a:cubicBezTo>
                      <a:pt x="221815" y="50857"/>
                      <a:pt x="268487" y="52762"/>
                      <a:pt x="316112" y="62287"/>
                    </a:cubicBezTo>
                    <a:cubicBezTo>
                      <a:pt x="360880" y="71812"/>
                      <a:pt x="407552" y="80384"/>
                      <a:pt x="450415" y="94672"/>
                    </a:cubicBezTo>
                    <a:cubicBezTo>
                      <a:pt x="491372" y="108007"/>
                      <a:pt x="530425" y="126104"/>
                      <a:pt x="569477" y="144202"/>
                    </a:cubicBezTo>
                    <a:cubicBezTo>
                      <a:pt x="639010" y="176587"/>
                      <a:pt x="711400" y="205162"/>
                      <a:pt x="772360" y="252787"/>
                    </a:cubicBezTo>
                    <a:cubicBezTo>
                      <a:pt x="800935" y="274694"/>
                      <a:pt x="826652" y="301364"/>
                      <a:pt x="846655" y="331844"/>
                    </a:cubicBezTo>
                    <a:cubicBezTo>
                      <a:pt x="866657" y="364229"/>
                      <a:pt x="878087" y="400424"/>
                      <a:pt x="885707" y="438524"/>
                    </a:cubicBezTo>
                    <a:cubicBezTo>
                      <a:pt x="900947" y="521392"/>
                      <a:pt x="895232" y="607117"/>
                      <a:pt x="892375" y="689984"/>
                    </a:cubicBezTo>
                    <a:cubicBezTo>
                      <a:pt x="890470" y="731894"/>
                      <a:pt x="891422" y="773804"/>
                      <a:pt x="882850" y="814762"/>
                    </a:cubicBezTo>
                    <a:cubicBezTo>
                      <a:pt x="874277" y="855719"/>
                      <a:pt x="859990" y="895724"/>
                      <a:pt x="842845" y="933824"/>
                    </a:cubicBezTo>
                    <a:cubicBezTo>
                      <a:pt x="825700" y="972877"/>
                      <a:pt x="806650" y="1010977"/>
                      <a:pt x="789505" y="1050982"/>
                    </a:cubicBezTo>
                    <a:cubicBezTo>
                      <a:pt x="779980" y="1072889"/>
                      <a:pt x="773312" y="1093844"/>
                      <a:pt x="767597" y="1116704"/>
                    </a:cubicBezTo>
                    <a:cubicBezTo>
                      <a:pt x="761882" y="1138612"/>
                      <a:pt x="755215" y="1157662"/>
                      <a:pt x="742832" y="1175759"/>
                    </a:cubicBezTo>
                    <a:cubicBezTo>
                      <a:pt x="731402" y="1193857"/>
                      <a:pt x="718067" y="1211002"/>
                      <a:pt x="707590" y="1230052"/>
                    </a:cubicBezTo>
                    <a:cubicBezTo>
                      <a:pt x="696160" y="1251007"/>
                      <a:pt x="685682" y="1271962"/>
                      <a:pt x="676157" y="1292917"/>
                    </a:cubicBezTo>
                    <a:cubicBezTo>
                      <a:pt x="656155" y="1336732"/>
                      <a:pt x="637105" y="1379594"/>
                      <a:pt x="616150" y="1422457"/>
                    </a:cubicBezTo>
                    <a:cubicBezTo>
                      <a:pt x="571382" y="1511992"/>
                      <a:pt x="525662" y="1600574"/>
                      <a:pt x="480895" y="1690109"/>
                    </a:cubicBezTo>
                    <a:cubicBezTo>
                      <a:pt x="470417" y="1710112"/>
                      <a:pt x="460892" y="1730114"/>
                      <a:pt x="447557" y="1748212"/>
                    </a:cubicBezTo>
                    <a:cubicBezTo>
                      <a:pt x="435175" y="1764404"/>
                      <a:pt x="422792" y="1780597"/>
                      <a:pt x="414220" y="1798694"/>
                    </a:cubicBezTo>
                    <a:cubicBezTo>
                      <a:pt x="401837" y="1825364"/>
                      <a:pt x="398027" y="1856797"/>
                      <a:pt x="387550" y="1881562"/>
                    </a:cubicBezTo>
                    <a:cubicBezTo>
                      <a:pt x="384692" y="1888229"/>
                      <a:pt x="381835" y="1894897"/>
                      <a:pt x="377072" y="1900612"/>
                    </a:cubicBezTo>
                    <a:cubicBezTo>
                      <a:pt x="378977" y="1897754"/>
                      <a:pt x="373262" y="1904422"/>
                      <a:pt x="372310" y="1904422"/>
                    </a:cubicBezTo>
                    <a:cubicBezTo>
                      <a:pt x="375167" y="1902517"/>
                      <a:pt x="368500" y="1906327"/>
                      <a:pt x="367547" y="1906327"/>
                    </a:cubicBezTo>
                    <a:cubicBezTo>
                      <a:pt x="378977" y="1911089"/>
                      <a:pt x="390407" y="1915852"/>
                      <a:pt x="402790" y="1920614"/>
                    </a:cubicBezTo>
                    <a:cubicBezTo>
                      <a:pt x="401837" y="1916804"/>
                      <a:pt x="400885" y="1913947"/>
                      <a:pt x="399932" y="1910137"/>
                    </a:cubicBezTo>
                    <a:cubicBezTo>
                      <a:pt x="391360" y="1880609"/>
                      <a:pt x="345640" y="1892992"/>
                      <a:pt x="354212" y="1922519"/>
                    </a:cubicBezTo>
                    <a:cubicBezTo>
                      <a:pt x="355165" y="1926329"/>
                      <a:pt x="356117" y="1929187"/>
                      <a:pt x="357070" y="1932997"/>
                    </a:cubicBezTo>
                    <a:cubicBezTo>
                      <a:pt x="361832" y="1949189"/>
                      <a:pt x="378025" y="1953952"/>
                      <a:pt x="392312" y="1947284"/>
                    </a:cubicBezTo>
                    <a:cubicBezTo>
                      <a:pt x="422792" y="1933949"/>
                      <a:pt x="434222" y="1895849"/>
                      <a:pt x="442795" y="1866322"/>
                    </a:cubicBezTo>
                    <a:cubicBezTo>
                      <a:pt x="446605" y="1852034"/>
                      <a:pt x="449462" y="1837747"/>
                      <a:pt x="455177" y="1824412"/>
                    </a:cubicBezTo>
                    <a:cubicBezTo>
                      <a:pt x="461845" y="1807267"/>
                      <a:pt x="474227" y="1791074"/>
                      <a:pt x="485657" y="1775834"/>
                    </a:cubicBezTo>
                    <a:cubicBezTo>
                      <a:pt x="514232" y="1737734"/>
                      <a:pt x="533282" y="1692967"/>
                      <a:pt x="554237" y="1650104"/>
                    </a:cubicBezTo>
                    <a:cubicBezTo>
                      <a:pt x="577097" y="1604384"/>
                      <a:pt x="600910" y="1558664"/>
                      <a:pt x="623770" y="1513897"/>
                    </a:cubicBezTo>
                    <a:cubicBezTo>
                      <a:pt x="646630" y="1468177"/>
                      <a:pt x="670442" y="1423409"/>
                      <a:pt x="691397" y="1376737"/>
                    </a:cubicBezTo>
                    <a:cubicBezTo>
                      <a:pt x="711400" y="1332922"/>
                      <a:pt x="730450" y="1287202"/>
                      <a:pt x="754262" y="1245292"/>
                    </a:cubicBezTo>
                    <a:cubicBezTo>
                      <a:pt x="764740" y="1226242"/>
                      <a:pt x="779027" y="1209097"/>
                      <a:pt x="790457" y="1190047"/>
                    </a:cubicBezTo>
                    <a:cubicBezTo>
                      <a:pt x="802840" y="1169092"/>
                      <a:pt x="809507" y="1147184"/>
                      <a:pt x="815222" y="1123372"/>
                    </a:cubicBezTo>
                    <a:cubicBezTo>
                      <a:pt x="825700" y="1079557"/>
                      <a:pt x="846655" y="1039552"/>
                      <a:pt x="865705" y="998594"/>
                    </a:cubicBezTo>
                    <a:cubicBezTo>
                      <a:pt x="903805" y="916679"/>
                      <a:pt x="937142" y="832859"/>
                      <a:pt x="939047" y="741419"/>
                    </a:cubicBezTo>
                    <a:cubicBezTo>
                      <a:pt x="940952" y="654742"/>
                      <a:pt x="948572" y="568064"/>
                      <a:pt x="940000" y="481387"/>
                    </a:cubicBezTo>
                    <a:cubicBezTo>
                      <a:pt x="936190" y="438524"/>
                      <a:pt x="928570" y="396614"/>
                      <a:pt x="913330" y="356609"/>
                    </a:cubicBezTo>
                    <a:cubicBezTo>
                      <a:pt x="899042" y="318509"/>
                      <a:pt x="877135" y="285172"/>
                      <a:pt x="848560" y="255644"/>
                    </a:cubicBezTo>
                    <a:cubicBezTo>
                      <a:pt x="795220" y="199447"/>
                      <a:pt x="725687" y="161347"/>
                      <a:pt x="656155" y="129914"/>
                    </a:cubicBezTo>
                    <a:cubicBezTo>
                      <a:pt x="614245" y="111817"/>
                      <a:pt x="574240" y="90862"/>
                      <a:pt x="532330" y="72764"/>
                    </a:cubicBezTo>
                    <a:cubicBezTo>
                      <a:pt x="489467" y="54667"/>
                      <a:pt x="446605" y="40379"/>
                      <a:pt x="400885" y="29902"/>
                    </a:cubicBezTo>
                    <a:cubicBezTo>
                      <a:pt x="352307" y="19424"/>
                      <a:pt x="303730" y="6089"/>
                      <a:pt x="253247" y="2279"/>
                    </a:cubicBezTo>
                    <a:cubicBezTo>
                      <a:pt x="201812" y="-1531"/>
                      <a:pt x="150377" y="374"/>
                      <a:pt x="98942" y="1327"/>
                    </a:cubicBezTo>
                    <a:cubicBezTo>
                      <a:pt x="74177" y="1327"/>
                      <a:pt x="48460" y="2279"/>
                      <a:pt x="23695" y="2279"/>
                    </a:cubicBezTo>
                    <a:cubicBezTo>
                      <a:pt x="-7738" y="4184"/>
                      <a:pt x="-7738" y="51809"/>
                      <a:pt x="22742" y="51809"/>
                    </a:cubicBezTo>
                    <a:lnTo>
                      <a:pt x="22742" y="518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2" name="Freeform: Shape 21">
                <a:extLst>
                  <a:ext uri="{FF2B5EF4-FFF2-40B4-BE49-F238E27FC236}">
                    <a16:creationId xmlns:a16="http://schemas.microsoft.com/office/drawing/2014/main" id="{6CC3AE58-1F12-44D8-9B85-96E691ECE73E}"/>
                  </a:ext>
                </a:extLst>
              </p:cNvPr>
              <p:cNvSpPr/>
              <p:nvPr/>
            </p:nvSpPr>
            <p:spPr>
              <a:xfrm>
                <a:off x="6334125" y="2165322"/>
                <a:ext cx="1746677" cy="4282150"/>
              </a:xfrm>
              <a:custGeom>
                <a:avLst/>
                <a:gdLst>
                  <a:gd name="connsiteX0" fmla="*/ 1445895 w 1746677"/>
                  <a:gd name="connsiteY0" fmla="*/ 44478 h 4282150"/>
                  <a:gd name="connsiteX1" fmla="*/ 1531620 w 1746677"/>
                  <a:gd name="connsiteY1" fmla="*/ 89245 h 4282150"/>
                  <a:gd name="connsiteX2" fmla="*/ 1617345 w 1746677"/>
                  <a:gd name="connsiteY2" fmla="*/ 132108 h 4282150"/>
                  <a:gd name="connsiteX3" fmla="*/ 1697355 w 1746677"/>
                  <a:gd name="connsiteY3" fmla="*/ 301653 h 4282150"/>
                  <a:gd name="connsiteX4" fmla="*/ 1691640 w 1746677"/>
                  <a:gd name="connsiteY4" fmla="*/ 411190 h 4282150"/>
                  <a:gd name="connsiteX5" fmla="*/ 1687830 w 1746677"/>
                  <a:gd name="connsiteY5" fmla="*/ 519775 h 4282150"/>
                  <a:gd name="connsiteX6" fmla="*/ 1637348 w 1746677"/>
                  <a:gd name="connsiteY6" fmla="*/ 739803 h 4282150"/>
                  <a:gd name="connsiteX7" fmla="*/ 1501140 w 1746677"/>
                  <a:gd name="connsiteY7" fmla="*/ 1201765 h 4282150"/>
                  <a:gd name="connsiteX8" fmla="*/ 1411605 w 1746677"/>
                  <a:gd name="connsiteY8" fmla="*/ 1422746 h 4282150"/>
                  <a:gd name="connsiteX9" fmla="*/ 1323023 w 1746677"/>
                  <a:gd name="connsiteY9" fmla="*/ 1641821 h 4282150"/>
                  <a:gd name="connsiteX10" fmla="*/ 1222057 w 1746677"/>
                  <a:gd name="connsiteY10" fmla="*/ 1846608 h 4282150"/>
                  <a:gd name="connsiteX11" fmla="*/ 1125855 w 1746677"/>
                  <a:gd name="connsiteY11" fmla="*/ 2066635 h 4282150"/>
                  <a:gd name="connsiteX12" fmla="*/ 1021080 w 1746677"/>
                  <a:gd name="connsiteY12" fmla="*/ 2282853 h 4282150"/>
                  <a:gd name="connsiteX13" fmla="*/ 899160 w 1746677"/>
                  <a:gd name="connsiteY13" fmla="*/ 2484783 h 4282150"/>
                  <a:gd name="connsiteX14" fmla="*/ 778193 w 1746677"/>
                  <a:gd name="connsiteY14" fmla="*/ 2686713 h 4282150"/>
                  <a:gd name="connsiteX15" fmla="*/ 664845 w 1746677"/>
                  <a:gd name="connsiteY15" fmla="*/ 2903883 h 4282150"/>
                  <a:gd name="connsiteX16" fmla="*/ 440055 w 1746677"/>
                  <a:gd name="connsiteY16" fmla="*/ 3334413 h 4282150"/>
                  <a:gd name="connsiteX17" fmla="*/ 332422 w 1746677"/>
                  <a:gd name="connsiteY17" fmla="*/ 3551583 h 4282150"/>
                  <a:gd name="connsiteX18" fmla="*/ 211455 w 1746677"/>
                  <a:gd name="connsiteY18" fmla="*/ 3759228 h 4282150"/>
                  <a:gd name="connsiteX19" fmla="*/ 158115 w 1746677"/>
                  <a:gd name="connsiteY19" fmla="*/ 3861146 h 4282150"/>
                  <a:gd name="connsiteX20" fmla="*/ 101917 w 1746677"/>
                  <a:gd name="connsiteY20" fmla="*/ 3962110 h 4282150"/>
                  <a:gd name="connsiteX21" fmla="*/ 57150 w 1746677"/>
                  <a:gd name="connsiteY21" fmla="*/ 4064028 h 4282150"/>
                  <a:gd name="connsiteX22" fmla="*/ 11430 w 1746677"/>
                  <a:gd name="connsiteY22" fmla="*/ 4160230 h 4282150"/>
                  <a:gd name="connsiteX23" fmla="*/ 0 w 1746677"/>
                  <a:gd name="connsiteY23" fmla="*/ 4259291 h 4282150"/>
                  <a:gd name="connsiteX24" fmla="*/ 47625 w 1746677"/>
                  <a:gd name="connsiteY24" fmla="*/ 4259291 h 4282150"/>
                  <a:gd name="connsiteX25" fmla="*/ 47625 w 1746677"/>
                  <a:gd name="connsiteY25" fmla="*/ 4247860 h 4282150"/>
                  <a:gd name="connsiteX26" fmla="*/ 0 w 1746677"/>
                  <a:gd name="connsiteY26" fmla="*/ 4247860 h 4282150"/>
                  <a:gd name="connsiteX27" fmla="*/ 0 w 1746677"/>
                  <a:gd name="connsiteY27" fmla="*/ 4259291 h 4282150"/>
                  <a:gd name="connsiteX28" fmla="*/ 47625 w 1746677"/>
                  <a:gd name="connsiteY28" fmla="*/ 4259291 h 4282150"/>
                  <a:gd name="connsiteX29" fmla="*/ 61913 w 1746677"/>
                  <a:gd name="connsiteY29" fmla="*/ 4161183 h 4282150"/>
                  <a:gd name="connsiteX30" fmla="*/ 111442 w 1746677"/>
                  <a:gd name="connsiteY30" fmla="*/ 4058313 h 4282150"/>
                  <a:gd name="connsiteX31" fmla="*/ 158115 w 1746677"/>
                  <a:gd name="connsiteY31" fmla="*/ 3957348 h 4282150"/>
                  <a:gd name="connsiteX32" fmla="*/ 217170 w 1746677"/>
                  <a:gd name="connsiteY32" fmla="*/ 3851621 h 4282150"/>
                  <a:gd name="connsiteX33" fmla="*/ 335280 w 1746677"/>
                  <a:gd name="connsiteY33" fmla="*/ 3643023 h 4282150"/>
                  <a:gd name="connsiteX34" fmla="*/ 449580 w 1746677"/>
                  <a:gd name="connsiteY34" fmla="*/ 3425853 h 4282150"/>
                  <a:gd name="connsiteX35" fmla="*/ 557213 w 1746677"/>
                  <a:gd name="connsiteY35" fmla="*/ 3203921 h 4282150"/>
                  <a:gd name="connsiteX36" fmla="*/ 676275 w 1746677"/>
                  <a:gd name="connsiteY36" fmla="*/ 2983893 h 4282150"/>
                  <a:gd name="connsiteX37" fmla="*/ 911543 w 1746677"/>
                  <a:gd name="connsiteY37" fmla="*/ 2557173 h 4282150"/>
                  <a:gd name="connsiteX38" fmla="*/ 1038225 w 1746677"/>
                  <a:gd name="connsiteY38" fmla="*/ 2353338 h 4282150"/>
                  <a:gd name="connsiteX39" fmla="*/ 1148715 w 1746677"/>
                  <a:gd name="connsiteY39" fmla="*/ 2136168 h 4282150"/>
                  <a:gd name="connsiteX40" fmla="*/ 1246823 w 1746677"/>
                  <a:gd name="connsiteY40" fmla="*/ 1912330 h 4282150"/>
                  <a:gd name="connsiteX41" fmla="*/ 1350645 w 1746677"/>
                  <a:gd name="connsiteY41" fmla="*/ 1698971 h 4282150"/>
                  <a:gd name="connsiteX42" fmla="*/ 1440180 w 1746677"/>
                  <a:gd name="connsiteY42" fmla="*/ 1484658 h 4282150"/>
                  <a:gd name="connsiteX43" fmla="*/ 1531620 w 1746677"/>
                  <a:gd name="connsiteY43" fmla="*/ 1260821 h 4282150"/>
                  <a:gd name="connsiteX44" fmla="*/ 1675448 w 1746677"/>
                  <a:gd name="connsiteY44" fmla="*/ 787428 h 4282150"/>
                  <a:gd name="connsiteX45" fmla="*/ 1731645 w 1746677"/>
                  <a:gd name="connsiteY45" fmla="*/ 565496 h 4282150"/>
                  <a:gd name="connsiteX46" fmla="*/ 1744980 w 1746677"/>
                  <a:gd name="connsiteY46" fmla="*/ 348325 h 4282150"/>
                  <a:gd name="connsiteX47" fmla="*/ 1707832 w 1746677"/>
                  <a:gd name="connsiteY47" fmla="*/ 147348 h 4282150"/>
                  <a:gd name="connsiteX48" fmla="*/ 1546860 w 1746677"/>
                  <a:gd name="connsiteY48" fmla="*/ 42573 h 4282150"/>
                  <a:gd name="connsiteX49" fmla="*/ 1460182 w 1746677"/>
                  <a:gd name="connsiteY49" fmla="*/ 663 h 4282150"/>
                  <a:gd name="connsiteX50" fmla="*/ 1445895 w 1746677"/>
                  <a:gd name="connsiteY50" fmla="*/ 44478 h 4282150"/>
                  <a:gd name="connsiteX51" fmla="*/ 1445895 w 1746677"/>
                  <a:gd name="connsiteY51" fmla="*/ 44478 h 428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6677" h="4282150">
                    <a:moveTo>
                      <a:pt x="1445895" y="44478"/>
                    </a:moveTo>
                    <a:cubicBezTo>
                      <a:pt x="1479232" y="49240"/>
                      <a:pt x="1504950" y="71148"/>
                      <a:pt x="1531620" y="89245"/>
                    </a:cubicBezTo>
                    <a:cubicBezTo>
                      <a:pt x="1558290" y="107343"/>
                      <a:pt x="1587818" y="117820"/>
                      <a:pt x="1617345" y="132108"/>
                    </a:cubicBezTo>
                    <a:cubicBezTo>
                      <a:pt x="1684973" y="165445"/>
                      <a:pt x="1698307" y="232120"/>
                      <a:pt x="1697355" y="301653"/>
                    </a:cubicBezTo>
                    <a:cubicBezTo>
                      <a:pt x="1697355" y="337848"/>
                      <a:pt x="1693545" y="374043"/>
                      <a:pt x="1691640" y="411190"/>
                    </a:cubicBezTo>
                    <a:cubicBezTo>
                      <a:pt x="1689735" y="447385"/>
                      <a:pt x="1690688" y="483580"/>
                      <a:pt x="1687830" y="519775"/>
                    </a:cubicBezTo>
                    <a:cubicBezTo>
                      <a:pt x="1681163" y="595023"/>
                      <a:pt x="1658303" y="667413"/>
                      <a:pt x="1637348" y="739803"/>
                    </a:cubicBezTo>
                    <a:cubicBezTo>
                      <a:pt x="1592580" y="894108"/>
                      <a:pt x="1558290" y="1051271"/>
                      <a:pt x="1501140" y="1201765"/>
                    </a:cubicBezTo>
                    <a:cubicBezTo>
                      <a:pt x="1473518" y="1276060"/>
                      <a:pt x="1442085" y="1348450"/>
                      <a:pt x="1411605" y="1422746"/>
                    </a:cubicBezTo>
                    <a:cubicBezTo>
                      <a:pt x="1382078" y="1496088"/>
                      <a:pt x="1356360" y="1570383"/>
                      <a:pt x="1323023" y="1641821"/>
                    </a:cubicBezTo>
                    <a:cubicBezTo>
                      <a:pt x="1290638" y="1710400"/>
                      <a:pt x="1253490" y="1777075"/>
                      <a:pt x="1222057" y="1846608"/>
                    </a:cubicBezTo>
                    <a:cubicBezTo>
                      <a:pt x="1188720" y="1918998"/>
                      <a:pt x="1158240" y="1993293"/>
                      <a:pt x="1125855" y="2066635"/>
                    </a:cubicBezTo>
                    <a:cubicBezTo>
                      <a:pt x="1093470" y="2139978"/>
                      <a:pt x="1059180" y="2212368"/>
                      <a:pt x="1021080" y="2282853"/>
                    </a:cubicBezTo>
                    <a:cubicBezTo>
                      <a:pt x="982980" y="2351433"/>
                      <a:pt x="941070" y="2418108"/>
                      <a:pt x="899160" y="2484783"/>
                    </a:cubicBezTo>
                    <a:cubicBezTo>
                      <a:pt x="857250" y="2551458"/>
                      <a:pt x="815340" y="2618133"/>
                      <a:pt x="778193" y="2686713"/>
                    </a:cubicBezTo>
                    <a:cubicBezTo>
                      <a:pt x="740093" y="2758150"/>
                      <a:pt x="703897" y="2831493"/>
                      <a:pt x="664845" y="2903883"/>
                    </a:cubicBezTo>
                    <a:cubicBezTo>
                      <a:pt x="586740" y="3046758"/>
                      <a:pt x="509588" y="3187728"/>
                      <a:pt x="440055" y="3334413"/>
                    </a:cubicBezTo>
                    <a:cubicBezTo>
                      <a:pt x="405765" y="3407755"/>
                      <a:pt x="371475" y="3481098"/>
                      <a:pt x="332422" y="3551583"/>
                    </a:cubicBezTo>
                    <a:cubicBezTo>
                      <a:pt x="293370" y="3621115"/>
                      <a:pt x="249555" y="3688743"/>
                      <a:pt x="211455" y="3759228"/>
                    </a:cubicBezTo>
                    <a:cubicBezTo>
                      <a:pt x="193358" y="3792565"/>
                      <a:pt x="176213" y="3826855"/>
                      <a:pt x="158115" y="3861146"/>
                    </a:cubicBezTo>
                    <a:cubicBezTo>
                      <a:pt x="140017" y="3895435"/>
                      <a:pt x="119063" y="3926868"/>
                      <a:pt x="101917" y="3962110"/>
                    </a:cubicBezTo>
                    <a:cubicBezTo>
                      <a:pt x="85725" y="3995448"/>
                      <a:pt x="72390" y="4029738"/>
                      <a:pt x="57150" y="4064028"/>
                    </a:cubicBezTo>
                    <a:cubicBezTo>
                      <a:pt x="41910" y="4096413"/>
                      <a:pt x="21908" y="4125940"/>
                      <a:pt x="11430" y="4160230"/>
                    </a:cubicBezTo>
                    <a:cubicBezTo>
                      <a:pt x="1905" y="4191663"/>
                      <a:pt x="0" y="4225953"/>
                      <a:pt x="0" y="4259291"/>
                    </a:cubicBezTo>
                    <a:cubicBezTo>
                      <a:pt x="16192" y="4259291"/>
                      <a:pt x="31433" y="4259291"/>
                      <a:pt x="47625" y="4259291"/>
                    </a:cubicBezTo>
                    <a:cubicBezTo>
                      <a:pt x="47625" y="4255480"/>
                      <a:pt x="47625" y="4251671"/>
                      <a:pt x="47625" y="4247860"/>
                    </a:cubicBezTo>
                    <a:cubicBezTo>
                      <a:pt x="47625" y="4217380"/>
                      <a:pt x="0" y="4217380"/>
                      <a:pt x="0" y="4247860"/>
                    </a:cubicBezTo>
                    <a:cubicBezTo>
                      <a:pt x="0" y="4251671"/>
                      <a:pt x="0" y="4255480"/>
                      <a:pt x="0" y="4259291"/>
                    </a:cubicBezTo>
                    <a:cubicBezTo>
                      <a:pt x="0" y="4289771"/>
                      <a:pt x="47625" y="4289771"/>
                      <a:pt x="47625" y="4259291"/>
                    </a:cubicBezTo>
                    <a:cubicBezTo>
                      <a:pt x="47625" y="4225953"/>
                      <a:pt x="49530" y="4192615"/>
                      <a:pt x="61913" y="4161183"/>
                    </a:cubicBezTo>
                    <a:cubicBezTo>
                      <a:pt x="75247" y="4125940"/>
                      <a:pt x="96203" y="4092603"/>
                      <a:pt x="111442" y="4058313"/>
                    </a:cubicBezTo>
                    <a:cubicBezTo>
                      <a:pt x="125730" y="4024023"/>
                      <a:pt x="140017" y="3989733"/>
                      <a:pt x="158115" y="3957348"/>
                    </a:cubicBezTo>
                    <a:cubicBezTo>
                      <a:pt x="178117" y="3922105"/>
                      <a:pt x="199072" y="3886863"/>
                      <a:pt x="217170" y="3851621"/>
                    </a:cubicBezTo>
                    <a:cubicBezTo>
                      <a:pt x="254318" y="3780183"/>
                      <a:pt x="294322" y="3712555"/>
                      <a:pt x="335280" y="3643023"/>
                    </a:cubicBezTo>
                    <a:cubicBezTo>
                      <a:pt x="377190" y="3572538"/>
                      <a:pt x="414338" y="3500148"/>
                      <a:pt x="449580" y="3425853"/>
                    </a:cubicBezTo>
                    <a:cubicBezTo>
                      <a:pt x="484822" y="3351558"/>
                      <a:pt x="520065" y="3277263"/>
                      <a:pt x="557213" y="3203921"/>
                    </a:cubicBezTo>
                    <a:cubicBezTo>
                      <a:pt x="594360" y="3129626"/>
                      <a:pt x="635318" y="3057235"/>
                      <a:pt x="676275" y="2983893"/>
                    </a:cubicBezTo>
                    <a:cubicBezTo>
                      <a:pt x="754380" y="2841971"/>
                      <a:pt x="824865" y="2695285"/>
                      <a:pt x="911543" y="2557173"/>
                    </a:cubicBezTo>
                    <a:cubicBezTo>
                      <a:pt x="954405" y="2489546"/>
                      <a:pt x="997268" y="2421918"/>
                      <a:pt x="1038225" y="2353338"/>
                    </a:cubicBezTo>
                    <a:cubicBezTo>
                      <a:pt x="1079182" y="2282853"/>
                      <a:pt x="1115378" y="2210463"/>
                      <a:pt x="1148715" y="2136168"/>
                    </a:cubicBezTo>
                    <a:cubicBezTo>
                      <a:pt x="1183005" y="2061873"/>
                      <a:pt x="1214438" y="1986625"/>
                      <a:pt x="1246823" y="1912330"/>
                    </a:cubicBezTo>
                    <a:cubicBezTo>
                      <a:pt x="1278255" y="1839940"/>
                      <a:pt x="1315403" y="1769455"/>
                      <a:pt x="1350645" y="1698971"/>
                    </a:cubicBezTo>
                    <a:cubicBezTo>
                      <a:pt x="1384935" y="1629438"/>
                      <a:pt x="1412557" y="1557048"/>
                      <a:pt x="1440180" y="1484658"/>
                    </a:cubicBezTo>
                    <a:cubicBezTo>
                      <a:pt x="1469707" y="1409410"/>
                      <a:pt x="1502093" y="1335115"/>
                      <a:pt x="1531620" y="1260821"/>
                    </a:cubicBezTo>
                    <a:cubicBezTo>
                      <a:pt x="1592580" y="1106515"/>
                      <a:pt x="1630680" y="947448"/>
                      <a:pt x="1675448" y="787428"/>
                    </a:cubicBezTo>
                    <a:cubicBezTo>
                      <a:pt x="1696403" y="714085"/>
                      <a:pt x="1720215" y="640743"/>
                      <a:pt x="1731645" y="565496"/>
                    </a:cubicBezTo>
                    <a:cubicBezTo>
                      <a:pt x="1742123" y="494058"/>
                      <a:pt x="1741170" y="419763"/>
                      <a:pt x="1744980" y="348325"/>
                    </a:cubicBezTo>
                    <a:cubicBezTo>
                      <a:pt x="1748790" y="279745"/>
                      <a:pt x="1749743" y="206403"/>
                      <a:pt x="1707832" y="147348"/>
                    </a:cubicBezTo>
                    <a:cubicBezTo>
                      <a:pt x="1668780" y="92103"/>
                      <a:pt x="1599248" y="80673"/>
                      <a:pt x="1546860" y="42573"/>
                    </a:cubicBezTo>
                    <a:cubicBezTo>
                      <a:pt x="1520190" y="23523"/>
                      <a:pt x="1493520" y="5425"/>
                      <a:pt x="1460182" y="663"/>
                    </a:cubicBezTo>
                    <a:cubicBezTo>
                      <a:pt x="1428750" y="-6005"/>
                      <a:pt x="1415415" y="39715"/>
                      <a:pt x="1445895" y="44478"/>
                    </a:cubicBezTo>
                    <a:lnTo>
                      <a:pt x="1445895" y="44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3" name="Freeform: Shape 22">
                <a:extLst>
                  <a:ext uri="{FF2B5EF4-FFF2-40B4-BE49-F238E27FC236}">
                    <a16:creationId xmlns:a16="http://schemas.microsoft.com/office/drawing/2014/main" id="{AD46198C-4A86-4EBA-A619-AE78CEF0208F}"/>
                  </a:ext>
                </a:extLst>
              </p:cNvPr>
              <p:cNvSpPr/>
              <p:nvPr/>
            </p:nvSpPr>
            <p:spPr>
              <a:xfrm>
                <a:off x="5580565" y="3027045"/>
                <a:ext cx="754684" cy="557642"/>
              </a:xfrm>
              <a:custGeom>
                <a:avLst/>
                <a:gdLst>
                  <a:gd name="connsiteX0" fmla="*/ 47757 w 754684"/>
                  <a:gd name="connsiteY0" fmla="*/ 65723 h 557642"/>
                  <a:gd name="connsiteX1" fmla="*/ 47757 w 754684"/>
                  <a:gd name="connsiteY1" fmla="*/ 22860 h 557642"/>
                  <a:gd name="connsiteX2" fmla="*/ 132 w 754684"/>
                  <a:gd name="connsiteY2" fmla="*/ 22860 h 557642"/>
                  <a:gd name="connsiteX3" fmla="*/ 37279 w 754684"/>
                  <a:gd name="connsiteY3" fmla="*/ 164783 h 557642"/>
                  <a:gd name="connsiteX4" fmla="*/ 90619 w 754684"/>
                  <a:gd name="connsiteY4" fmla="*/ 290512 h 557642"/>
                  <a:gd name="connsiteX5" fmla="*/ 166819 w 754684"/>
                  <a:gd name="connsiteY5" fmla="*/ 401002 h 557642"/>
                  <a:gd name="connsiteX6" fmla="*/ 283977 w 754684"/>
                  <a:gd name="connsiteY6" fmla="*/ 479108 h 557642"/>
                  <a:gd name="connsiteX7" fmla="*/ 456379 w 754684"/>
                  <a:gd name="connsiteY7" fmla="*/ 533400 h 557642"/>
                  <a:gd name="connsiteX8" fmla="*/ 624972 w 754684"/>
                  <a:gd name="connsiteY8" fmla="*/ 557212 h 557642"/>
                  <a:gd name="connsiteX9" fmla="*/ 754512 w 754684"/>
                  <a:gd name="connsiteY9" fmla="*/ 497205 h 557642"/>
                  <a:gd name="connsiteX10" fmla="*/ 730699 w 754684"/>
                  <a:gd name="connsiteY10" fmla="*/ 473392 h 557642"/>
                  <a:gd name="connsiteX11" fmla="*/ 706887 w 754684"/>
                  <a:gd name="connsiteY11" fmla="*/ 497205 h 557642"/>
                  <a:gd name="connsiteX12" fmla="*/ 706887 w 754684"/>
                  <a:gd name="connsiteY12" fmla="*/ 497205 h 557642"/>
                  <a:gd name="connsiteX13" fmla="*/ 706887 w 754684"/>
                  <a:gd name="connsiteY13" fmla="*/ 497205 h 557642"/>
                  <a:gd name="connsiteX14" fmla="*/ 706887 w 754684"/>
                  <a:gd name="connsiteY14" fmla="*/ 497205 h 557642"/>
                  <a:gd name="connsiteX15" fmla="*/ 704982 w 754684"/>
                  <a:gd name="connsiteY15" fmla="*/ 500062 h 557642"/>
                  <a:gd name="connsiteX16" fmla="*/ 703077 w 754684"/>
                  <a:gd name="connsiteY16" fmla="*/ 501015 h 557642"/>
                  <a:gd name="connsiteX17" fmla="*/ 698314 w 754684"/>
                  <a:gd name="connsiteY17" fmla="*/ 503873 h 557642"/>
                  <a:gd name="connsiteX18" fmla="*/ 697362 w 754684"/>
                  <a:gd name="connsiteY18" fmla="*/ 503873 h 557642"/>
                  <a:gd name="connsiteX19" fmla="*/ 690694 w 754684"/>
                  <a:gd name="connsiteY19" fmla="*/ 505777 h 557642"/>
                  <a:gd name="connsiteX20" fmla="*/ 677359 w 754684"/>
                  <a:gd name="connsiteY20" fmla="*/ 508635 h 557642"/>
                  <a:gd name="connsiteX21" fmla="*/ 674502 w 754684"/>
                  <a:gd name="connsiteY21" fmla="*/ 508635 h 557642"/>
                  <a:gd name="connsiteX22" fmla="*/ 664024 w 754684"/>
                  <a:gd name="connsiteY22" fmla="*/ 509587 h 557642"/>
                  <a:gd name="connsiteX23" fmla="*/ 628782 w 754684"/>
                  <a:gd name="connsiteY23" fmla="*/ 509587 h 557642"/>
                  <a:gd name="connsiteX24" fmla="*/ 478287 w 754684"/>
                  <a:gd name="connsiteY24" fmla="*/ 489585 h 557642"/>
                  <a:gd name="connsiteX25" fmla="*/ 333507 w 754684"/>
                  <a:gd name="connsiteY25" fmla="*/ 449580 h 557642"/>
                  <a:gd name="connsiteX26" fmla="*/ 223017 w 754684"/>
                  <a:gd name="connsiteY26" fmla="*/ 386715 h 557642"/>
                  <a:gd name="connsiteX27" fmla="*/ 145864 w 754684"/>
                  <a:gd name="connsiteY27" fmla="*/ 293370 h 557642"/>
                  <a:gd name="connsiteX28" fmla="*/ 89667 w 754684"/>
                  <a:gd name="connsiteY28" fmla="*/ 163830 h 557642"/>
                  <a:gd name="connsiteX29" fmla="*/ 48709 w 754684"/>
                  <a:gd name="connsiteY29" fmla="*/ 23812 h 557642"/>
                  <a:gd name="connsiteX30" fmla="*/ 1084 w 754684"/>
                  <a:gd name="connsiteY30" fmla="*/ 23812 h 557642"/>
                  <a:gd name="connsiteX31" fmla="*/ 1084 w 754684"/>
                  <a:gd name="connsiteY31" fmla="*/ 66675 h 557642"/>
                  <a:gd name="connsiteX32" fmla="*/ 47757 w 754684"/>
                  <a:gd name="connsiteY32" fmla="*/ 65723 h 557642"/>
                  <a:gd name="connsiteX33" fmla="*/ 47757 w 754684"/>
                  <a:gd name="connsiteY33" fmla="*/ 65723 h 55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4684" h="557642">
                    <a:moveTo>
                      <a:pt x="47757" y="65723"/>
                    </a:moveTo>
                    <a:cubicBezTo>
                      <a:pt x="47757" y="51435"/>
                      <a:pt x="47757" y="37148"/>
                      <a:pt x="47757" y="22860"/>
                    </a:cubicBezTo>
                    <a:cubicBezTo>
                      <a:pt x="46804" y="-7620"/>
                      <a:pt x="1084" y="-7620"/>
                      <a:pt x="132" y="22860"/>
                    </a:cubicBezTo>
                    <a:cubicBezTo>
                      <a:pt x="-1773" y="73342"/>
                      <a:pt x="17277" y="119062"/>
                      <a:pt x="37279" y="164783"/>
                    </a:cubicBezTo>
                    <a:cubicBezTo>
                      <a:pt x="56329" y="206692"/>
                      <a:pt x="71569" y="249555"/>
                      <a:pt x="90619" y="290512"/>
                    </a:cubicBezTo>
                    <a:cubicBezTo>
                      <a:pt x="109669" y="331470"/>
                      <a:pt x="133482" y="370523"/>
                      <a:pt x="166819" y="401002"/>
                    </a:cubicBezTo>
                    <a:cubicBezTo>
                      <a:pt x="201109" y="433387"/>
                      <a:pt x="242067" y="459105"/>
                      <a:pt x="283977" y="479108"/>
                    </a:cubicBezTo>
                    <a:cubicBezTo>
                      <a:pt x="339222" y="504825"/>
                      <a:pt x="396372" y="521017"/>
                      <a:pt x="456379" y="533400"/>
                    </a:cubicBezTo>
                    <a:cubicBezTo>
                      <a:pt x="511624" y="544830"/>
                      <a:pt x="568774" y="554355"/>
                      <a:pt x="624972" y="557212"/>
                    </a:cubicBezTo>
                    <a:cubicBezTo>
                      <a:pt x="671644" y="559118"/>
                      <a:pt x="746892" y="557212"/>
                      <a:pt x="754512" y="497205"/>
                    </a:cubicBezTo>
                    <a:cubicBezTo>
                      <a:pt x="756417" y="484823"/>
                      <a:pt x="742129" y="473392"/>
                      <a:pt x="730699" y="473392"/>
                    </a:cubicBezTo>
                    <a:cubicBezTo>
                      <a:pt x="716412" y="473392"/>
                      <a:pt x="708792" y="484823"/>
                      <a:pt x="706887" y="497205"/>
                    </a:cubicBezTo>
                    <a:cubicBezTo>
                      <a:pt x="707839" y="489585"/>
                      <a:pt x="706887" y="495300"/>
                      <a:pt x="706887" y="497205"/>
                    </a:cubicBezTo>
                    <a:cubicBezTo>
                      <a:pt x="705934" y="500062"/>
                      <a:pt x="709744" y="491490"/>
                      <a:pt x="706887" y="497205"/>
                    </a:cubicBezTo>
                    <a:cubicBezTo>
                      <a:pt x="704029" y="501967"/>
                      <a:pt x="708792" y="495300"/>
                      <a:pt x="706887" y="497205"/>
                    </a:cubicBezTo>
                    <a:cubicBezTo>
                      <a:pt x="705934" y="498158"/>
                      <a:pt x="701172" y="501967"/>
                      <a:pt x="704982" y="500062"/>
                    </a:cubicBezTo>
                    <a:cubicBezTo>
                      <a:pt x="707839" y="497205"/>
                      <a:pt x="704029" y="501015"/>
                      <a:pt x="703077" y="501015"/>
                    </a:cubicBezTo>
                    <a:cubicBezTo>
                      <a:pt x="701172" y="501967"/>
                      <a:pt x="700219" y="502920"/>
                      <a:pt x="698314" y="503873"/>
                    </a:cubicBezTo>
                    <a:cubicBezTo>
                      <a:pt x="695457" y="504825"/>
                      <a:pt x="702124" y="502920"/>
                      <a:pt x="697362" y="503873"/>
                    </a:cubicBezTo>
                    <a:cubicBezTo>
                      <a:pt x="695457" y="504825"/>
                      <a:pt x="692599" y="505777"/>
                      <a:pt x="690694" y="505777"/>
                    </a:cubicBezTo>
                    <a:cubicBezTo>
                      <a:pt x="685932" y="506730"/>
                      <a:pt x="682122" y="507683"/>
                      <a:pt x="677359" y="508635"/>
                    </a:cubicBezTo>
                    <a:cubicBezTo>
                      <a:pt x="670692" y="509587"/>
                      <a:pt x="678312" y="508635"/>
                      <a:pt x="674502" y="508635"/>
                    </a:cubicBezTo>
                    <a:cubicBezTo>
                      <a:pt x="670692" y="508635"/>
                      <a:pt x="667834" y="509587"/>
                      <a:pt x="664024" y="509587"/>
                    </a:cubicBezTo>
                    <a:cubicBezTo>
                      <a:pt x="652594" y="510540"/>
                      <a:pt x="640212" y="510540"/>
                      <a:pt x="628782" y="509587"/>
                    </a:cubicBezTo>
                    <a:cubicBezTo>
                      <a:pt x="576394" y="507683"/>
                      <a:pt x="530674" y="500062"/>
                      <a:pt x="478287" y="489585"/>
                    </a:cubicBezTo>
                    <a:cubicBezTo>
                      <a:pt x="428757" y="480060"/>
                      <a:pt x="380179" y="468630"/>
                      <a:pt x="333507" y="449580"/>
                    </a:cubicBezTo>
                    <a:cubicBezTo>
                      <a:pt x="294454" y="433387"/>
                      <a:pt x="256354" y="412433"/>
                      <a:pt x="223017" y="386715"/>
                    </a:cubicBezTo>
                    <a:cubicBezTo>
                      <a:pt x="190632" y="360998"/>
                      <a:pt x="165867" y="329565"/>
                      <a:pt x="145864" y="293370"/>
                    </a:cubicBezTo>
                    <a:cubicBezTo>
                      <a:pt x="123957" y="251460"/>
                      <a:pt x="108717" y="206692"/>
                      <a:pt x="89667" y="163830"/>
                    </a:cubicBezTo>
                    <a:cubicBezTo>
                      <a:pt x="69664" y="119062"/>
                      <a:pt x="46804" y="74295"/>
                      <a:pt x="48709" y="23812"/>
                    </a:cubicBezTo>
                    <a:cubicBezTo>
                      <a:pt x="32517" y="23812"/>
                      <a:pt x="17277" y="23812"/>
                      <a:pt x="1084" y="23812"/>
                    </a:cubicBezTo>
                    <a:cubicBezTo>
                      <a:pt x="1084" y="38100"/>
                      <a:pt x="1084" y="52387"/>
                      <a:pt x="1084" y="66675"/>
                    </a:cubicBezTo>
                    <a:cubicBezTo>
                      <a:pt x="132" y="96202"/>
                      <a:pt x="47757" y="96202"/>
                      <a:pt x="47757" y="65723"/>
                    </a:cubicBezTo>
                    <a:lnTo>
                      <a:pt x="47757" y="657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4" name="Freeform: Shape 23">
                <a:extLst>
                  <a:ext uri="{FF2B5EF4-FFF2-40B4-BE49-F238E27FC236}">
                    <a16:creationId xmlns:a16="http://schemas.microsoft.com/office/drawing/2014/main" id="{8A958778-C683-4C2B-A1F4-14349F075D0B}"/>
                  </a:ext>
                </a:extLst>
              </p:cNvPr>
              <p:cNvSpPr/>
              <p:nvPr/>
            </p:nvSpPr>
            <p:spPr>
              <a:xfrm>
                <a:off x="4175874" y="3085038"/>
                <a:ext cx="806362" cy="3064469"/>
              </a:xfrm>
              <a:custGeom>
                <a:avLst/>
                <a:gdLst>
                  <a:gd name="connsiteX0" fmla="*/ 759981 w 806362"/>
                  <a:gd name="connsiteY0" fmla="*/ 17254 h 3064469"/>
                  <a:gd name="connsiteX1" fmla="*/ 682828 w 806362"/>
                  <a:gd name="connsiteY1" fmla="*/ 315386 h 3064469"/>
                  <a:gd name="connsiteX2" fmla="*/ 590436 w 806362"/>
                  <a:gd name="connsiteY2" fmla="*/ 608756 h 3064469"/>
                  <a:gd name="connsiteX3" fmla="*/ 427558 w 806362"/>
                  <a:gd name="connsiteY3" fmla="*/ 1211689 h 3064469"/>
                  <a:gd name="connsiteX4" fmla="*/ 386601 w 806362"/>
                  <a:gd name="connsiteY4" fmla="*/ 1364089 h 3064469"/>
                  <a:gd name="connsiteX5" fmla="*/ 358026 w 806362"/>
                  <a:gd name="connsiteY5" fmla="*/ 1514584 h 3064469"/>
                  <a:gd name="connsiteX6" fmla="*/ 294208 w 806362"/>
                  <a:gd name="connsiteY6" fmla="*/ 1812716 h 3064469"/>
                  <a:gd name="connsiteX7" fmla="*/ 152286 w 806362"/>
                  <a:gd name="connsiteY7" fmla="*/ 2417554 h 3064469"/>
                  <a:gd name="connsiteX8" fmla="*/ 114186 w 806362"/>
                  <a:gd name="connsiteY8" fmla="*/ 2565192 h 3064469"/>
                  <a:gd name="connsiteX9" fmla="*/ 69418 w 806362"/>
                  <a:gd name="connsiteY9" fmla="*/ 2701399 h 3064469"/>
                  <a:gd name="connsiteX10" fmla="*/ 48463 w 806362"/>
                  <a:gd name="connsiteY10" fmla="*/ 2771884 h 3064469"/>
                  <a:gd name="connsiteX11" fmla="*/ 29413 w 806362"/>
                  <a:gd name="connsiteY11" fmla="*/ 2842369 h 3064469"/>
                  <a:gd name="connsiteX12" fmla="*/ 17983 w 806362"/>
                  <a:gd name="connsiteY12" fmla="*/ 2911901 h 3064469"/>
                  <a:gd name="connsiteX13" fmla="*/ 17983 w 806362"/>
                  <a:gd name="connsiteY13" fmla="*/ 2943334 h 3064469"/>
                  <a:gd name="connsiteX14" fmla="*/ 9411 w 806362"/>
                  <a:gd name="connsiteY14" fmla="*/ 2970004 h 3064469"/>
                  <a:gd name="connsiteX15" fmla="*/ 838 w 806362"/>
                  <a:gd name="connsiteY15" fmla="*/ 3034774 h 3064469"/>
                  <a:gd name="connsiteX16" fmla="*/ 46558 w 806362"/>
                  <a:gd name="connsiteY16" fmla="*/ 3047156 h 3064469"/>
                  <a:gd name="connsiteX17" fmla="*/ 55131 w 806362"/>
                  <a:gd name="connsiteY17" fmla="*/ 2982386 h 3064469"/>
                  <a:gd name="connsiteX18" fmla="*/ 65608 w 806362"/>
                  <a:gd name="connsiteY18" fmla="*/ 2922379 h 3064469"/>
                  <a:gd name="connsiteX19" fmla="*/ 75133 w 806362"/>
                  <a:gd name="connsiteY19" fmla="*/ 2855704 h 3064469"/>
                  <a:gd name="connsiteX20" fmla="*/ 95136 w 806362"/>
                  <a:gd name="connsiteY20" fmla="*/ 2782361 h 3064469"/>
                  <a:gd name="connsiteX21" fmla="*/ 180861 w 806362"/>
                  <a:gd name="connsiteY21" fmla="*/ 2507089 h 3064469"/>
                  <a:gd name="connsiteX22" fmla="*/ 252298 w 806362"/>
                  <a:gd name="connsiteY22" fmla="*/ 2200384 h 3064469"/>
                  <a:gd name="connsiteX23" fmla="*/ 322783 w 806362"/>
                  <a:gd name="connsiteY23" fmla="*/ 1901299 h 3064469"/>
                  <a:gd name="connsiteX24" fmla="*/ 389458 w 806362"/>
                  <a:gd name="connsiteY24" fmla="*/ 1601261 h 3064469"/>
                  <a:gd name="connsiteX25" fmla="*/ 418986 w 806362"/>
                  <a:gd name="connsiteY25" fmla="*/ 1451719 h 3064469"/>
                  <a:gd name="connsiteX26" fmla="*/ 433273 w 806362"/>
                  <a:gd name="connsiteY26" fmla="*/ 1374566 h 3064469"/>
                  <a:gd name="connsiteX27" fmla="*/ 451371 w 806362"/>
                  <a:gd name="connsiteY27" fmla="*/ 1301224 h 3064469"/>
                  <a:gd name="connsiteX28" fmla="*/ 614248 w 806362"/>
                  <a:gd name="connsiteY28" fmla="*/ 699244 h 3064469"/>
                  <a:gd name="connsiteX29" fmla="*/ 658063 w 806362"/>
                  <a:gd name="connsiteY29" fmla="*/ 543986 h 3064469"/>
                  <a:gd name="connsiteX30" fmla="*/ 706641 w 806362"/>
                  <a:gd name="connsiteY30" fmla="*/ 400159 h 3064469"/>
                  <a:gd name="connsiteX31" fmla="*/ 788556 w 806362"/>
                  <a:gd name="connsiteY31" fmla="*/ 106789 h 3064469"/>
                  <a:gd name="connsiteX32" fmla="*/ 805701 w 806362"/>
                  <a:gd name="connsiteY32" fmla="*/ 30589 h 3064469"/>
                  <a:gd name="connsiteX33" fmla="*/ 759981 w 806362"/>
                  <a:gd name="connsiteY33" fmla="*/ 17254 h 3064469"/>
                  <a:gd name="connsiteX34" fmla="*/ 759981 w 806362"/>
                  <a:gd name="connsiteY34" fmla="*/ 17254 h 306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6362" h="3064469">
                    <a:moveTo>
                      <a:pt x="759981" y="17254"/>
                    </a:moveTo>
                    <a:cubicBezTo>
                      <a:pt x="739026" y="118219"/>
                      <a:pt x="712356" y="217279"/>
                      <a:pt x="682828" y="315386"/>
                    </a:cubicBezTo>
                    <a:cubicBezTo>
                      <a:pt x="653301" y="413494"/>
                      <a:pt x="618058" y="509696"/>
                      <a:pt x="590436" y="608756"/>
                    </a:cubicBezTo>
                    <a:cubicBezTo>
                      <a:pt x="533286" y="808781"/>
                      <a:pt x="484708" y="1011664"/>
                      <a:pt x="427558" y="1211689"/>
                    </a:cubicBezTo>
                    <a:cubicBezTo>
                      <a:pt x="413271" y="1262171"/>
                      <a:pt x="396126" y="1311701"/>
                      <a:pt x="386601" y="1364089"/>
                    </a:cubicBezTo>
                    <a:cubicBezTo>
                      <a:pt x="378028" y="1414571"/>
                      <a:pt x="368503" y="1465054"/>
                      <a:pt x="358026" y="1514584"/>
                    </a:cubicBezTo>
                    <a:cubicBezTo>
                      <a:pt x="338023" y="1614596"/>
                      <a:pt x="317068" y="1713656"/>
                      <a:pt x="294208" y="1812716"/>
                    </a:cubicBezTo>
                    <a:cubicBezTo>
                      <a:pt x="248488" y="2014646"/>
                      <a:pt x="198958" y="2215624"/>
                      <a:pt x="152286" y="2417554"/>
                    </a:cubicBezTo>
                    <a:cubicBezTo>
                      <a:pt x="140856" y="2467084"/>
                      <a:pt x="129426" y="2516614"/>
                      <a:pt x="114186" y="2565192"/>
                    </a:cubicBezTo>
                    <a:cubicBezTo>
                      <a:pt x="99898" y="2610911"/>
                      <a:pt x="84658" y="2655679"/>
                      <a:pt x="69418" y="2701399"/>
                    </a:cubicBezTo>
                    <a:cubicBezTo>
                      <a:pt x="61798" y="2725211"/>
                      <a:pt x="55131" y="2748072"/>
                      <a:pt x="48463" y="2771884"/>
                    </a:cubicBezTo>
                    <a:cubicBezTo>
                      <a:pt x="41796" y="2795697"/>
                      <a:pt x="37033" y="2819509"/>
                      <a:pt x="29413" y="2842369"/>
                    </a:cubicBezTo>
                    <a:cubicBezTo>
                      <a:pt x="21793" y="2864276"/>
                      <a:pt x="18936" y="2888089"/>
                      <a:pt x="17983" y="2911901"/>
                    </a:cubicBezTo>
                    <a:cubicBezTo>
                      <a:pt x="17983" y="2922379"/>
                      <a:pt x="18936" y="2932856"/>
                      <a:pt x="17983" y="2943334"/>
                    </a:cubicBezTo>
                    <a:cubicBezTo>
                      <a:pt x="17031" y="2952859"/>
                      <a:pt x="12268" y="2961431"/>
                      <a:pt x="9411" y="2970004"/>
                    </a:cubicBezTo>
                    <a:cubicBezTo>
                      <a:pt x="1791" y="2990959"/>
                      <a:pt x="6553" y="3012867"/>
                      <a:pt x="838" y="3034774"/>
                    </a:cubicBezTo>
                    <a:cubicBezTo>
                      <a:pt x="-6782" y="3064301"/>
                      <a:pt x="39891" y="3077636"/>
                      <a:pt x="46558" y="3047156"/>
                    </a:cubicBezTo>
                    <a:cubicBezTo>
                      <a:pt x="52273" y="3025249"/>
                      <a:pt x="47511" y="3003342"/>
                      <a:pt x="55131" y="2982386"/>
                    </a:cubicBezTo>
                    <a:cubicBezTo>
                      <a:pt x="62751" y="2961431"/>
                      <a:pt x="65608" y="2944286"/>
                      <a:pt x="65608" y="2922379"/>
                    </a:cubicBezTo>
                    <a:cubicBezTo>
                      <a:pt x="65608" y="2899519"/>
                      <a:pt x="68466" y="2877611"/>
                      <a:pt x="75133" y="2855704"/>
                    </a:cubicBezTo>
                    <a:cubicBezTo>
                      <a:pt x="82753" y="2831892"/>
                      <a:pt x="88468" y="2807126"/>
                      <a:pt x="95136" y="2782361"/>
                    </a:cubicBezTo>
                    <a:cubicBezTo>
                      <a:pt x="120853" y="2689969"/>
                      <a:pt x="157048" y="2600434"/>
                      <a:pt x="180861" y="2507089"/>
                    </a:cubicBezTo>
                    <a:cubicBezTo>
                      <a:pt x="206578" y="2405172"/>
                      <a:pt x="228486" y="2302301"/>
                      <a:pt x="252298" y="2200384"/>
                    </a:cubicBezTo>
                    <a:cubicBezTo>
                      <a:pt x="276111" y="2100372"/>
                      <a:pt x="299923" y="2001311"/>
                      <a:pt x="322783" y="1901299"/>
                    </a:cubicBezTo>
                    <a:cubicBezTo>
                      <a:pt x="345643" y="1801286"/>
                      <a:pt x="368503" y="1701274"/>
                      <a:pt x="389458" y="1601261"/>
                    </a:cubicBezTo>
                    <a:cubicBezTo>
                      <a:pt x="399936" y="1551731"/>
                      <a:pt x="409461" y="1501249"/>
                      <a:pt x="418986" y="1451719"/>
                    </a:cubicBezTo>
                    <a:cubicBezTo>
                      <a:pt x="423748" y="1426001"/>
                      <a:pt x="428511" y="1400284"/>
                      <a:pt x="433273" y="1374566"/>
                    </a:cubicBezTo>
                    <a:cubicBezTo>
                      <a:pt x="438036" y="1349801"/>
                      <a:pt x="443751" y="1325036"/>
                      <a:pt x="451371" y="1301224"/>
                    </a:cubicBezTo>
                    <a:cubicBezTo>
                      <a:pt x="510426" y="1102151"/>
                      <a:pt x="559003" y="900221"/>
                      <a:pt x="614248" y="699244"/>
                    </a:cubicBezTo>
                    <a:cubicBezTo>
                      <a:pt x="628536" y="647809"/>
                      <a:pt x="641871" y="595421"/>
                      <a:pt x="658063" y="543986"/>
                    </a:cubicBezTo>
                    <a:cubicBezTo>
                      <a:pt x="673303" y="495409"/>
                      <a:pt x="690448" y="447784"/>
                      <a:pt x="706641" y="400159"/>
                    </a:cubicBezTo>
                    <a:cubicBezTo>
                      <a:pt x="737121" y="303956"/>
                      <a:pt x="765696" y="205849"/>
                      <a:pt x="788556" y="106789"/>
                    </a:cubicBezTo>
                    <a:cubicBezTo>
                      <a:pt x="794271" y="81071"/>
                      <a:pt x="799986" y="56306"/>
                      <a:pt x="805701" y="30589"/>
                    </a:cubicBezTo>
                    <a:cubicBezTo>
                      <a:pt x="812368" y="109"/>
                      <a:pt x="766648" y="-13226"/>
                      <a:pt x="759981" y="17254"/>
                    </a:cubicBezTo>
                    <a:lnTo>
                      <a:pt x="759981" y="1725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5" name="Freeform: Shape 24">
                <a:extLst>
                  <a:ext uri="{FF2B5EF4-FFF2-40B4-BE49-F238E27FC236}">
                    <a16:creationId xmlns:a16="http://schemas.microsoft.com/office/drawing/2014/main" id="{CE910FCD-E459-453E-8B01-CB741F6394E8}"/>
                  </a:ext>
                </a:extLst>
              </p:cNvPr>
              <p:cNvSpPr/>
              <p:nvPr/>
            </p:nvSpPr>
            <p:spPr>
              <a:xfrm>
                <a:off x="5918775" y="2947152"/>
                <a:ext cx="94043" cy="625674"/>
              </a:xfrm>
              <a:custGeom>
                <a:avLst/>
                <a:gdLst>
                  <a:gd name="connsiteX0" fmla="*/ 60 w 94043"/>
                  <a:gd name="connsiteY0" fmla="*/ 22742 h 625674"/>
                  <a:gd name="connsiteX1" fmla="*/ 4822 w 94043"/>
                  <a:gd name="connsiteY1" fmla="*/ 259915 h 625674"/>
                  <a:gd name="connsiteX2" fmla="*/ 18157 w 94043"/>
                  <a:gd name="connsiteY2" fmla="*/ 376120 h 625674"/>
                  <a:gd name="connsiteX3" fmla="*/ 26730 w 94043"/>
                  <a:gd name="connsiteY3" fmla="*/ 430412 h 625674"/>
                  <a:gd name="connsiteX4" fmla="*/ 29587 w 94043"/>
                  <a:gd name="connsiteY4" fmla="*/ 484705 h 625674"/>
                  <a:gd name="connsiteX5" fmla="*/ 45780 w 94043"/>
                  <a:gd name="connsiteY5" fmla="*/ 601862 h 625674"/>
                  <a:gd name="connsiteX6" fmla="*/ 93405 w 94043"/>
                  <a:gd name="connsiteY6" fmla="*/ 601862 h 625674"/>
                  <a:gd name="connsiteX7" fmla="*/ 93405 w 94043"/>
                  <a:gd name="connsiteY7" fmla="*/ 591385 h 625674"/>
                  <a:gd name="connsiteX8" fmla="*/ 45780 w 94043"/>
                  <a:gd name="connsiteY8" fmla="*/ 591385 h 625674"/>
                  <a:gd name="connsiteX9" fmla="*/ 45780 w 94043"/>
                  <a:gd name="connsiteY9" fmla="*/ 601862 h 625674"/>
                  <a:gd name="connsiteX10" fmla="*/ 69592 w 94043"/>
                  <a:gd name="connsiteY10" fmla="*/ 625675 h 625674"/>
                  <a:gd name="connsiteX11" fmla="*/ 93405 w 94043"/>
                  <a:gd name="connsiteY11" fmla="*/ 601862 h 625674"/>
                  <a:gd name="connsiteX12" fmla="*/ 78165 w 94043"/>
                  <a:gd name="connsiteY12" fmla="*/ 499945 h 625674"/>
                  <a:gd name="connsiteX13" fmla="*/ 75307 w 94043"/>
                  <a:gd name="connsiteY13" fmla="*/ 445652 h 625674"/>
                  <a:gd name="connsiteX14" fmla="*/ 67687 w 94043"/>
                  <a:gd name="connsiteY14" fmla="*/ 389455 h 625674"/>
                  <a:gd name="connsiteX15" fmla="*/ 46732 w 94043"/>
                  <a:gd name="connsiteY15" fmla="*/ 158950 h 625674"/>
                  <a:gd name="connsiteX16" fmla="*/ 45780 w 94043"/>
                  <a:gd name="connsiteY16" fmla="*/ 23695 h 625674"/>
                  <a:gd name="connsiteX17" fmla="*/ 60 w 94043"/>
                  <a:gd name="connsiteY17" fmla="*/ 22742 h 625674"/>
                  <a:gd name="connsiteX18" fmla="*/ 60 w 94043"/>
                  <a:gd name="connsiteY18" fmla="*/ 22742 h 62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043" h="625674">
                    <a:moveTo>
                      <a:pt x="60" y="22742"/>
                    </a:moveTo>
                    <a:cubicBezTo>
                      <a:pt x="60" y="101800"/>
                      <a:pt x="-893" y="180857"/>
                      <a:pt x="4822" y="259915"/>
                    </a:cubicBezTo>
                    <a:cubicBezTo>
                      <a:pt x="7680" y="298967"/>
                      <a:pt x="12442" y="338020"/>
                      <a:pt x="18157" y="376120"/>
                    </a:cubicBezTo>
                    <a:cubicBezTo>
                      <a:pt x="21015" y="394217"/>
                      <a:pt x="24825" y="412315"/>
                      <a:pt x="26730" y="430412"/>
                    </a:cubicBezTo>
                    <a:cubicBezTo>
                      <a:pt x="28635" y="448510"/>
                      <a:pt x="28635" y="466607"/>
                      <a:pt x="29587" y="484705"/>
                    </a:cubicBezTo>
                    <a:cubicBezTo>
                      <a:pt x="31492" y="523757"/>
                      <a:pt x="49590" y="561857"/>
                      <a:pt x="45780" y="601862"/>
                    </a:cubicBezTo>
                    <a:cubicBezTo>
                      <a:pt x="61972" y="601862"/>
                      <a:pt x="77212" y="601862"/>
                      <a:pt x="93405" y="601862"/>
                    </a:cubicBezTo>
                    <a:cubicBezTo>
                      <a:pt x="93405" y="598052"/>
                      <a:pt x="93405" y="595195"/>
                      <a:pt x="93405" y="591385"/>
                    </a:cubicBezTo>
                    <a:cubicBezTo>
                      <a:pt x="93405" y="560905"/>
                      <a:pt x="45780" y="560905"/>
                      <a:pt x="45780" y="591385"/>
                    </a:cubicBezTo>
                    <a:cubicBezTo>
                      <a:pt x="45780" y="595195"/>
                      <a:pt x="45780" y="598052"/>
                      <a:pt x="45780" y="601862"/>
                    </a:cubicBezTo>
                    <a:cubicBezTo>
                      <a:pt x="45780" y="615197"/>
                      <a:pt x="57210" y="625675"/>
                      <a:pt x="69592" y="625675"/>
                    </a:cubicBezTo>
                    <a:cubicBezTo>
                      <a:pt x="83880" y="625675"/>
                      <a:pt x="92452" y="614245"/>
                      <a:pt x="93405" y="601862"/>
                    </a:cubicBezTo>
                    <a:cubicBezTo>
                      <a:pt x="97215" y="566620"/>
                      <a:pt x="82927" y="534235"/>
                      <a:pt x="78165" y="499945"/>
                    </a:cubicBezTo>
                    <a:cubicBezTo>
                      <a:pt x="76260" y="481847"/>
                      <a:pt x="76260" y="463750"/>
                      <a:pt x="75307" y="445652"/>
                    </a:cubicBezTo>
                    <a:cubicBezTo>
                      <a:pt x="74355" y="426602"/>
                      <a:pt x="71497" y="407552"/>
                      <a:pt x="67687" y="389455"/>
                    </a:cubicBezTo>
                    <a:cubicBezTo>
                      <a:pt x="53400" y="313255"/>
                      <a:pt x="48637" y="236102"/>
                      <a:pt x="46732" y="158950"/>
                    </a:cubicBezTo>
                    <a:cubicBezTo>
                      <a:pt x="45780" y="114182"/>
                      <a:pt x="45780" y="68462"/>
                      <a:pt x="45780" y="23695"/>
                    </a:cubicBezTo>
                    <a:cubicBezTo>
                      <a:pt x="47685" y="-7738"/>
                      <a:pt x="60" y="-7738"/>
                      <a:pt x="60" y="22742"/>
                    </a:cubicBezTo>
                    <a:lnTo>
                      <a:pt x="60" y="227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6" name="Freeform: Shape 25">
                <a:extLst>
                  <a:ext uri="{FF2B5EF4-FFF2-40B4-BE49-F238E27FC236}">
                    <a16:creationId xmlns:a16="http://schemas.microsoft.com/office/drawing/2014/main" id="{EDEE0B9F-17D3-442C-B2E2-5FBAFCDB0E5D}"/>
                  </a:ext>
                </a:extLst>
              </p:cNvPr>
              <p:cNvSpPr/>
              <p:nvPr/>
            </p:nvSpPr>
            <p:spPr>
              <a:xfrm>
                <a:off x="6240731" y="2793622"/>
                <a:ext cx="125854" cy="686812"/>
              </a:xfrm>
              <a:custGeom>
                <a:avLst/>
                <a:gdLst>
                  <a:gd name="connsiteX0" fmla="*/ 48 w 125854"/>
                  <a:gd name="connsiteY0" fmla="*/ 22920 h 686812"/>
                  <a:gd name="connsiteX1" fmla="*/ 36243 w 125854"/>
                  <a:gd name="connsiteY1" fmla="*/ 278190 h 686812"/>
                  <a:gd name="connsiteX2" fmla="*/ 56246 w 125854"/>
                  <a:gd name="connsiteY2" fmla="*/ 404873 h 686812"/>
                  <a:gd name="connsiteX3" fmla="*/ 64818 w 125854"/>
                  <a:gd name="connsiteY3" fmla="*/ 465833 h 686812"/>
                  <a:gd name="connsiteX4" fmla="*/ 75296 w 125854"/>
                  <a:gd name="connsiteY4" fmla="*/ 523935 h 686812"/>
                  <a:gd name="connsiteX5" fmla="*/ 77201 w 125854"/>
                  <a:gd name="connsiteY5" fmla="*/ 588705 h 686812"/>
                  <a:gd name="connsiteX6" fmla="*/ 77201 w 125854"/>
                  <a:gd name="connsiteY6" fmla="*/ 663953 h 686812"/>
                  <a:gd name="connsiteX7" fmla="*/ 124826 w 125854"/>
                  <a:gd name="connsiteY7" fmla="*/ 663953 h 686812"/>
                  <a:gd name="connsiteX8" fmla="*/ 124826 w 125854"/>
                  <a:gd name="connsiteY8" fmla="*/ 622995 h 686812"/>
                  <a:gd name="connsiteX9" fmla="*/ 77201 w 125854"/>
                  <a:gd name="connsiteY9" fmla="*/ 622995 h 686812"/>
                  <a:gd name="connsiteX10" fmla="*/ 77201 w 125854"/>
                  <a:gd name="connsiteY10" fmla="*/ 663953 h 686812"/>
                  <a:gd name="connsiteX11" fmla="*/ 124826 w 125854"/>
                  <a:gd name="connsiteY11" fmla="*/ 663953 h 686812"/>
                  <a:gd name="connsiteX12" fmla="*/ 123873 w 125854"/>
                  <a:gd name="connsiteY12" fmla="*/ 536318 h 686812"/>
                  <a:gd name="connsiteX13" fmla="*/ 105776 w 125854"/>
                  <a:gd name="connsiteY13" fmla="*/ 417255 h 686812"/>
                  <a:gd name="connsiteX14" fmla="*/ 66723 w 125854"/>
                  <a:gd name="connsiteY14" fmla="*/ 164843 h 686812"/>
                  <a:gd name="connsiteX15" fmla="*/ 47673 w 125854"/>
                  <a:gd name="connsiteY15" fmla="*/ 23873 h 686812"/>
                  <a:gd name="connsiteX16" fmla="*/ 23861 w 125854"/>
                  <a:gd name="connsiteY16" fmla="*/ 60 h 686812"/>
                  <a:gd name="connsiteX17" fmla="*/ 48 w 125854"/>
                  <a:gd name="connsiteY17" fmla="*/ 22920 h 686812"/>
                  <a:gd name="connsiteX18" fmla="*/ 48 w 125854"/>
                  <a:gd name="connsiteY18" fmla="*/ 22920 h 6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854" h="686812">
                    <a:moveTo>
                      <a:pt x="48" y="22920"/>
                    </a:moveTo>
                    <a:cubicBezTo>
                      <a:pt x="8621" y="108645"/>
                      <a:pt x="22908" y="193418"/>
                      <a:pt x="36243" y="278190"/>
                    </a:cubicBezTo>
                    <a:cubicBezTo>
                      <a:pt x="42911" y="320100"/>
                      <a:pt x="49578" y="362010"/>
                      <a:pt x="56246" y="404873"/>
                    </a:cubicBezTo>
                    <a:cubicBezTo>
                      <a:pt x="59103" y="424875"/>
                      <a:pt x="61008" y="445830"/>
                      <a:pt x="64818" y="465833"/>
                    </a:cubicBezTo>
                    <a:cubicBezTo>
                      <a:pt x="67676" y="484883"/>
                      <a:pt x="72438" y="504885"/>
                      <a:pt x="75296" y="523935"/>
                    </a:cubicBezTo>
                    <a:cubicBezTo>
                      <a:pt x="78153" y="545843"/>
                      <a:pt x="77201" y="567750"/>
                      <a:pt x="77201" y="588705"/>
                    </a:cubicBezTo>
                    <a:cubicBezTo>
                      <a:pt x="77201" y="613470"/>
                      <a:pt x="77201" y="639188"/>
                      <a:pt x="77201" y="663953"/>
                    </a:cubicBezTo>
                    <a:cubicBezTo>
                      <a:pt x="77201" y="694433"/>
                      <a:pt x="124826" y="694433"/>
                      <a:pt x="124826" y="663953"/>
                    </a:cubicBezTo>
                    <a:cubicBezTo>
                      <a:pt x="124826" y="650618"/>
                      <a:pt x="124826" y="636330"/>
                      <a:pt x="124826" y="622995"/>
                    </a:cubicBezTo>
                    <a:cubicBezTo>
                      <a:pt x="124826" y="592515"/>
                      <a:pt x="77201" y="592515"/>
                      <a:pt x="77201" y="622995"/>
                    </a:cubicBezTo>
                    <a:cubicBezTo>
                      <a:pt x="77201" y="636330"/>
                      <a:pt x="77201" y="650618"/>
                      <a:pt x="77201" y="663953"/>
                    </a:cubicBezTo>
                    <a:cubicBezTo>
                      <a:pt x="93393" y="663953"/>
                      <a:pt x="108633" y="663953"/>
                      <a:pt x="124826" y="663953"/>
                    </a:cubicBezTo>
                    <a:cubicBezTo>
                      <a:pt x="124826" y="622043"/>
                      <a:pt x="127683" y="578228"/>
                      <a:pt x="123873" y="536318"/>
                    </a:cubicBezTo>
                    <a:cubicBezTo>
                      <a:pt x="120063" y="496313"/>
                      <a:pt x="111491" y="457260"/>
                      <a:pt x="105776" y="417255"/>
                    </a:cubicBezTo>
                    <a:cubicBezTo>
                      <a:pt x="94346" y="332483"/>
                      <a:pt x="79106" y="248663"/>
                      <a:pt x="66723" y="164843"/>
                    </a:cubicBezTo>
                    <a:cubicBezTo>
                      <a:pt x="59103" y="118170"/>
                      <a:pt x="53388" y="70545"/>
                      <a:pt x="47673" y="23873"/>
                    </a:cubicBezTo>
                    <a:cubicBezTo>
                      <a:pt x="46721" y="11490"/>
                      <a:pt x="38148" y="60"/>
                      <a:pt x="23861" y="60"/>
                    </a:cubicBezTo>
                    <a:cubicBezTo>
                      <a:pt x="12431" y="-892"/>
                      <a:pt x="-904" y="9585"/>
                      <a:pt x="48" y="22920"/>
                    </a:cubicBezTo>
                    <a:lnTo>
                      <a:pt x="48"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7" name="Freeform: Shape 26">
                <a:extLst>
                  <a:ext uri="{FF2B5EF4-FFF2-40B4-BE49-F238E27FC236}">
                    <a16:creationId xmlns:a16="http://schemas.microsoft.com/office/drawing/2014/main" id="{CE608A9A-2FFE-4D15-A749-743D3096324A}"/>
                  </a:ext>
                </a:extLst>
              </p:cNvPr>
              <p:cNvSpPr/>
              <p:nvPr/>
            </p:nvSpPr>
            <p:spPr>
              <a:xfrm>
                <a:off x="5577138" y="530082"/>
                <a:ext cx="357903" cy="488905"/>
              </a:xfrm>
              <a:custGeom>
                <a:avLst/>
                <a:gdLst>
                  <a:gd name="connsiteX0" fmla="*/ 357890 w 357903"/>
                  <a:gd name="connsiteY0" fmla="*/ 350027 h 488905"/>
                  <a:gd name="connsiteX1" fmla="*/ 343602 w 357903"/>
                  <a:gd name="connsiteY1" fmla="*/ 257635 h 488905"/>
                  <a:gd name="connsiteX2" fmla="*/ 295024 w 357903"/>
                  <a:gd name="connsiteY2" fmla="*/ 163337 h 488905"/>
                  <a:gd name="connsiteX3" fmla="*/ 258829 w 357903"/>
                  <a:gd name="connsiteY3" fmla="*/ 68087 h 488905"/>
                  <a:gd name="connsiteX4" fmla="*/ 191202 w 357903"/>
                  <a:gd name="connsiteY4" fmla="*/ 2365 h 488905"/>
                  <a:gd name="connsiteX5" fmla="*/ 100714 w 357903"/>
                  <a:gd name="connsiteY5" fmla="*/ 1412 h 488905"/>
                  <a:gd name="connsiteX6" fmla="*/ 24514 w 357903"/>
                  <a:gd name="connsiteY6" fmla="*/ 14747 h 488905"/>
                  <a:gd name="connsiteX7" fmla="*/ 1654 w 357903"/>
                  <a:gd name="connsiteY7" fmla="*/ 109045 h 488905"/>
                  <a:gd name="connsiteX8" fmla="*/ 24514 w 357903"/>
                  <a:gd name="connsiteY8" fmla="*/ 217630 h 488905"/>
                  <a:gd name="connsiteX9" fmla="*/ 37849 w 357903"/>
                  <a:gd name="connsiteY9" fmla="*/ 351932 h 488905"/>
                  <a:gd name="connsiteX10" fmla="*/ 49279 w 357903"/>
                  <a:gd name="connsiteY10" fmla="*/ 408130 h 488905"/>
                  <a:gd name="connsiteX11" fmla="*/ 53089 w 357903"/>
                  <a:gd name="connsiteY11" fmla="*/ 471947 h 488905"/>
                  <a:gd name="connsiteX12" fmla="*/ 93094 w 357903"/>
                  <a:gd name="connsiteY12" fmla="*/ 482425 h 488905"/>
                  <a:gd name="connsiteX13" fmla="*/ 112144 w 357903"/>
                  <a:gd name="connsiteY13" fmla="*/ 439562 h 488905"/>
                  <a:gd name="connsiteX14" fmla="*/ 64519 w 357903"/>
                  <a:gd name="connsiteY14" fmla="*/ 439562 h 488905"/>
                  <a:gd name="connsiteX15" fmla="*/ 59757 w 357903"/>
                  <a:gd name="connsiteY15" fmla="*/ 449087 h 488905"/>
                  <a:gd name="connsiteX16" fmla="*/ 99762 w 357903"/>
                  <a:gd name="connsiteY16" fmla="*/ 459565 h 488905"/>
                  <a:gd name="connsiteX17" fmla="*/ 97857 w 357903"/>
                  <a:gd name="connsiteY17" fmla="*/ 411940 h 488905"/>
                  <a:gd name="connsiteX18" fmla="*/ 89284 w 357903"/>
                  <a:gd name="connsiteY18" fmla="*/ 361457 h 488905"/>
                  <a:gd name="connsiteX19" fmla="*/ 76902 w 357903"/>
                  <a:gd name="connsiteY19" fmla="*/ 259540 h 488905"/>
                  <a:gd name="connsiteX20" fmla="*/ 61662 w 357903"/>
                  <a:gd name="connsiteY20" fmla="*/ 154765 h 488905"/>
                  <a:gd name="connsiteX21" fmla="*/ 50232 w 357903"/>
                  <a:gd name="connsiteY21" fmla="*/ 64277 h 488905"/>
                  <a:gd name="connsiteX22" fmla="*/ 55947 w 357903"/>
                  <a:gd name="connsiteY22" fmla="*/ 49037 h 488905"/>
                  <a:gd name="connsiteX23" fmla="*/ 55947 w 357903"/>
                  <a:gd name="connsiteY23" fmla="*/ 49037 h 488905"/>
                  <a:gd name="connsiteX24" fmla="*/ 58804 w 357903"/>
                  <a:gd name="connsiteY24" fmla="*/ 47132 h 488905"/>
                  <a:gd name="connsiteX25" fmla="*/ 67377 w 357903"/>
                  <a:gd name="connsiteY25" fmla="*/ 45227 h 488905"/>
                  <a:gd name="connsiteX26" fmla="*/ 86427 w 357903"/>
                  <a:gd name="connsiteY26" fmla="*/ 45227 h 488905"/>
                  <a:gd name="connsiteX27" fmla="*/ 118812 w 357903"/>
                  <a:gd name="connsiteY27" fmla="*/ 47132 h 488905"/>
                  <a:gd name="connsiteX28" fmla="*/ 162627 w 357903"/>
                  <a:gd name="connsiteY28" fmla="*/ 45227 h 488905"/>
                  <a:gd name="connsiteX29" fmla="*/ 193107 w 357903"/>
                  <a:gd name="connsiteY29" fmla="*/ 49990 h 488905"/>
                  <a:gd name="connsiteX30" fmla="*/ 214062 w 357903"/>
                  <a:gd name="connsiteY30" fmla="*/ 79517 h 488905"/>
                  <a:gd name="connsiteX31" fmla="*/ 244542 w 357903"/>
                  <a:gd name="connsiteY31" fmla="*/ 161432 h 488905"/>
                  <a:gd name="connsiteX32" fmla="*/ 268354 w 357903"/>
                  <a:gd name="connsiteY32" fmla="*/ 212867 h 488905"/>
                  <a:gd name="connsiteX33" fmla="*/ 295024 w 357903"/>
                  <a:gd name="connsiteY33" fmla="*/ 259540 h 488905"/>
                  <a:gd name="connsiteX34" fmla="*/ 311217 w 357903"/>
                  <a:gd name="connsiteY34" fmla="*/ 346217 h 488905"/>
                  <a:gd name="connsiteX35" fmla="*/ 357890 w 357903"/>
                  <a:gd name="connsiteY35" fmla="*/ 350027 h 488905"/>
                  <a:gd name="connsiteX36" fmla="*/ 357890 w 357903"/>
                  <a:gd name="connsiteY36" fmla="*/ 350027 h 48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903" h="488905">
                    <a:moveTo>
                      <a:pt x="357890" y="350027"/>
                    </a:moveTo>
                    <a:cubicBezTo>
                      <a:pt x="356937" y="318595"/>
                      <a:pt x="355032" y="287162"/>
                      <a:pt x="343602" y="257635"/>
                    </a:cubicBezTo>
                    <a:cubicBezTo>
                      <a:pt x="330267" y="225250"/>
                      <a:pt x="309312" y="195722"/>
                      <a:pt x="295024" y="163337"/>
                    </a:cubicBezTo>
                    <a:cubicBezTo>
                      <a:pt x="280737" y="131905"/>
                      <a:pt x="271212" y="99520"/>
                      <a:pt x="258829" y="68087"/>
                    </a:cubicBezTo>
                    <a:cubicBezTo>
                      <a:pt x="245494" y="37607"/>
                      <a:pt x="226444" y="9032"/>
                      <a:pt x="191202" y="2365"/>
                    </a:cubicBezTo>
                    <a:cubicBezTo>
                      <a:pt x="161674" y="-2398"/>
                      <a:pt x="131194" y="3317"/>
                      <a:pt x="100714" y="1412"/>
                    </a:cubicBezTo>
                    <a:cubicBezTo>
                      <a:pt x="74044" y="-493"/>
                      <a:pt x="46422" y="-3350"/>
                      <a:pt x="24514" y="14747"/>
                    </a:cubicBezTo>
                    <a:cubicBezTo>
                      <a:pt x="-1203" y="36655"/>
                      <a:pt x="-2156" y="78565"/>
                      <a:pt x="1654" y="109045"/>
                    </a:cubicBezTo>
                    <a:cubicBezTo>
                      <a:pt x="6417" y="146192"/>
                      <a:pt x="19752" y="181435"/>
                      <a:pt x="24514" y="217630"/>
                    </a:cubicBezTo>
                    <a:cubicBezTo>
                      <a:pt x="30229" y="262397"/>
                      <a:pt x="30229" y="308117"/>
                      <a:pt x="37849" y="351932"/>
                    </a:cubicBezTo>
                    <a:cubicBezTo>
                      <a:pt x="40707" y="370982"/>
                      <a:pt x="48327" y="389080"/>
                      <a:pt x="49279" y="408130"/>
                    </a:cubicBezTo>
                    <a:cubicBezTo>
                      <a:pt x="51184" y="430037"/>
                      <a:pt x="45469" y="450992"/>
                      <a:pt x="53089" y="471947"/>
                    </a:cubicBezTo>
                    <a:cubicBezTo>
                      <a:pt x="59757" y="490045"/>
                      <a:pt x="78807" y="493855"/>
                      <a:pt x="93094" y="482425"/>
                    </a:cubicBezTo>
                    <a:cubicBezTo>
                      <a:pt x="106429" y="471947"/>
                      <a:pt x="112144" y="455755"/>
                      <a:pt x="112144" y="439562"/>
                    </a:cubicBezTo>
                    <a:cubicBezTo>
                      <a:pt x="111192" y="409082"/>
                      <a:pt x="63567" y="409082"/>
                      <a:pt x="64519" y="439562"/>
                    </a:cubicBezTo>
                    <a:cubicBezTo>
                      <a:pt x="64519" y="445277"/>
                      <a:pt x="64519" y="445277"/>
                      <a:pt x="59757" y="449087"/>
                    </a:cubicBezTo>
                    <a:cubicBezTo>
                      <a:pt x="73092" y="452897"/>
                      <a:pt x="86427" y="455755"/>
                      <a:pt x="99762" y="459565"/>
                    </a:cubicBezTo>
                    <a:cubicBezTo>
                      <a:pt x="94047" y="444325"/>
                      <a:pt x="97857" y="428132"/>
                      <a:pt x="97857" y="411940"/>
                    </a:cubicBezTo>
                    <a:cubicBezTo>
                      <a:pt x="96904" y="394795"/>
                      <a:pt x="93094" y="377650"/>
                      <a:pt x="89284" y="361457"/>
                    </a:cubicBezTo>
                    <a:cubicBezTo>
                      <a:pt x="80712" y="328120"/>
                      <a:pt x="78807" y="293830"/>
                      <a:pt x="76902" y="259540"/>
                    </a:cubicBezTo>
                    <a:cubicBezTo>
                      <a:pt x="74044" y="224297"/>
                      <a:pt x="70234" y="189055"/>
                      <a:pt x="61662" y="154765"/>
                    </a:cubicBezTo>
                    <a:cubicBezTo>
                      <a:pt x="54042" y="126190"/>
                      <a:pt x="44517" y="93805"/>
                      <a:pt x="50232" y="64277"/>
                    </a:cubicBezTo>
                    <a:cubicBezTo>
                      <a:pt x="51184" y="58562"/>
                      <a:pt x="53089" y="53800"/>
                      <a:pt x="55947" y="49037"/>
                    </a:cubicBezTo>
                    <a:cubicBezTo>
                      <a:pt x="54042" y="51895"/>
                      <a:pt x="59757" y="47132"/>
                      <a:pt x="55947" y="49037"/>
                    </a:cubicBezTo>
                    <a:cubicBezTo>
                      <a:pt x="55947" y="49037"/>
                      <a:pt x="62614" y="46180"/>
                      <a:pt x="58804" y="47132"/>
                    </a:cubicBezTo>
                    <a:cubicBezTo>
                      <a:pt x="63567" y="45227"/>
                      <a:pt x="65472" y="45227"/>
                      <a:pt x="67377" y="45227"/>
                    </a:cubicBezTo>
                    <a:cubicBezTo>
                      <a:pt x="74044" y="45227"/>
                      <a:pt x="80712" y="45227"/>
                      <a:pt x="86427" y="45227"/>
                    </a:cubicBezTo>
                    <a:cubicBezTo>
                      <a:pt x="96904" y="46180"/>
                      <a:pt x="108334" y="47132"/>
                      <a:pt x="118812" y="47132"/>
                    </a:cubicBezTo>
                    <a:cubicBezTo>
                      <a:pt x="133099" y="47132"/>
                      <a:pt x="148340" y="45227"/>
                      <a:pt x="162627" y="45227"/>
                    </a:cubicBezTo>
                    <a:cubicBezTo>
                      <a:pt x="173104" y="45227"/>
                      <a:pt x="183582" y="45227"/>
                      <a:pt x="193107" y="49990"/>
                    </a:cubicBezTo>
                    <a:cubicBezTo>
                      <a:pt x="203584" y="55705"/>
                      <a:pt x="209299" y="69040"/>
                      <a:pt x="214062" y="79517"/>
                    </a:cubicBezTo>
                    <a:cubicBezTo>
                      <a:pt x="226444" y="106187"/>
                      <a:pt x="234065" y="134762"/>
                      <a:pt x="244542" y="161432"/>
                    </a:cubicBezTo>
                    <a:cubicBezTo>
                      <a:pt x="252162" y="178577"/>
                      <a:pt x="259782" y="195722"/>
                      <a:pt x="268354" y="212867"/>
                    </a:cubicBezTo>
                    <a:cubicBezTo>
                      <a:pt x="276927" y="229060"/>
                      <a:pt x="286452" y="243347"/>
                      <a:pt x="295024" y="259540"/>
                    </a:cubicBezTo>
                    <a:cubicBezTo>
                      <a:pt x="308359" y="287162"/>
                      <a:pt x="310265" y="316690"/>
                      <a:pt x="311217" y="346217"/>
                    </a:cubicBezTo>
                    <a:cubicBezTo>
                      <a:pt x="311217" y="380507"/>
                      <a:pt x="358842" y="380507"/>
                      <a:pt x="357890" y="350027"/>
                    </a:cubicBezTo>
                    <a:lnTo>
                      <a:pt x="357890" y="35002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8" name="Freeform: Shape 27">
                <a:extLst>
                  <a:ext uri="{FF2B5EF4-FFF2-40B4-BE49-F238E27FC236}">
                    <a16:creationId xmlns:a16="http://schemas.microsoft.com/office/drawing/2014/main" id="{23940EEA-83F1-4BE5-BD39-6A7E6C175B95}"/>
                  </a:ext>
                </a:extLst>
              </p:cNvPr>
              <p:cNvSpPr/>
              <p:nvPr/>
            </p:nvSpPr>
            <p:spPr>
              <a:xfrm>
                <a:off x="5585829" y="264761"/>
                <a:ext cx="174918" cy="311500"/>
              </a:xfrm>
              <a:custGeom>
                <a:avLst/>
                <a:gdLst>
                  <a:gd name="connsiteX0" fmla="*/ 13918 w 174918"/>
                  <a:gd name="connsiteY0" fmla="*/ 32418 h 311500"/>
                  <a:gd name="connsiteX1" fmla="*/ 131075 w 174918"/>
                  <a:gd name="connsiteY1" fmla="*/ 300071 h 311500"/>
                  <a:gd name="connsiteX2" fmla="*/ 172033 w 174918"/>
                  <a:gd name="connsiteY2" fmla="*/ 276258 h 311500"/>
                  <a:gd name="connsiteX3" fmla="*/ 134886 w 174918"/>
                  <a:gd name="connsiteY3" fmla="*/ 150528 h 311500"/>
                  <a:gd name="connsiteX4" fmla="*/ 73925 w 174918"/>
                  <a:gd name="connsiteY4" fmla="*/ 32418 h 311500"/>
                  <a:gd name="connsiteX5" fmla="*/ 32968 w 174918"/>
                  <a:gd name="connsiteY5" fmla="*/ 56231 h 311500"/>
                  <a:gd name="connsiteX6" fmla="*/ 87261 w 174918"/>
                  <a:gd name="connsiteY6" fmla="*/ 158148 h 311500"/>
                  <a:gd name="connsiteX7" fmla="*/ 114883 w 174918"/>
                  <a:gd name="connsiteY7" fmla="*/ 248636 h 311500"/>
                  <a:gd name="connsiteX8" fmla="*/ 159650 w 174918"/>
                  <a:gd name="connsiteY8" fmla="*/ 236253 h 311500"/>
                  <a:gd name="connsiteX9" fmla="*/ 114883 w 174918"/>
                  <a:gd name="connsiteY9" fmla="*/ 135288 h 311500"/>
                  <a:gd name="connsiteX10" fmla="*/ 88213 w 174918"/>
                  <a:gd name="connsiteY10" fmla="*/ 94331 h 311500"/>
                  <a:gd name="connsiteX11" fmla="*/ 69163 w 174918"/>
                  <a:gd name="connsiteY11" fmla="*/ 55278 h 311500"/>
                  <a:gd name="connsiteX12" fmla="*/ 24395 w 174918"/>
                  <a:gd name="connsiteY12" fmla="*/ 42896 h 311500"/>
                  <a:gd name="connsiteX13" fmla="*/ 9155 w 174918"/>
                  <a:gd name="connsiteY13" fmla="*/ 288641 h 311500"/>
                  <a:gd name="connsiteX14" fmla="*/ 56780 w 174918"/>
                  <a:gd name="connsiteY14" fmla="*/ 288641 h 311500"/>
                  <a:gd name="connsiteX15" fmla="*/ 56780 w 174918"/>
                  <a:gd name="connsiteY15" fmla="*/ 29561 h 311500"/>
                  <a:gd name="connsiteX16" fmla="*/ 9155 w 174918"/>
                  <a:gd name="connsiteY16" fmla="*/ 29561 h 311500"/>
                  <a:gd name="connsiteX17" fmla="*/ 9155 w 174918"/>
                  <a:gd name="connsiteY17" fmla="*/ 288641 h 311500"/>
                  <a:gd name="connsiteX18" fmla="*/ 56780 w 174918"/>
                  <a:gd name="connsiteY18" fmla="*/ 288641 h 311500"/>
                  <a:gd name="connsiteX19" fmla="*/ 48208 w 174918"/>
                  <a:gd name="connsiteY19" fmla="*/ 172436 h 311500"/>
                  <a:gd name="connsiteX20" fmla="*/ 65353 w 174918"/>
                  <a:gd name="connsiteY20" fmla="*/ 66708 h 311500"/>
                  <a:gd name="connsiteX21" fmla="*/ 20586 w 174918"/>
                  <a:gd name="connsiteY21" fmla="*/ 54326 h 311500"/>
                  <a:gd name="connsiteX22" fmla="*/ 39636 w 174918"/>
                  <a:gd name="connsiteY22" fmla="*/ 107666 h 311500"/>
                  <a:gd name="connsiteX23" fmla="*/ 70115 w 174918"/>
                  <a:gd name="connsiteY23" fmla="*/ 152433 h 311500"/>
                  <a:gd name="connsiteX24" fmla="*/ 89165 w 174918"/>
                  <a:gd name="connsiteY24" fmla="*/ 203868 h 311500"/>
                  <a:gd name="connsiteX25" fmla="*/ 117740 w 174918"/>
                  <a:gd name="connsiteY25" fmla="*/ 259113 h 311500"/>
                  <a:gd name="connsiteX26" fmla="*/ 162508 w 174918"/>
                  <a:gd name="connsiteY26" fmla="*/ 246731 h 311500"/>
                  <a:gd name="connsiteX27" fmla="*/ 131075 w 174918"/>
                  <a:gd name="connsiteY27" fmla="*/ 138146 h 311500"/>
                  <a:gd name="connsiteX28" fmla="*/ 73925 w 174918"/>
                  <a:gd name="connsiteY28" fmla="*/ 29561 h 311500"/>
                  <a:gd name="connsiteX29" fmla="*/ 32968 w 174918"/>
                  <a:gd name="connsiteY29" fmla="*/ 53373 h 311500"/>
                  <a:gd name="connsiteX30" fmla="*/ 91070 w 174918"/>
                  <a:gd name="connsiteY30" fmla="*/ 167673 h 311500"/>
                  <a:gd name="connsiteX31" fmla="*/ 130123 w 174918"/>
                  <a:gd name="connsiteY31" fmla="*/ 297213 h 311500"/>
                  <a:gd name="connsiteX32" fmla="*/ 171080 w 174918"/>
                  <a:gd name="connsiteY32" fmla="*/ 273401 h 311500"/>
                  <a:gd name="connsiteX33" fmla="*/ 58686 w 174918"/>
                  <a:gd name="connsiteY33" fmla="*/ 17178 h 311500"/>
                  <a:gd name="connsiteX34" fmla="*/ 29158 w 174918"/>
                  <a:gd name="connsiteY34" fmla="*/ 986 h 311500"/>
                  <a:gd name="connsiteX35" fmla="*/ 13918 w 174918"/>
                  <a:gd name="connsiteY35" fmla="*/ 32418 h 311500"/>
                  <a:gd name="connsiteX36" fmla="*/ 13918 w 174918"/>
                  <a:gd name="connsiteY36" fmla="*/ 32418 h 3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4918" h="311500">
                    <a:moveTo>
                      <a:pt x="13918" y="32418"/>
                    </a:moveTo>
                    <a:cubicBezTo>
                      <a:pt x="50113" y="122906"/>
                      <a:pt x="72020" y="221013"/>
                      <a:pt x="131075" y="300071"/>
                    </a:cubicBezTo>
                    <a:cubicBezTo>
                      <a:pt x="149173" y="324836"/>
                      <a:pt x="185368" y="303881"/>
                      <a:pt x="172033" y="276258"/>
                    </a:cubicBezTo>
                    <a:cubicBezTo>
                      <a:pt x="153936" y="236253"/>
                      <a:pt x="150125" y="191486"/>
                      <a:pt x="134886" y="150528"/>
                    </a:cubicBezTo>
                    <a:cubicBezTo>
                      <a:pt x="119645" y="108618"/>
                      <a:pt x="93928" y="72423"/>
                      <a:pt x="73925" y="32418"/>
                    </a:cubicBezTo>
                    <a:cubicBezTo>
                      <a:pt x="60590" y="40038"/>
                      <a:pt x="46303" y="48611"/>
                      <a:pt x="32968" y="56231"/>
                    </a:cubicBezTo>
                    <a:cubicBezTo>
                      <a:pt x="52018" y="89568"/>
                      <a:pt x="70115" y="122906"/>
                      <a:pt x="87261" y="158148"/>
                    </a:cubicBezTo>
                    <a:cubicBezTo>
                      <a:pt x="101548" y="186723"/>
                      <a:pt x="117740" y="216251"/>
                      <a:pt x="114883" y="248636"/>
                    </a:cubicBezTo>
                    <a:cubicBezTo>
                      <a:pt x="130123" y="244826"/>
                      <a:pt x="144411" y="241016"/>
                      <a:pt x="159650" y="236253"/>
                    </a:cubicBezTo>
                    <a:cubicBezTo>
                      <a:pt x="136790" y="206726"/>
                      <a:pt x="130123" y="168626"/>
                      <a:pt x="114883" y="135288"/>
                    </a:cubicBezTo>
                    <a:cubicBezTo>
                      <a:pt x="108215" y="120048"/>
                      <a:pt x="97738" y="107666"/>
                      <a:pt x="88213" y="94331"/>
                    </a:cubicBezTo>
                    <a:cubicBezTo>
                      <a:pt x="80593" y="82901"/>
                      <a:pt x="70115" y="69566"/>
                      <a:pt x="69163" y="55278"/>
                    </a:cubicBezTo>
                    <a:cubicBezTo>
                      <a:pt x="67258" y="32418"/>
                      <a:pt x="37730" y="21941"/>
                      <a:pt x="24395" y="42896"/>
                    </a:cubicBezTo>
                    <a:cubicBezTo>
                      <a:pt x="-19420" y="117191"/>
                      <a:pt x="9155" y="208631"/>
                      <a:pt x="9155" y="288641"/>
                    </a:cubicBezTo>
                    <a:cubicBezTo>
                      <a:pt x="9155" y="319121"/>
                      <a:pt x="56780" y="319121"/>
                      <a:pt x="56780" y="288641"/>
                    </a:cubicBezTo>
                    <a:cubicBezTo>
                      <a:pt x="56780" y="201963"/>
                      <a:pt x="56780" y="116238"/>
                      <a:pt x="56780" y="29561"/>
                    </a:cubicBezTo>
                    <a:cubicBezTo>
                      <a:pt x="56780" y="-919"/>
                      <a:pt x="9155" y="-919"/>
                      <a:pt x="9155" y="29561"/>
                    </a:cubicBezTo>
                    <a:cubicBezTo>
                      <a:pt x="9155" y="116238"/>
                      <a:pt x="9155" y="201963"/>
                      <a:pt x="9155" y="288641"/>
                    </a:cubicBezTo>
                    <a:cubicBezTo>
                      <a:pt x="25348" y="288641"/>
                      <a:pt x="40588" y="288641"/>
                      <a:pt x="56780" y="288641"/>
                    </a:cubicBezTo>
                    <a:cubicBezTo>
                      <a:pt x="56780" y="249588"/>
                      <a:pt x="50113" y="211488"/>
                      <a:pt x="48208" y="172436"/>
                    </a:cubicBezTo>
                    <a:cubicBezTo>
                      <a:pt x="46303" y="136241"/>
                      <a:pt x="46303" y="98141"/>
                      <a:pt x="65353" y="66708"/>
                    </a:cubicBezTo>
                    <a:cubicBezTo>
                      <a:pt x="50113" y="62898"/>
                      <a:pt x="35825" y="59088"/>
                      <a:pt x="20586" y="54326"/>
                    </a:cubicBezTo>
                    <a:cubicBezTo>
                      <a:pt x="22490" y="73376"/>
                      <a:pt x="29158" y="90521"/>
                      <a:pt x="39636" y="107666"/>
                    </a:cubicBezTo>
                    <a:cubicBezTo>
                      <a:pt x="49161" y="122906"/>
                      <a:pt x="61543" y="137193"/>
                      <a:pt x="70115" y="152433"/>
                    </a:cubicBezTo>
                    <a:cubicBezTo>
                      <a:pt x="78688" y="168626"/>
                      <a:pt x="83450" y="186723"/>
                      <a:pt x="89165" y="203868"/>
                    </a:cubicBezTo>
                    <a:cubicBezTo>
                      <a:pt x="96786" y="223871"/>
                      <a:pt x="104405" y="242921"/>
                      <a:pt x="117740" y="259113"/>
                    </a:cubicBezTo>
                    <a:cubicBezTo>
                      <a:pt x="132028" y="278163"/>
                      <a:pt x="159650" y="271496"/>
                      <a:pt x="162508" y="246731"/>
                    </a:cubicBezTo>
                    <a:cubicBezTo>
                      <a:pt x="166318" y="208631"/>
                      <a:pt x="148220" y="171483"/>
                      <a:pt x="131075" y="138146"/>
                    </a:cubicBezTo>
                    <a:cubicBezTo>
                      <a:pt x="112978" y="100998"/>
                      <a:pt x="92975" y="65756"/>
                      <a:pt x="73925" y="29561"/>
                    </a:cubicBezTo>
                    <a:cubicBezTo>
                      <a:pt x="58686" y="2891"/>
                      <a:pt x="19633" y="26703"/>
                      <a:pt x="32968" y="53373"/>
                    </a:cubicBezTo>
                    <a:cubicBezTo>
                      <a:pt x="52018" y="91473"/>
                      <a:pt x="77736" y="126716"/>
                      <a:pt x="91070" y="167673"/>
                    </a:cubicBezTo>
                    <a:cubicBezTo>
                      <a:pt x="105358" y="210536"/>
                      <a:pt x="111073" y="255303"/>
                      <a:pt x="130123" y="297213"/>
                    </a:cubicBezTo>
                    <a:cubicBezTo>
                      <a:pt x="143458" y="289593"/>
                      <a:pt x="157745" y="281021"/>
                      <a:pt x="171080" y="273401"/>
                    </a:cubicBezTo>
                    <a:cubicBezTo>
                      <a:pt x="113930" y="197201"/>
                      <a:pt x="92975" y="103856"/>
                      <a:pt x="58686" y="17178"/>
                    </a:cubicBezTo>
                    <a:cubicBezTo>
                      <a:pt x="53923" y="4796"/>
                      <a:pt x="42493" y="-2824"/>
                      <a:pt x="29158" y="986"/>
                    </a:cubicBezTo>
                    <a:cubicBezTo>
                      <a:pt x="18680" y="5748"/>
                      <a:pt x="9155" y="20036"/>
                      <a:pt x="13918" y="32418"/>
                    </a:cubicBezTo>
                    <a:lnTo>
                      <a:pt x="13918" y="324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29" name="Freeform: Shape 28">
                <a:extLst>
                  <a:ext uri="{FF2B5EF4-FFF2-40B4-BE49-F238E27FC236}">
                    <a16:creationId xmlns:a16="http://schemas.microsoft.com/office/drawing/2014/main" id="{4835D553-E254-4600-9294-9113F3016100}"/>
                  </a:ext>
                </a:extLst>
              </p:cNvPr>
              <p:cNvSpPr/>
              <p:nvPr/>
            </p:nvSpPr>
            <p:spPr>
              <a:xfrm>
                <a:off x="5594500" y="269319"/>
                <a:ext cx="94954" cy="294705"/>
              </a:xfrm>
              <a:custGeom>
                <a:avLst/>
                <a:gdLst>
                  <a:gd name="connsiteX0" fmla="*/ 47157 w 94954"/>
                  <a:gd name="connsiteY0" fmla="*/ 207883 h 294705"/>
                  <a:gd name="connsiteX1" fmla="*/ 46204 w 94954"/>
                  <a:gd name="connsiteY1" fmla="*/ 237410 h 294705"/>
                  <a:gd name="connsiteX2" fmla="*/ 44299 w 94954"/>
                  <a:gd name="connsiteY2" fmla="*/ 247888 h 294705"/>
                  <a:gd name="connsiteX3" fmla="*/ 45252 w 94954"/>
                  <a:gd name="connsiteY3" fmla="*/ 246935 h 294705"/>
                  <a:gd name="connsiteX4" fmla="*/ 45252 w 94954"/>
                  <a:gd name="connsiteY4" fmla="*/ 247888 h 294705"/>
                  <a:gd name="connsiteX5" fmla="*/ 45252 w 94954"/>
                  <a:gd name="connsiteY5" fmla="*/ 248840 h 294705"/>
                  <a:gd name="connsiteX6" fmla="*/ 57634 w 94954"/>
                  <a:gd name="connsiteY6" fmla="*/ 248840 h 294705"/>
                  <a:gd name="connsiteX7" fmla="*/ 59540 w 94954"/>
                  <a:gd name="connsiteY7" fmla="*/ 248840 h 294705"/>
                  <a:gd name="connsiteX8" fmla="*/ 58587 w 94954"/>
                  <a:gd name="connsiteY8" fmla="*/ 246935 h 294705"/>
                  <a:gd name="connsiteX9" fmla="*/ 57634 w 94954"/>
                  <a:gd name="connsiteY9" fmla="*/ 244078 h 294705"/>
                  <a:gd name="connsiteX10" fmla="*/ 56682 w 94954"/>
                  <a:gd name="connsiteY10" fmla="*/ 211693 h 294705"/>
                  <a:gd name="connsiteX11" fmla="*/ 64302 w 94954"/>
                  <a:gd name="connsiteY11" fmla="*/ 146923 h 294705"/>
                  <a:gd name="connsiteX12" fmla="*/ 44299 w 94954"/>
                  <a:gd name="connsiteY12" fmla="*/ 11668 h 294705"/>
                  <a:gd name="connsiteX13" fmla="*/ 3342 w 94954"/>
                  <a:gd name="connsiteY13" fmla="*/ 35480 h 294705"/>
                  <a:gd name="connsiteX14" fmla="*/ 9057 w 94954"/>
                  <a:gd name="connsiteY14" fmla="*/ 241220 h 294705"/>
                  <a:gd name="connsiteX15" fmla="*/ 26202 w 94954"/>
                  <a:gd name="connsiteY15" fmla="*/ 284083 h 294705"/>
                  <a:gd name="connsiteX16" fmla="*/ 76684 w 94954"/>
                  <a:gd name="connsiteY16" fmla="*/ 283130 h 294705"/>
                  <a:gd name="connsiteX17" fmla="*/ 94782 w 94954"/>
                  <a:gd name="connsiteY17" fmla="*/ 207883 h 294705"/>
                  <a:gd name="connsiteX18" fmla="*/ 70970 w 94954"/>
                  <a:gd name="connsiteY18" fmla="*/ 184070 h 294705"/>
                  <a:gd name="connsiteX19" fmla="*/ 47157 w 94954"/>
                  <a:gd name="connsiteY19" fmla="*/ 207883 h 294705"/>
                  <a:gd name="connsiteX20" fmla="*/ 47157 w 94954"/>
                  <a:gd name="connsiteY20" fmla="*/ 207883 h 29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4" h="294705">
                    <a:moveTo>
                      <a:pt x="47157" y="207883"/>
                    </a:moveTo>
                    <a:cubicBezTo>
                      <a:pt x="46204" y="217408"/>
                      <a:pt x="46204" y="227885"/>
                      <a:pt x="46204" y="237410"/>
                    </a:cubicBezTo>
                    <a:cubicBezTo>
                      <a:pt x="46204" y="241220"/>
                      <a:pt x="45252" y="242173"/>
                      <a:pt x="44299" y="247888"/>
                    </a:cubicBezTo>
                    <a:cubicBezTo>
                      <a:pt x="44299" y="247888"/>
                      <a:pt x="44299" y="246935"/>
                      <a:pt x="45252" y="246935"/>
                    </a:cubicBezTo>
                    <a:cubicBezTo>
                      <a:pt x="43347" y="249793"/>
                      <a:pt x="43347" y="249793"/>
                      <a:pt x="45252" y="247888"/>
                    </a:cubicBezTo>
                    <a:cubicBezTo>
                      <a:pt x="46204" y="248840"/>
                      <a:pt x="41442" y="249793"/>
                      <a:pt x="45252" y="248840"/>
                    </a:cubicBezTo>
                    <a:cubicBezTo>
                      <a:pt x="49062" y="248840"/>
                      <a:pt x="53824" y="248840"/>
                      <a:pt x="57634" y="248840"/>
                    </a:cubicBezTo>
                    <a:cubicBezTo>
                      <a:pt x="61445" y="249793"/>
                      <a:pt x="60492" y="253603"/>
                      <a:pt x="59540" y="248840"/>
                    </a:cubicBezTo>
                    <a:cubicBezTo>
                      <a:pt x="59540" y="248840"/>
                      <a:pt x="57634" y="245030"/>
                      <a:pt x="58587" y="246935"/>
                    </a:cubicBezTo>
                    <a:cubicBezTo>
                      <a:pt x="55729" y="240268"/>
                      <a:pt x="58587" y="249793"/>
                      <a:pt x="57634" y="244078"/>
                    </a:cubicBezTo>
                    <a:cubicBezTo>
                      <a:pt x="56682" y="233600"/>
                      <a:pt x="56682" y="223123"/>
                      <a:pt x="56682" y="211693"/>
                    </a:cubicBezTo>
                    <a:cubicBezTo>
                      <a:pt x="57634" y="189785"/>
                      <a:pt x="61445" y="168830"/>
                      <a:pt x="64302" y="146923"/>
                    </a:cubicBezTo>
                    <a:cubicBezTo>
                      <a:pt x="70970" y="99298"/>
                      <a:pt x="68112" y="54530"/>
                      <a:pt x="44299" y="11668"/>
                    </a:cubicBezTo>
                    <a:cubicBezTo>
                      <a:pt x="29059" y="-15002"/>
                      <a:pt x="-11898" y="8810"/>
                      <a:pt x="3342" y="35480"/>
                    </a:cubicBezTo>
                    <a:cubicBezTo>
                      <a:pt x="39537" y="100250"/>
                      <a:pt x="4295" y="172640"/>
                      <a:pt x="9057" y="241220"/>
                    </a:cubicBezTo>
                    <a:cubicBezTo>
                      <a:pt x="10009" y="256460"/>
                      <a:pt x="14772" y="272653"/>
                      <a:pt x="26202" y="284083"/>
                    </a:cubicBezTo>
                    <a:cubicBezTo>
                      <a:pt x="40490" y="299323"/>
                      <a:pt x="62397" y="297418"/>
                      <a:pt x="76684" y="283130"/>
                    </a:cubicBezTo>
                    <a:cubicBezTo>
                      <a:pt x="97640" y="263128"/>
                      <a:pt x="91924" y="234553"/>
                      <a:pt x="94782" y="207883"/>
                    </a:cubicBezTo>
                    <a:cubicBezTo>
                      <a:pt x="96687" y="195500"/>
                      <a:pt x="82399" y="184070"/>
                      <a:pt x="70970" y="184070"/>
                    </a:cubicBezTo>
                    <a:cubicBezTo>
                      <a:pt x="56682" y="184070"/>
                      <a:pt x="49062" y="195500"/>
                      <a:pt x="47157" y="207883"/>
                    </a:cubicBezTo>
                    <a:lnTo>
                      <a:pt x="47157" y="2078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0" name="Freeform: Shape 29">
                <a:extLst>
                  <a:ext uri="{FF2B5EF4-FFF2-40B4-BE49-F238E27FC236}">
                    <a16:creationId xmlns:a16="http://schemas.microsoft.com/office/drawing/2014/main" id="{63F33ADE-48AF-484C-B611-127A43BFC256}"/>
                  </a:ext>
                </a:extLst>
              </p:cNvPr>
              <p:cNvSpPr/>
              <p:nvPr/>
            </p:nvSpPr>
            <p:spPr>
              <a:xfrm>
                <a:off x="5105247" y="1406791"/>
                <a:ext cx="463589" cy="758081"/>
              </a:xfrm>
              <a:custGeom>
                <a:avLst/>
                <a:gdLst>
                  <a:gd name="connsiteX0" fmla="*/ 123977 w 463589"/>
                  <a:gd name="connsiteY0" fmla="*/ 111494 h 758081"/>
                  <a:gd name="connsiteX1" fmla="*/ 306857 w 463589"/>
                  <a:gd name="connsiteY1" fmla="*/ 175311 h 758081"/>
                  <a:gd name="connsiteX2" fmla="*/ 403060 w 463589"/>
                  <a:gd name="connsiteY2" fmla="*/ 259131 h 758081"/>
                  <a:gd name="connsiteX3" fmla="*/ 414490 w 463589"/>
                  <a:gd name="connsiteY3" fmla="*/ 328664 h 758081"/>
                  <a:gd name="connsiteX4" fmla="*/ 407822 w 463589"/>
                  <a:gd name="connsiteY4" fmla="*/ 421056 h 758081"/>
                  <a:gd name="connsiteX5" fmla="*/ 382105 w 463589"/>
                  <a:gd name="connsiteY5" fmla="*/ 512496 h 758081"/>
                  <a:gd name="connsiteX6" fmla="*/ 351625 w 463589"/>
                  <a:gd name="connsiteY6" fmla="*/ 579171 h 758081"/>
                  <a:gd name="connsiteX7" fmla="*/ 284950 w 463589"/>
                  <a:gd name="connsiteY7" fmla="*/ 686804 h 758081"/>
                  <a:gd name="connsiteX8" fmla="*/ 235420 w 463589"/>
                  <a:gd name="connsiteY8" fmla="*/ 708711 h 758081"/>
                  <a:gd name="connsiteX9" fmla="*/ 199225 w 463589"/>
                  <a:gd name="connsiteY9" fmla="*/ 710616 h 758081"/>
                  <a:gd name="connsiteX10" fmla="*/ 161125 w 463589"/>
                  <a:gd name="connsiteY10" fmla="*/ 710616 h 758081"/>
                  <a:gd name="connsiteX11" fmla="*/ 148742 w 463589"/>
                  <a:gd name="connsiteY11" fmla="*/ 707759 h 758081"/>
                  <a:gd name="connsiteX12" fmla="*/ 144932 w 463589"/>
                  <a:gd name="connsiteY12" fmla="*/ 704901 h 758081"/>
                  <a:gd name="connsiteX13" fmla="*/ 141122 w 463589"/>
                  <a:gd name="connsiteY13" fmla="*/ 701091 h 758081"/>
                  <a:gd name="connsiteX14" fmla="*/ 115405 w 463589"/>
                  <a:gd name="connsiteY14" fmla="*/ 673469 h 758081"/>
                  <a:gd name="connsiteX15" fmla="*/ 72542 w 463589"/>
                  <a:gd name="connsiteY15" fmla="*/ 616319 h 758081"/>
                  <a:gd name="connsiteX16" fmla="*/ 52540 w 463589"/>
                  <a:gd name="connsiteY16" fmla="*/ 530594 h 758081"/>
                  <a:gd name="connsiteX17" fmla="*/ 46825 w 463589"/>
                  <a:gd name="connsiteY17" fmla="*/ 432486 h 758081"/>
                  <a:gd name="connsiteX18" fmla="*/ 47777 w 463589"/>
                  <a:gd name="connsiteY18" fmla="*/ 318186 h 758081"/>
                  <a:gd name="connsiteX19" fmla="*/ 65875 w 463589"/>
                  <a:gd name="connsiteY19" fmla="*/ 209601 h 758081"/>
                  <a:gd name="connsiteX20" fmla="*/ 75400 w 463589"/>
                  <a:gd name="connsiteY20" fmla="*/ 118161 h 758081"/>
                  <a:gd name="connsiteX21" fmla="*/ 101117 w 463589"/>
                  <a:gd name="connsiteY21" fmla="*/ 41009 h 758081"/>
                  <a:gd name="connsiteX22" fmla="*/ 67780 w 463589"/>
                  <a:gd name="connsiteY22" fmla="*/ 7671 h 758081"/>
                  <a:gd name="connsiteX23" fmla="*/ 30632 w 463589"/>
                  <a:gd name="connsiteY23" fmla="*/ 94349 h 758081"/>
                  <a:gd name="connsiteX24" fmla="*/ 24917 w 463589"/>
                  <a:gd name="connsiteY24" fmla="*/ 179121 h 758081"/>
                  <a:gd name="connsiteX25" fmla="*/ 14440 w 463589"/>
                  <a:gd name="connsiteY25" fmla="*/ 224841 h 758081"/>
                  <a:gd name="connsiteX26" fmla="*/ 4915 w 463589"/>
                  <a:gd name="connsiteY26" fmla="*/ 283896 h 758081"/>
                  <a:gd name="connsiteX27" fmla="*/ 152 w 463589"/>
                  <a:gd name="connsiteY27" fmla="*/ 389624 h 758081"/>
                  <a:gd name="connsiteX28" fmla="*/ 2057 w 463589"/>
                  <a:gd name="connsiteY28" fmla="*/ 502019 h 758081"/>
                  <a:gd name="connsiteX29" fmla="*/ 10630 w 463589"/>
                  <a:gd name="connsiteY29" fmla="*/ 555359 h 758081"/>
                  <a:gd name="connsiteX30" fmla="*/ 19202 w 463589"/>
                  <a:gd name="connsiteY30" fmla="*/ 605841 h 758081"/>
                  <a:gd name="connsiteX31" fmla="*/ 60160 w 463589"/>
                  <a:gd name="connsiteY31" fmla="*/ 677279 h 758081"/>
                  <a:gd name="connsiteX32" fmla="*/ 114452 w 463589"/>
                  <a:gd name="connsiteY32" fmla="*/ 739191 h 758081"/>
                  <a:gd name="connsiteX33" fmla="*/ 201130 w 463589"/>
                  <a:gd name="connsiteY33" fmla="*/ 757289 h 758081"/>
                  <a:gd name="connsiteX34" fmla="*/ 283045 w 463589"/>
                  <a:gd name="connsiteY34" fmla="*/ 743001 h 758081"/>
                  <a:gd name="connsiteX35" fmla="*/ 377342 w 463589"/>
                  <a:gd name="connsiteY35" fmla="*/ 638226 h 758081"/>
                  <a:gd name="connsiteX36" fmla="*/ 408775 w 463589"/>
                  <a:gd name="connsiteY36" fmla="*/ 571551 h 758081"/>
                  <a:gd name="connsiteX37" fmla="*/ 444970 w 463589"/>
                  <a:gd name="connsiteY37" fmla="*/ 481064 h 758081"/>
                  <a:gd name="connsiteX38" fmla="*/ 462115 w 463589"/>
                  <a:gd name="connsiteY38" fmla="*/ 378194 h 758081"/>
                  <a:gd name="connsiteX39" fmla="*/ 459257 w 463589"/>
                  <a:gd name="connsiteY39" fmla="*/ 278181 h 758081"/>
                  <a:gd name="connsiteX40" fmla="*/ 355435 w 463589"/>
                  <a:gd name="connsiteY40" fmla="*/ 145784 h 758081"/>
                  <a:gd name="connsiteX41" fmla="*/ 251612 w 463589"/>
                  <a:gd name="connsiteY41" fmla="*/ 101016 h 758081"/>
                  <a:gd name="connsiteX42" fmla="*/ 137312 w 463589"/>
                  <a:gd name="connsiteY42" fmla="*/ 64821 h 758081"/>
                  <a:gd name="connsiteX43" fmla="*/ 107785 w 463589"/>
                  <a:gd name="connsiteY43" fmla="*/ 81014 h 758081"/>
                  <a:gd name="connsiteX44" fmla="*/ 123977 w 463589"/>
                  <a:gd name="connsiteY44" fmla="*/ 111494 h 758081"/>
                  <a:gd name="connsiteX45" fmla="*/ 123977 w 463589"/>
                  <a:gd name="connsiteY45" fmla="*/ 111494 h 7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3589" h="758081">
                    <a:moveTo>
                      <a:pt x="123977" y="111494"/>
                    </a:moveTo>
                    <a:cubicBezTo>
                      <a:pt x="186842" y="124829"/>
                      <a:pt x="247802" y="149594"/>
                      <a:pt x="306857" y="175311"/>
                    </a:cubicBezTo>
                    <a:cubicBezTo>
                      <a:pt x="346862" y="193409"/>
                      <a:pt x="384962" y="218174"/>
                      <a:pt x="403060" y="259131"/>
                    </a:cubicBezTo>
                    <a:cubicBezTo>
                      <a:pt x="412585" y="280086"/>
                      <a:pt x="414490" y="304851"/>
                      <a:pt x="414490" y="328664"/>
                    </a:cubicBezTo>
                    <a:cubicBezTo>
                      <a:pt x="414490" y="360096"/>
                      <a:pt x="413537" y="390576"/>
                      <a:pt x="407822" y="421056"/>
                    </a:cubicBezTo>
                    <a:cubicBezTo>
                      <a:pt x="402107" y="452489"/>
                      <a:pt x="393535" y="482969"/>
                      <a:pt x="382105" y="512496"/>
                    </a:cubicBezTo>
                    <a:cubicBezTo>
                      <a:pt x="372580" y="535356"/>
                      <a:pt x="361150" y="557264"/>
                      <a:pt x="351625" y="579171"/>
                    </a:cubicBezTo>
                    <a:cubicBezTo>
                      <a:pt x="334480" y="618224"/>
                      <a:pt x="316382" y="659181"/>
                      <a:pt x="284950" y="686804"/>
                    </a:cubicBezTo>
                    <a:cubicBezTo>
                      <a:pt x="271615" y="698234"/>
                      <a:pt x="253517" y="706806"/>
                      <a:pt x="235420" y="708711"/>
                    </a:cubicBezTo>
                    <a:cubicBezTo>
                      <a:pt x="223990" y="710616"/>
                      <a:pt x="211607" y="709664"/>
                      <a:pt x="199225" y="710616"/>
                    </a:cubicBezTo>
                    <a:cubicBezTo>
                      <a:pt x="186842" y="711569"/>
                      <a:pt x="173507" y="712521"/>
                      <a:pt x="161125" y="710616"/>
                    </a:cubicBezTo>
                    <a:cubicBezTo>
                      <a:pt x="157315" y="709664"/>
                      <a:pt x="152552" y="708711"/>
                      <a:pt x="148742" y="707759"/>
                    </a:cubicBezTo>
                    <a:cubicBezTo>
                      <a:pt x="148742" y="707759"/>
                      <a:pt x="141122" y="702996"/>
                      <a:pt x="144932" y="704901"/>
                    </a:cubicBezTo>
                    <a:cubicBezTo>
                      <a:pt x="143980" y="703949"/>
                      <a:pt x="142075" y="702996"/>
                      <a:pt x="141122" y="701091"/>
                    </a:cubicBezTo>
                    <a:cubicBezTo>
                      <a:pt x="131597" y="692519"/>
                      <a:pt x="123977" y="682994"/>
                      <a:pt x="115405" y="673469"/>
                    </a:cubicBezTo>
                    <a:cubicBezTo>
                      <a:pt x="100165" y="655371"/>
                      <a:pt x="85877" y="636321"/>
                      <a:pt x="72542" y="616319"/>
                    </a:cubicBezTo>
                    <a:cubicBezTo>
                      <a:pt x="57302" y="591554"/>
                      <a:pt x="58255" y="558216"/>
                      <a:pt x="52540" y="530594"/>
                    </a:cubicBezTo>
                    <a:cubicBezTo>
                      <a:pt x="45872" y="498209"/>
                      <a:pt x="46825" y="465824"/>
                      <a:pt x="46825" y="432486"/>
                    </a:cubicBezTo>
                    <a:cubicBezTo>
                      <a:pt x="46825" y="394386"/>
                      <a:pt x="45872" y="356286"/>
                      <a:pt x="47777" y="318186"/>
                    </a:cubicBezTo>
                    <a:cubicBezTo>
                      <a:pt x="49682" y="281039"/>
                      <a:pt x="56350" y="245796"/>
                      <a:pt x="65875" y="209601"/>
                    </a:cubicBezTo>
                    <a:cubicBezTo>
                      <a:pt x="73495" y="180074"/>
                      <a:pt x="73495" y="148641"/>
                      <a:pt x="75400" y="118161"/>
                    </a:cubicBezTo>
                    <a:cubicBezTo>
                      <a:pt x="77305" y="90539"/>
                      <a:pt x="82067" y="61964"/>
                      <a:pt x="101117" y="41009"/>
                    </a:cubicBezTo>
                    <a:cubicBezTo>
                      <a:pt x="122072" y="18149"/>
                      <a:pt x="87782" y="-15189"/>
                      <a:pt x="67780" y="7671"/>
                    </a:cubicBezTo>
                    <a:cubicBezTo>
                      <a:pt x="45872" y="32436"/>
                      <a:pt x="34442" y="61964"/>
                      <a:pt x="30632" y="94349"/>
                    </a:cubicBezTo>
                    <a:cubicBezTo>
                      <a:pt x="26822" y="122924"/>
                      <a:pt x="28727" y="151499"/>
                      <a:pt x="24917" y="179121"/>
                    </a:cubicBezTo>
                    <a:cubicBezTo>
                      <a:pt x="23012" y="194361"/>
                      <a:pt x="17297" y="209601"/>
                      <a:pt x="14440" y="224841"/>
                    </a:cubicBezTo>
                    <a:cubicBezTo>
                      <a:pt x="9677" y="243891"/>
                      <a:pt x="6820" y="263894"/>
                      <a:pt x="4915" y="283896"/>
                    </a:cubicBezTo>
                    <a:cubicBezTo>
                      <a:pt x="1105" y="319139"/>
                      <a:pt x="152" y="354381"/>
                      <a:pt x="152" y="389624"/>
                    </a:cubicBezTo>
                    <a:cubicBezTo>
                      <a:pt x="152" y="426771"/>
                      <a:pt x="-800" y="464871"/>
                      <a:pt x="2057" y="502019"/>
                    </a:cubicBezTo>
                    <a:cubicBezTo>
                      <a:pt x="3962" y="520116"/>
                      <a:pt x="6820" y="538214"/>
                      <a:pt x="10630" y="555359"/>
                    </a:cubicBezTo>
                    <a:cubicBezTo>
                      <a:pt x="13487" y="571551"/>
                      <a:pt x="14440" y="588696"/>
                      <a:pt x="19202" y="605841"/>
                    </a:cubicBezTo>
                    <a:cubicBezTo>
                      <a:pt x="25870" y="633464"/>
                      <a:pt x="43967" y="655371"/>
                      <a:pt x="60160" y="677279"/>
                    </a:cubicBezTo>
                    <a:cubicBezTo>
                      <a:pt x="76352" y="699186"/>
                      <a:pt x="93497" y="722046"/>
                      <a:pt x="114452" y="739191"/>
                    </a:cubicBezTo>
                    <a:cubicBezTo>
                      <a:pt x="139217" y="759194"/>
                      <a:pt x="170650" y="759194"/>
                      <a:pt x="201130" y="757289"/>
                    </a:cubicBezTo>
                    <a:cubicBezTo>
                      <a:pt x="229705" y="755384"/>
                      <a:pt x="256375" y="754431"/>
                      <a:pt x="283045" y="743001"/>
                    </a:cubicBezTo>
                    <a:cubicBezTo>
                      <a:pt x="327812" y="722999"/>
                      <a:pt x="356387" y="680136"/>
                      <a:pt x="377342" y="638226"/>
                    </a:cubicBezTo>
                    <a:cubicBezTo>
                      <a:pt x="387820" y="616319"/>
                      <a:pt x="397345" y="593459"/>
                      <a:pt x="408775" y="571551"/>
                    </a:cubicBezTo>
                    <a:cubicBezTo>
                      <a:pt x="423062" y="542024"/>
                      <a:pt x="436397" y="512496"/>
                      <a:pt x="444970" y="481064"/>
                    </a:cubicBezTo>
                    <a:cubicBezTo>
                      <a:pt x="454495" y="447726"/>
                      <a:pt x="460210" y="412484"/>
                      <a:pt x="462115" y="378194"/>
                    </a:cubicBezTo>
                    <a:cubicBezTo>
                      <a:pt x="464020" y="344856"/>
                      <a:pt x="464972" y="310566"/>
                      <a:pt x="459257" y="278181"/>
                    </a:cubicBezTo>
                    <a:cubicBezTo>
                      <a:pt x="448780" y="219126"/>
                      <a:pt x="406870" y="173406"/>
                      <a:pt x="355435" y="145784"/>
                    </a:cubicBezTo>
                    <a:cubicBezTo>
                      <a:pt x="322097" y="127686"/>
                      <a:pt x="286855" y="114351"/>
                      <a:pt x="251612" y="101016"/>
                    </a:cubicBezTo>
                    <a:cubicBezTo>
                      <a:pt x="214465" y="86729"/>
                      <a:pt x="176365" y="73394"/>
                      <a:pt x="137312" y="64821"/>
                    </a:cubicBezTo>
                    <a:cubicBezTo>
                      <a:pt x="124930" y="61964"/>
                      <a:pt x="111595" y="68631"/>
                      <a:pt x="107785" y="81014"/>
                    </a:cubicBezTo>
                    <a:cubicBezTo>
                      <a:pt x="103975" y="93396"/>
                      <a:pt x="111595" y="108636"/>
                      <a:pt x="123977" y="111494"/>
                    </a:cubicBezTo>
                    <a:lnTo>
                      <a:pt x="123977" y="1114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1" name="Freeform: Shape 30">
                <a:extLst>
                  <a:ext uri="{FF2B5EF4-FFF2-40B4-BE49-F238E27FC236}">
                    <a16:creationId xmlns:a16="http://schemas.microsoft.com/office/drawing/2014/main" id="{1CBAB889-C236-4C8F-A4D9-C2565E569730}"/>
                  </a:ext>
                </a:extLst>
              </p:cNvPr>
              <p:cNvSpPr/>
              <p:nvPr/>
            </p:nvSpPr>
            <p:spPr>
              <a:xfrm>
                <a:off x="6248724" y="901523"/>
                <a:ext cx="406568" cy="620663"/>
              </a:xfrm>
              <a:custGeom>
                <a:avLst/>
                <a:gdLst>
                  <a:gd name="connsiteX0" fmla="*/ 175888 w 406568"/>
                  <a:gd name="connsiteY0" fmla="*/ 32879 h 620663"/>
                  <a:gd name="connsiteX1" fmla="*/ 64446 w 406568"/>
                  <a:gd name="connsiteY1" fmla="*/ 76694 h 620663"/>
                  <a:gd name="connsiteX2" fmla="*/ 20631 w 406568"/>
                  <a:gd name="connsiteY2" fmla="*/ 115747 h 620663"/>
                  <a:gd name="connsiteX3" fmla="*/ 628 w 406568"/>
                  <a:gd name="connsiteY3" fmla="*/ 174802 h 620663"/>
                  <a:gd name="connsiteX4" fmla="*/ 3486 w 406568"/>
                  <a:gd name="connsiteY4" fmla="*/ 249097 h 620663"/>
                  <a:gd name="connsiteX5" fmla="*/ 7296 w 406568"/>
                  <a:gd name="connsiteY5" fmla="*/ 321487 h 620663"/>
                  <a:gd name="connsiteX6" fmla="*/ 18726 w 406568"/>
                  <a:gd name="connsiteY6" fmla="*/ 419594 h 620663"/>
                  <a:gd name="connsiteX7" fmla="*/ 45396 w 406568"/>
                  <a:gd name="connsiteY7" fmla="*/ 514844 h 620663"/>
                  <a:gd name="connsiteX8" fmla="*/ 148266 w 406568"/>
                  <a:gd name="connsiteY8" fmla="*/ 606284 h 620663"/>
                  <a:gd name="connsiteX9" fmla="*/ 219703 w 406568"/>
                  <a:gd name="connsiteY9" fmla="*/ 617714 h 620663"/>
                  <a:gd name="connsiteX10" fmla="*/ 314953 w 406568"/>
                  <a:gd name="connsiteY10" fmla="*/ 619619 h 620663"/>
                  <a:gd name="connsiteX11" fmla="*/ 376866 w 406568"/>
                  <a:gd name="connsiteY11" fmla="*/ 593902 h 620663"/>
                  <a:gd name="connsiteX12" fmla="*/ 406393 w 406568"/>
                  <a:gd name="connsiteY12" fmla="*/ 521512 h 620663"/>
                  <a:gd name="connsiteX13" fmla="*/ 394011 w 406568"/>
                  <a:gd name="connsiteY13" fmla="*/ 453884 h 620663"/>
                  <a:gd name="connsiteX14" fmla="*/ 383533 w 406568"/>
                  <a:gd name="connsiteY14" fmla="*/ 411974 h 620663"/>
                  <a:gd name="connsiteX15" fmla="*/ 360673 w 406568"/>
                  <a:gd name="connsiteY15" fmla="*/ 381494 h 620663"/>
                  <a:gd name="connsiteX16" fmla="*/ 337813 w 406568"/>
                  <a:gd name="connsiteY16" fmla="*/ 283387 h 620663"/>
                  <a:gd name="connsiteX17" fmla="*/ 326383 w 406568"/>
                  <a:gd name="connsiteY17" fmla="*/ 236714 h 620663"/>
                  <a:gd name="connsiteX18" fmla="*/ 306381 w 406568"/>
                  <a:gd name="connsiteY18" fmla="*/ 186231 h 620663"/>
                  <a:gd name="connsiteX19" fmla="*/ 286378 w 406568"/>
                  <a:gd name="connsiteY19" fmla="*/ 135749 h 620663"/>
                  <a:gd name="connsiteX20" fmla="*/ 259708 w 406568"/>
                  <a:gd name="connsiteY20" fmla="*/ 90981 h 620663"/>
                  <a:gd name="connsiteX21" fmla="*/ 216846 w 406568"/>
                  <a:gd name="connsiteY21" fmla="*/ 7162 h 620663"/>
                  <a:gd name="connsiteX22" fmla="*/ 183508 w 406568"/>
                  <a:gd name="connsiteY22" fmla="*/ 7162 h 620663"/>
                  <a:gd name="connsiteX23" fmla="*/ 183508 w 406568"/>
                  <a:gd name="connsiteY23" fmla="*/ 40499 h 620663"/>
                  <a:gd name="connsiteX24" fmla="*/ 213036 w 406568"/>
                  <a:gd name="connsiteY24" fmla="*/ 106222 h 620663"/>
                  <a:gd name="connsiteX25" fmla="*/ 234943 w 406568"/>
                  <a:gd name="connsiteY25" fmla="*/ 136702 h 620663"/>
                  <a:gd name="connsiteX26" fmla="*/ 252088 w 406568"/>
                  <a:gd name="connsiteY26" fmla="*/ 175754 h 620663"/>
                  <a:gd name="connsiteX27" fmla="*/ 283521 w 406568"/>
                  <a:gd name="connsiteY27" fmla="*/ 255764 h 620663"/>
                  <a:gd name="connsiteX28" fmla="*/ 299713 w 406568"/>
                  <a:gd name="connsiteY28" fmla="*/ 334822 h 620663"/>
                  <a:gd name="connsiteX29" fmla="*/ 324478 w 406568"/>
                  <a:gd name="connsiteY29" fmla="*/ 411022 h 620663"/>
                  <a:gd name="connsiteX30" fmla="*/ 345433 w 406568"/>
                  <a:gd name="connsiteY30" fmla="*/ 436739 h 620663"/>
                  <a:gd name="connsiteX31" fmla="*/ 349243 w 406568"/>
                  <a:gd name="connsiteY31" fmla="*/ 471981 h 620663"/>
                  <a:gd name="connsiteX32" fmla="*/ 357816 w 406568"/>
                  <a:gd name="connsiteY32" fmla="*/ 503414 h 620663"/>
                  <a:gd name="connsiteX33" fmla="*/ 358768 w 406568"/>
                  <a:gd name="connsiteY33" fmla="*/ 522464 h 620663"/>
                  <a:gd name="connsiteX34" fmla="*/ 346386 w 406568"/>
                  <a:gd name="connsiteY34" fmla="*/ 552944 h 620663"/>
                  <a:gd name="connsiteX35" fmla="*/ 343528 w 406568"/>
                  <a:gd name="connsiteY35" fmla="*/ 557707 h 620663"/>
                  <a:gd name="connsiteX36" fmla="*/ 341623 w 406568"/>
                  <a:gd name="connsiteY36" fmla="*/ 560564 h 620663"/>
                  <a:gd name="connsiteX37" fmla="*/ 338766 w 406568"/>
                  <a:gd name="connsiteY37" fmla="*/ 563422 h 620663"/>
                  <a:gd name="connsiteX38" fmla="*/ 336861 w 406568"/>
                  <a:gd name="connsiteY38" fmla="*/ 565327 h 620663"/>
                  <a:gd name="connsiteX39" fmla="*/ 334003 w 406568"/>
                  <a:gd name="connsiteY39" fmla="*/ 567232 h 620663"/>
                  <a:gd name="connsiteX40" fmla="*/ 329241 w 406568"/>
                  <a:gd name="connsiteY40" fmla="*/ 569137 h 620663"/>
                  <a:gd name="connsiteX41" fmla="*/ 315906 w 406568"/>
                  <a:gd name="connsiteY41" fmla="*/ 571994 h 620663"/>
                  <a:gd name="connsiteX42" fmla="*/ 271138 w 406568"/>
                  <a:gd name="connsiteY42" fmla="*/ 571994 h 620663"/>
                  <a:gd name="connsiteX43" fmla="*/ 195891 w 406568"/>
                  <a:gd name="connsiteY43" fmla="*/ 569137 h 620663"/>
                  <a:gd name="connsiteX44" fmla="*/ 101593 w 406568"/>
                  <a:gd name="connsiteY44" fmla="*/ 519606 h 620663"/>
                  <a:gd name="connsiteX45" fmla="*/ 75876 w 406568"/>
                  <a:gd name="connsiteY45" fmla="*/ 454837 h 620663"/>
                  <a:gd name="connsiteX46" fmla="*/ 59683 w 406568"/>
                  <a:gd name="connsiteY46" fmla="*/ 370064 h 620663"/>
                  <a:gd name="connsiteX47" fmla="*/ 54921 w 406568"/>
                  <a:gd name="connsiteY47" fmla="*/ 288149 h 620663"/>
                  <a:gd name="connsiteX48" fmla="*/ 50158 w 406568"/>
                  <a:gd name="connsiteY48" fmla="*/ 226237 h 620663"/>
                  <a:gd name="connsiteX49" fmla="*/ 52063 w 406568"/>
                  <a:gd name="connsiteY49" fmla="*/ 157656 h 620663"/>
                  <a:gd name="connsiteX50" fmla="*/ 53968 w 406568"/>
                  <a:gd name="connsiteY50" fmla="*/ 152894 h 620663"/>
                  <a:gd name="connsiteX51" fmla="*/ 54921 w 406568"/>
                  <a:gd name="connsiteY51" fmla="*/ 150989 h 620663"/>
                  <a:gd name="connsiteX52" fmla="*/ 56826 w 406568"/>
                  <a:gd name="connsiteY52" fmla="*/ 147179 h 620663"/>
                  <a:gd name="connsiteX53" fmla="*/ 57778 w 406568"/>
                  <a:gd name="connsiteY53" fmla="*/ 146227 h 620663"/>
                  <a:gd name="connsiteX54" fmla="*/ 77781 w 406568"/>
                  <a:gd name="connsiteY54" fmla="*/ 127177 h 620663"/>
                  <a:gd name="connsiteX55" fmla="*/ 128263 w 406568"/>
                  <a:gd name="connsiteY55" fmla="*/ 92887 h 620663"/>
                  <a:gd name="connsiteX56" fmla="*/ 141598 w 406568"/>
                  <a:gd name="connsiteY56" fmla="*/ 86219 h 620663"/>
                  <a:gd name="connsiteX57" fmla="*/ 151123 w 406568"/>
                  <a:gd name="connsiteY57" fmla="*/ 82409 h 620663"/>
                  <a:gd name="connsiteX58" fmla="*/ 163506 w 406568"/>
                  <a:gd name="connsiteY58" fmla="*/ 79552 h 620663"/>
                  <a:gd name="connsiteX59" fmla="*/ 164458 w 406568"/>
                  <a:gd name="connsiteY59" fmla="*/ 79552 h 620663"/>
                  <a:gd name="connsiteX60" fmla="*/ 193986 w 406568"/>
                  <a:gd name="connsiteY60" fmla="*/ 63359 h 620663"/>
                  <a:gd name="connsiteX61" fmla="*/ 175888 w 406568"/>
                  <a:gd name="connsiteY61" fmla="*/ 32879 h 620663"/>
                  <a:gd name="connsiteX62" fmla="*/ 175888 w 406568"/>
                  <a:gd name="connsiteY62" fmla="*/ 32879 h 6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06568" h="620663">
                    <a:moveTo>
                      <a:pt x="175888" y="32879"/>
                    </a:moveTo>
                    <a:cubicBezTo>
                      <a:pt x="136836" y="26212"/>
                      <a:pt x="94926" y="53834"/>
                      <a:pt x="64446" y="76694"/>
                    </a:cubicBezTo>
                    <a:cubicBezTo>
                      <a:pt x="49206" y="88124"/>
                      <a:pt x="33013" y="100506"/>
                      <a:pt x="20631" y="115747"/>
                    </a:cubicBezTo>
                    <a:cubicBezTo>
                      <a:pt x="6343" y="132891"/>
                      <a:pt x="1581" y="152894"/>
                      <a:pt x="628" y="174802"/>
                    </a:cubicBezTo>
                    <a:cubicBezTo>
                      <a:pt x="-1277" y="199566"/>
                      <a:pt x="1581" y="224331"/>
                      <a:pt x="3486" y="249097"/>
                    </a:cubicBezTo>
                    <a:cubicBezTo>
                      <a:pt x="5391" y="272909"/>
                      <a:pt x="6343" y="296722"/>
                      <a:pt x="7296" y="321487"/>
                    </a:cubicBezTo>
                    <a:cubicBezTo>
                      <a:pt x="8248" y="354824"/>
                      <a:pt x="12058" y="387209"/>
                      <a:pt x="18726" y="419594"/>
                    </a:cubicBezTo>
                    <a:cubicBezTo>
                      <a:pt x="24441" y="451979"/>
                      <a:pt x="32061" y="484364"/>
                      <a:pt x="45396" y="514844"/>
                    </a:cubicBezTo>
                    <a:cubicBezTo>
                      <a:pt x="64446" y="559612"/>
                      <a:pt x="102546" y="591044"/>
                      <a:pt x="148266" y="606284"/>
                    </a:cubicBezTo>
                    <a:cubicBezTo>
                      <a:pt x="171126" y="613904"/>
                      <a:pt x="195891" y="616761"/>
                      <a:pt x="219703" y="617714"/>
                    </a:cubicBezTo>
                    <a:cubicBezTo>
                      <a:pt x="251136" y="618667"/>
                      <a:pt x="283521" y="622477"/>
                      <a:pt x="314953" y="619619"/>
                    </a:cubicBezTo>
                    <a:cubicBezTo>
                      <a:pt x="337813" y="617714"/>
                      <a:pt x="361626" y="611999"/>
                      <a:pt x="376866" y="593902"/>
                    </a:cubicBezTo>
                    <a:cubicBezTo>
                      <a:pt x="393058" y="574852"/>
                      <a:pt x="405441" y="546277"/>
                      <a:pt x="406393" y="521512"/>
                    </a:cubicBezTo>
                    <a:cubicBezTo>
                      <a:pt x="408298" y="497699"/>
                      <a:pt x="394011" y="477697"/>
                      <a:pt x="394011" y="453884"/>
                    </a:cubicBezTo>
                    <a:cubicBezTo>
                      <a:pt x="394011" y="438644"/>
                      <a:pt x="392106" y="424356"/>
                      <a:pt x="383533" y="411974"/>
                    </a:cubicBezTo>
                    <a:cubicBezTo>
                      <a:pt x="376866" y="401497"/>
                      <a:pt x="365436" y="392924"/>
                      <a:pt x="360673" y="381494"/>
                    </a:cubicBezTo>
                    <a:cubicBezTo>
                      <a:pt x="347338" y="351014"/>
                      <a:pt x="343528" y="315772"/>
                      <a:pt x="337813" y="283387"/>
                    </a:cubicBezTo>
                    <a:cubicBezTo>
                      <a:pt x="334956" y="268147"/>
                      <a:pt x="331146" y="251954"/>
                      <a:pt x="326383" y="236714"/>
                    </a:cubicBezTo>
                    <a:cubicBezTo>
                      <a:pt x="320668" y="219569"/>
                      <a:pt x="313048" y="203377"/>
                      <a:pt x="306381" y="186231"/>
                    </a:cubicBezTo>
                    <a:cubicBezTo>
                      <a:pt x="299713" y="169087"/>
                      <a:pt x="293998" y="152894"/>
                      <a:pt x="286378" y="135749"/>
                    </a:cubicBezTo>
                    <a:cubicBezTo>
                      <a:pt x="278758" y="119556"/>
                      <a:pt x="270186" y="106222"/>
                      <a:pt x="259708" y="90981"/>
                    </a:cubicBezTo>
                    <a:cubicBezTo>
                      <a:pt x="240658" y="65264"/>
                      <a:pt x="237801" y="32879"/>
                      <a:pt x="216846" y="7162"/>
                    </a:cubicBezTo>
                    <a:cubicBezTo>
                      <a:pt x="209226" y="-3316"/>
                      <a:pt x="191128" y="-1411"/>
                      <a:pt x="183508" y="7162"/>
                    </a:cubicBezTo>
                    <a:cubicBezTo>
                      <a:pt x="173983" y="16687"/>
                      <a:pt x="175888" y="30974"/>
                      <a:pt x="183508" y="40499"/>
                    </a:cubicBezTo>
                    <a:cubicBezTo>
                      <a:pt x="198748" y="58597"/>
                      <a:pt x="200653" y="86219"/>
                      <a:pt x="213036" y="106222"/>
                    </a:cubicBezTo>
                    <a:cubicBezTo>
                      <a:pt x="219703" y="116699"/>
                      <a:pt x="228276" y="126224"/>
                      <a:pt x="234943" y="136702"/>
                    </a:cubicBezTo>
                    <a:cubicBezTo>
                      <a:pt x="242563" y="149084"/>
                      <a:pt x="247326" y="162419"/>
                      <a:pt x="252088" y="175754"/>
                    </a:cubicBezTo>
                    <a:cubicBezTo>
                      <a:pt x="262566" y="202424"/>
                      <a:pt x="274948" y="228141"/>
                      <a:pt x="283521" y="255764"/>
                    </a:cubicBezTo>
                    <a:cubicBezTo>
                      <a:pt x="291141" y="281481"/>
                      <a:pt x="294951" y="308152"/>
                      <a:pt x="299713" y="334822"/>
                    </a:cubicBezTo>
                    <a:cubicBezTo>
                      <a:pt x="304476" y="360539"/>
                      <a:pt x="310191" y="389114"/>
                      <a:pt x="324478" y="411022"/>
                    </a:cubicBezTo>
                    <a:cubicBezTo>
                      <a:pt x="330193" y="420547"/>
                      <a:pt x="340671" y="427214"/>
                      <a:pt x="345433" y="436739"/>
                    </a:cubicBezTo>
                    <a:cubicBezTo>
                      <a:pt x="350196" y="446264"/>
                      <a:pt x="347338" y="460552"/>
                      <a:pt x="349243" y="471981"/>
                    </a:cubicBezTo>
                    <a:cubicBezTo>
                      <a:pt x="351148" y="482459"/>
                      <a:pt x="354958" y="492937"/>
                      <a:pt x="357816" y="503414"/>
                    </a:cubicBezTo>
                    <a:cubicBezTo>
                      <a:pt x="360673" y="511987"/>
                      <a:pt x="360673" y="514844"/>
                      <a:pt x="358768" y="522464"/>
                    </a:cubicBezTo>
                    <a:cubicBezTo>
                      <a:pt x="355911" y="532942"/>
                      <a:pt x="351148" y="543419"/>
                      <a:pt x="346386" y="552944"/>
                    </a:cubicBezTo>
                    <a:cubicBezTo>
                      <a:pt x="345433" y="554849"/>
                      <a:pt x="344481" y="555802"/>
                      <a:pt x="343528" y="557707"/>
                    </a:cubicBezTo>
                    <a:cubicBezTo>
                      <a:pt x="343528" y="557707"/>
                      <a:pt x="338766" y="564374"/>
                      <a:pt x="341623" y="560564"/>
                    </a:cubicBezTo>
                    <a:cubicBezTo>
                      <a:pt x="340671" y="561517"/>
                      <a:pt x="339718" y="562469"/>
                      <a:pt x="338766" y="563422"/>
                    </a:cubicBezTo>
                    <a:cubicBezTo>
                      <a:pt x="334956" y="567232"/>
                      <a:pt x="340671" y="562469"/>
                      <a:pt x="336861" y="565327"/>
                    </a:cubicBezTo>
                    <a:cubicBezTo>
                      <a:pt x="336861" y="565327"/>
                      <a:pt x="330193" y="568184"/>
                      <a:pt x="334003" y="567232"/>
                    </a:cubicBezTo>
                    <a:cubicBezTo>
                      <a:pt x="332098" y="568184"/>
                      <a:pt x="330193" y="568184"/>
                      <a:pt x="329241" y="569137"/>
                    </a:cubicBezTo>
                    <a:cubicBezTo>
                      <a:pt x="324478" y="570089"/>
                      <a:pt x="319716" y="571042"/>
                      <a:pt x="315906" y="571994"/>
                    </a:cubicBezTo>
                    <a:cubicBezTo>
                      <a:pt x="300666" y="573899"/>
                      <a:pt x="285426" y="572947"/>
                      <a:pt x="271138" y="571994"/>
                    </a:cubicBezTo>
                    <a:cubicBezTo>
                      <a:pt x="246373" y="571042"/>
                      <a:pt x="220656" y="571994"/>
                      <a:pt x="195891" y="569137"/>
                    </a:cubicBezTo>
                    <a:cubicBezTo>
                      <a:pt x="159696" y="564374"/>
                      <a:pt x="123501" y="550087"/>
                      <a:pt x="101593" y="519606"/>
                    </a:cubicBezTo>
                    <a:cubicBezTo>
                      <a:pt x="87306" y="500556"/>
                      <a:pt x="81591" y="477697"/>
                      <a:pt x="75876" y="454837"/>
                    </a:cubicBezTo>
                    <a:cubicBezTo>
                      <a:pt x="68256" y="427214"/>
                      <a:pt x="62541" y="398639"/>
                      <a:pt x="59683" y="370064"/>
                    </a:cubicBezTo>
                    <a:cubicBezTo>
                      <a:pt x="56826" y="342442"/>
                      <a:pt x="55873" y="315772"/>
                      <a:pt x="54921" y="288149"/>
                    </a:cubicBezTo>
                    <a:cubicBezTo>
                      <a:pt x="53968" y="267194"/>
                      <a:pt x="51111" y="246239"/>
                      <a:pt x="50158" y="226237"/>
                    </a:cubicBezTo>
                    <a:cubicBezTo>
                      <a:pt x="48253" y="203377"/>
                      <a:pt x="46348" y="178612"/>
                      <a:pt x="52063" y="157656"/>
                    </a:cubicBezTo>
                    <a:cubicBezTo>
                      <a:pt x="52063" y="155752"/>
                      <a:pt x="53016" y="154799"/>
                      <a:pt x="53968" y="152894"/>
                    </a:cubicBezTo>
                    <a:cubicBezTo>
                      <a:pt x="53016" y="156704"/>
                      <a:pt x="54921" y="151941"/>
                      <a:pt x="54921" y="150989"/>
                    </a:cubicBezTo>
                    <a:cubicBezTo>
                      <a:pt x="55873" y="150037"/>
                      <a:pt x="56826" y="149084"/>
                      <a:pt x="56826" y="147179"/>
                    </a:cubicBezTo>
                    <a:cubicBezTo>
                      <a:pt x="53968" y="151941"/>
                      <a:pt x="56826" y="147179"/>
                      <a:pt x="57778" y="146227"/>
                    </a:cubicBezTo>
                    <a:cubicBezTo>
                      <a:pt x="63493" y="139559"/>
                      <a:pt x="70161" y="132891"/>
                      <a:pt x="77781" y="127177"/>
                    </a:cubicBezTo>
                    <a:cubicBezTo>
                      <a:pt x="92068" y="114794"/>
                      <a:pt x="110166" y="102412"/>
                      <a:pt x="128263" y="92887"/>
                    </a:cubicBezTo>
                    <a:cubicBezTo>
                      <a:pt x="133026" y="90981"/>
                      <a:pt x="136836" y="88124"/>
                      <a:pt x="141598" y="86219"/>
                    </a:cubicBezTo>
                    <a:cubicBezTo>
                      <a:pt x="145408" y="84314"/>
                      <a:pt x="145408" y="84314"/>
                      <a:pt x="151123" y="82409"/>
                    </a:cubicBezTo>
                    <a:cubicBezTo>
                      <a:pt x="154933" y="81456"/>
                      <a:pt x="159696" y="79552"/>
                      <a:pt x="163506" y="79552"/>
                    </a:cubicBezTo>
                    <a:cubicBezTo>
                      <a:pt x="155886" y="81456"/>
                      <a:pt x="173031" y="80504"/>
                      <a:pt x="164458" y="79552"/>
                    </a:cubicBezTo>
                    <a:cubicBezTo>
                      <a:pt x="176841" y="81456"/>
                      <a:pt x="190176" y="76694"/>
                      <a:pt x="193986" y="63359"/>
                    </a:cubicBezTo>
                    <a:cubicBezTo>
                      <a:pt x="195891" y="50977"/>
                      <a:pt x="189223" y="34784"/>
                      <a:pt x="175888" y="32879"/>
                    </a:cubicBezTo>
                    <a:lnTo>
                      <a:pt x="175888" y="328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2" name="Freeform: Shape 31">
                <a:extLst>
                  <a:ext uri="{FF2B5EF4-FFF2-40B4-BE49-F238E27FC236}">
                    <a16:creationId xmlns:a16="http://schemas.microsoft.com/office/drawing/2014/main" id="{B369BA95-69CE-42CD-A457-36E23A3C7AEC}"/>
                  </a:ext>
                </a:extLst>
              </p:cNvPr>
              <p:cNvSpPr/>
              <p:nvPr/>
            </p:nvSpPr>
            <p:spPr>
              <a:xfrm>
                <a:off x="6147401" y="2054842"/>
                <a:ext cx="217236" cy="230924"/>
              </a:xfrm>
              <a:custGeom>
                <a:avLst/>
                <a:gdLst>
                  <a:gd name="connsiteX0" fmla="*/ 187676 w 217236"/>
                  <a:gd name="connsiteY0" fmla="*/ 653 h 230924"/>
                  <a:gd name="connsiteX1" fmla="*/ 85758 w 217236"/>
                  <a:gd name="connsiteY1" fmla="*/ 93998 h 230924"/>
                  <a:gd name="connsiteX2" fmla="*/ 80996 w 217236"/>
                  <a:gd name="connsiteY2" fmla="*/ 99713 h 230924"/>
                  <a:gd name="connsiteX3" fmla="*/ 79091 w 217236"/>
                  <a:gd name="connsiteY3" fmla="*/ 101618 h 230924"/>
                  <a:gd name="connsiteX4" fmla="*/ 66708 w 217236"/>
                  <a:gd name="connsiteY4" fmla="*/ 116858 h 230924"/>
                  <a:gd name="connsiteX5" fmla="*/ 45753 w 217236"/>
                  <a:gd name="connsiteY5" fmla="*/ 147338 h 230924"/>
                  <a:gd name="connsiteX6" fmla="*/ 30513 w 217236"/>
                  <a:gd name="connsiteY6" fmla="*/ 172103 h 230924"/>
                  <a:gd name="connsiteX7" fmla="*/ 27656 w 217236"/>
                  <a:gd name="connsiteY7" fmla="*/ 175913 h 230924"/>
                  <a:gd name="connsiteX8" fmla="*/ 27656 w 217236"/>
                  <a:gd name="connsiteY8" fmla="*/ 175913 h 230924"/>
                  <a:gd name="connsiteX9" fmla="*/ 21941 w 217236"/>
                  <a:gd name="connsiteY9" fmla="*/ 181628 h 230924"/>
                  <a:gd name="connsiteX10" fmla="*/ 20988 w 217236"/>
                  <a:gd name="connsiteY10" fmla="*/ 182580 h 230924"/>
                  <a:gd name="connsiteX11" fmla="*/ 20036 w 217236"/>
                  <a:gd name="connsiteY11" fmla="*/ 183533 h 230924"/>
                  <a:gd name="connsiteX12" fmla="*/ 20988 w 217236"/>
                  <a:gd name="connsiteY12" fmla="*/ 183533 h 230924"/>
                  <a:gd name="connsiteX13" fmla="*/ 17178 w 217236"/>
                  <a:gd name="connsiteY13" fmla="*/ 184485 h 230924"/>
                  <a:gd name="connsiteX14" fmla="*/ 986 w 217236"/>
                  <a:gd name="connsiteY14" fmla="*/ 214013 h 230924"/>
                  <a:gd name="connsiteX15" fmla="*/ 30513 w 217236"/>
                  <a:gd name="connsiteY15" fmla="*/ 230205 h 230924"/>
                  <a:gd name="connsiteX16" fmla="*/ 80043 w 217236"/>
                  <a:gd name="connsiteY16" fmla="*/ 181628 h 230924"/>
                  <a:gd name="connsiteX17" fmla="*/ 117191 w 217236"/>
                  <a:gd name="connsiteY17" fmla="*/ 129240 h 230924"/>
                  <a:gd name="connsiteX18" fmla="*/ 155291 w 217236"/>
                  <a:gd name="connsiteY18" fmla="*/ 80663 h 230924"/>
                  <a:gd name="connsiteX19" fmla="*/ 179103 w 217236"/>
                  <a:gd name="connsiteY19" fmla="*/ 56850 h 230924"/>
                  <a:gd name="connsiteX20" fmla="*/ 182913 w 217236"/>
                  <a:gd name="connsiteY20" fmla="*/ 53993 h 230924"/>
                  <a:gd name="connsiteX21" fmla="*/ 189581 w 217236"/>
                  <a:gd name="connsiteY21" fmla="*/ 50183 h 230924"/>
                  <a:gd name="connsiteX22" fmla="*/ 191486 w 217236"/>
                  <a:gd name="connsiteY22" fmla="*/ 49230 h 230924"/>
                  <a:gd name="connsiteX23" fmla="*/ 200058 w 217236"/>
                  <a:gd name="connsiteY23" fmla="*/ 47325 h 230924"/>
                  <a:gd name="connsiteX24" fmla="*/ 216251 w 217236"/>
                  <a:gd name="connsiteY24" fmla="*/ 17798 h 230924"/>
                  <a:gd name="connsiteX25" fmla="*/ 187676 w 217236"/>
                  <a:gd name="connsiteY25" fmla="*/ 653 h 230924"/>
                  <a:gd name="connsiteX26" fmla="*/ 187676 w 217236"/>
                  <a:gd name="connsiteY26" fmla="*/ 653 h 2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236" h="230924">
                    <a:moveTo>
                      <a:pt x="187676" y="653"/>
                    </a:moveTo>
                    <a:cubicBezTo>
                      <a:pt x="141956" y="11130"/>
                      <a:pt x="111476" y="58755"/>
                      <a:pt x="85758" y="93998"/>
                    </a:cubicBezTo>
                    <a:cubicBezTo>
                      <a:pt x="83853" y="95903"/>
                      <a:pt x="82901" y="97808"/>
                      <a:pt x="80996" y="99713"/>
                    </a:cubicBezTo>
                    <a:cubicBezTo>
                      <a:pt x="77186" y="104475"/>
                      <a:pt x="84806" y="94950"/>
                      <a:pt x="79091" y="101618"/>
                    </a:cubicBezTo>
                    <a:cubicBezTo>
                      <a:pt x="75281" y="106380"/>
                      <a:pt x="71471" y="111143"/>
                      <a:pt x="66708" y="116858"/>
                    </a:cubicBezTo>
                    <a:cubicBezTo>
                      <a:pt x="59088" y="126383"/>
                      <a:pt x="52421" y="136860"/>
                      <a:pt x="45753" y="147338"/>
                    </a:cubicBezTo>
                    <a:cubicBezTo>
                      <a:pt x="40991" y="155910"/>
                      <a:pt x="36228" y="164483"/>
                      <a:pt x="30513" y="172103"/>
                    </a:cubicBezTo>
                    <a:cubicBezTo>
                      <a:pt x="29561" y="173055"/>
                      <a:pt x="28608" y="174960"/>
                      <a:pt x="27656" y="175913"/>
                    </a:cubicBezTo>
                    <a:cubicBezTo>
                      <a:pt x="28608" y="174960"/>
                      <a:pt x="28608" y="174960"/>
                      <a:pt x="27656" y="175913"/>
                    </a:cubicBezTo>
                    <a:cubicBezTo>
                      <a:pt x="25751" y="177818"/>
                      <a:pt x="23846" y="179723"/>
                      <a:pt x="21941" y="181628"/>
                    </a:cubicBezTo>
                    <a:cubicBezTo>
                      <a:pt x="20036" y="183533"/>
                      <a:pt x="20036" y="183533"/>
                      <a:pt x="20988" y="182580"/>
                    </a:cubicBezTo>
                    <a:cubicBezTo>
                      <a:pt x="21941" y="181628"/>
                      <a:pt x="21941" y="181628"/>
                      <a:pt x="20036" y="183533"/>
                    </a:cubicBezTo>
                    <a:cubicBezTo>
                      <a:pt x="17178" y="184485"/>
                      <a:pt x="18131" y="184485"/>
                      <a:pt x="20988" y="183533"/>
                    </a:cubicBezTo>
                    <a:cubicBezTo>
                      <a:pt x="20036" y="183533"/>
                      <a:pt x="19083" y="184485"/>
                      <a:pt x="17178" y="184485"/>
                    </a:cubicBezTo>
                    <a:cubicBezTo>
                      <a:pt x="4796" y="187343"/>
                      <a:pt x="-2824" y="201630"/>
                      <a:pt x="986" y="214013"/>
                    </a:cubicBezTo>
                    <a:cubicBezTo>
                      <a:pt x="4796" y="227348"/>
                      <a:pt x="17178" y="233063"/>
                      <a:pt x="30513" y="230205"/>
                    </a:cubicBezTo>
                    <a:cubicBezTo>
                      <a:pt x="54326" y="225443"/>
                      <a:pt x="69566" y="200678"/>
                      <a:pt x="80043" y="181628"/>
                    </a:cubicBezTo>
                    <a:cubicBezTo>
                      <a:pt x="92426" y="160673"/>
                      <a:pt x="101951" y="147338"/>
                      <a:pt x="117191" y="129240"/>
                    </a:cubicBezTo>
                    <a:cubicBezTo>
                      <a:pt x="130526" y="112095"/>
                      <a:pt x="141956" y="95903"/>
                      <a:pt x="155291" y="80663"/>
                    </a:cubicBezTo>
                    <a:cubicBezTo>
                      <a:pt x="162911" y="72090"/>
                      <a:pt x="170531" y="64470"/>
                      <a:pt x="179103" y="56850"/>
                    </a:cubicBezTo>
                    <a:cubicBezTo>
                      <a:pt x="176246" y="58755"/>
                      <a:pt x="181961" y="54945"/>
                      <a:pt x="182913" y="53993"/>
                    </a:cubicBezTo>
                    <a:cubicBezTo>
                      <a:pt x="184818" y="52088"/>
                      <a:pt x="187676" y="51135"/>
                      <a:pt x="189581" y="50183"/>
                    </a:cubicBezTo>
                    <a:cubicBezTo>
                      <a:pt x="189581" y="50183"/>
                      <a:pt x="196248" y="47325"/>
                      <a:pt x="191486" y="49230"/>
                    </a:cubicBezTo>
                    <a:cubicBezTo>
                      <a:pt x="194343" y="48278"/>
                      <a:pt x="197201" y="47325"/>
                      <a:pt x="200058" y="47325"/>
                    </a:cubicBezTo>
                    <a:cubicBezTo>
                      <a:pt x="212441" y="44468"/>
                      <a:pt x="220061" y="30180"/>
                      <a:pt x="216251" y="17798"/>
                    </a:cubicBezTo>
                    <a:cubicBezTo>
                      <a:pt x="214346" y="4463"/>
                      <a:pt x="201011" y="-2205"/>
                      <a:pt x="187676" y="653"/>
                    </a:cubicBezTo>
                    <a:lnTo>
                      <a:pt x="187676" y="6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3" name="Freeform: Shape 32">
                <a:extLst>
                  <a:ext uri="{FF2B5EF4-FFF2-40B4-BE49-F238E27FC236}">
                    <a16:creationId xmlns:a16="http://schemas.microsoft.com/office/drawing/2014/main" id="{512E1CF8-B917-4A1D-923B-72FCD15C0F9A}"/>
                  </a:ext>
                </a:extLst>
              </p:cNvPr>
              <p:cNvSpPr/>
              <p:nvPr/>
            </p:nvSpPr>
            <p:spPr>
              <a:xfrm>
                <a:off x="5759462" y="2731127"/>
                <a:ext cx="145305" cy="707397"/>
              </a:xfrm>
              <a:custGeom>
                <a:avLst/>
                <a:gdLst>
                  <a:gd name="connsiteX0" fmla="*/ 101270 w 145305"/>
                  <a:gd name="connsiteY0" fmla="*/ 12073 h 707397"/>
                  <a:gd name="connsiteX1" fmla="*/ 36500 w 145305"/>
                  <a:gd name="connsiteY1" fmla="*/ 270200 h 707397"/>
                  <a:gd name="connsiteX2" fmla="*/ 7925 w 145305"/>
                  <a:gd name="connsiteY2" fmla="*/ 401645 h 707397"/>
                  <a:gd name="connsiteX3" fmla="*/ 305 w 145305"/>
                  <a:gd name="connsiteY3" fmla="*/ 534043 h 707397"/>
                  <a:gd name="connsiteX4" fmla="*/ 6020 w 145305"/>
                  <a:gd name="connsiteY4" fmla="*/ 684538 h 707397"/>
                  <a:gd name="connsiteX5" fmla="*/ 53645 w 145305"/>
                  <a:gd name="connsiteY5" fmla="*/ 684538 h 707397"/>
                  <a:gd name="connsiteX6" fmla="*/ 51740 w 145305"/>
                  <a:gd name="connsiteY6" fmla="*/ 427363 h 707397"/>
                  <a:gd name="connsiteX7" fmla="*/ 79362 w 145305"/>
                  <a:gd name="connsiteY7" fmla="*/ 300680 h 707397"/>
                  <a:gd name="connsiteX8" fmla="*/ 98412 w 145305"/>
                  <a:gd name="connsiteY8" fmla="*/ 172093 h 707397"/>
                  <a:gd name="connsiteX9" fmla="*/ 142227 w 145305"/>
                  <a:gd name="connsiteY9" fmla="*/ 35885 h 707397"/>
                  <a:gd name="connsiteX10" fmla="*/ 133655 w 145305"/>
                  <a:gd name="connsiteY10" fmla="*/ 3500 h 707397"/>
                  <a:gd name="connsiteX11" fmla="*/ 101270 w 145305"/>
                  <a:gd name="connsiteY11" fmla="*/ 12073 h 707397"/>
                  <a:gd name="connsiteX12" fmla="*/ 101270 w 145305"/>
                  <a:gd name="connsiteY12" fmla="*/ 12073 h 70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305" h="707397">
                    <a:moveTo>
                      <a:pt x="101270" y="12073"/>
                    </a:moveTo>
                    <a:cubicBezTo>
                      <a:pt x="64122" y="94941"/>
                      <a:pt x="46977" y="180666"/>
                      <a:pt x="36500" y="270200"/>
                    </a:cubicBezTo>
                    <a:cubicBezTo>
                      <a:pt x="31737" y="314968"/>
                      <a:pt x="15545" y="357830"/>
                      <a:pt x="7925" y="401645"/>
                    </a:cubicBezTo>
                    <a:cubicBezTo>
                      <a:pt x="305" y="445460"/>
                      <a:pt x="-648" y="489275"/>
                      <a:pt x="305" y="534043"/>
                    </a:cubicBezTo>
                    <a:cubicBezTo>
                      <a:pt x="1257" y="584526"/>
                      <a:pt x="6020" y="634055"/>
                      <a:pt x="6020" y="684538"/>
                    </a:cubicBezTo>
                    <a:cubicBezTo>
                      <a:pt x="6020" y="715018"/>
                      <a:pt x="53645" y="715018"/>
                      <a:pt x="53645" y="684538"/>
                    </a:cubicBezTo>
                    <a:cubicBezTo>
                      <a:pt x="53645" y="598813"/>
                      <a:pt x="40310" y="512135"/>
                      <a:pt x="51740" y="427363"/>
                    </a:cubicBezTo>
                    <a:cubicBezTo>
                      <a:pt x="57455" y="384500"/>
                      <a:pt x="71742" y="343543"/>
                      <a:pt x="79362" y="300680"/>
                    </a:cubicBezTo>
                    <a:cubicBezTo>
                      <a:pt x="86982" y="257818"/>
                      <a:pt x="89840" y="214955"/>
                      <a:pt x="98412" y="172093"/>
                    </a:cubicBezTo>
                    <a:cubicBezTo>
                      <a:pt x="107937" y="125420"/>
                      <a:pt x="122225" y="78748"/>
                      <a:pt x="142227" y="35885"/>
                    </a:cubicBezTo>
                    <a:cubicBezTo>
                      <a:pt x="147942" y="24455"/>
                      <a:pt x="146037" y="10168"/>
                      <a:pt x="133655" y="3500"/>
                    </a:cubicBezTo>
                    <a:cubicBezTo>
                      <a:pt x="123177" y="-3167"/>
                      <a:pt x="106032" y="-309"/>
                      <a:pt x="101270" y="12073"/>
                    </a:cubicBezTo>
                    <a:lnTo>
                      <a:pt x="101270" y="120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4" name="Freeform: Shape 33">
                <a:extLst>
                  <a:ext uri="{FF2B5EF4-FFF2-40B4-BE49-F238E27FC236}">
                    <a16:creationId xmlns:a16="http://schemas.microsoft.com/office/drawing/2014/main" id="{953AFB54-EB7C-41A8-AC79-894B2137F3BF}"/>
                  </a:ext>
                </a:extLst>
              </p:cNvPr>
              <p:cNvSpPr/>
              <p:nvPr/>
            </p:nvSpPr>
            <p:spPr>
              <a:xfrm>
                <a:off x="5625562" y="860927"/>
                <a:ext cx="949544" cy="4128373"/>
              </a:xfrm>
              <a:custGeom>
                <a:avLst/>
                <a:gdLst>
                  <a:gd name="connsiteX0" fmla="*/ 57052 w 949544"/>
                  <a:gd name="connsiteY0" fmla="*/ 187775 h 4128373"/>
                  <a:gd name="connsiteX1" fmla="*/ 88485 w 949544"/>
                  <a:gd name="connsiteY1" fmla="*/ 345890 h 4128373"/>
                  <a:gd name="connsiteX2" fmla="*/ 210405 w 949544"/>
                  <a:gd name="connsiteY2" fmla="*/ 387800 h 4128373"/>
                  <a:gd name="connsiteX3" fmla="*/ 250410 w 949544"/>
                  <a:gd name="connsiteY3" fmla="*/ 264927 h 4128373"/>
                  <a:gd name="connsiteX4" fmla="*/ 234217 w 949544"/>
                  <a:gd name="connsiteY4" fmla="*/ 127768 h 4128373"/>
                  <a:gd name="connsiteX5" fmla="*/ 178972 w 949544"/>
                  <a:gd name="connsiteY5" fmla="*/ 51568 h 4128373"/>
                  <a:gd name="connsiteX6" fmla="*/ 69435 w 949544"/>
                  <a:gd name="connsiteY6" fmla="*/ 133 h 4128373"/>
                  <a:gd name="connsiteX7" fmla="*/ 46575 w 949544"/>
                  <a:gd name="connsiteY7" fmla="*/ 30612 h 4128373"/>
                  <a:gd name="connsiteX8" fmla="*/ 57052 w 949544"/>
                  <a:gd name="connsiteY8" fmla="*/ 294455 h 4128373"/>
                  <a:gd name="connsiteX9" fmla="*/ 104677 w 949544"/>
                  <a:gd name="connsiteY9" fmla="*/ 294455 h 4128373"/>
                  <a:gd name="connsiteX10" fmla="*/ 50385 w 949544"/>
                  <a:gd name="connsiteY10" fmla="*/ 142055 h 4128373"/>
                  <a:gd name="connsiteX11" fmla="*/ 27525 w 949544"/>
                  <a:gd name="connsiteY11" fmla="*/ 147770 h 4128373"/>
                  <a:gd name="connsiteX12" fmla="*/ 39907 w 949544"/>
                  <a:gd name="connsiteY12" fmla="*/ 358273 h 4128373"/>
                  <a:gd name="connsiteX13" fmla="*/ 120870 w 949544"/>
                  <a:gd name="connsiteY13" fmla="*/ 390658 h 4128373"/>
                  <a:gd name="connsiteX14" fmla="*/ 173257 w 949544"/>
                  <a:gd name="connsiteY14" fmla="*/ 298265 h 4128373"/>
                  <a:gd name="connsiteX15" fmla="*/ 200880 w 949544"/>
                  <a:gd name="connsiteY15" fmla="*/ 102050 h 4128373"/>
                  <a:gd name="connsiteX16" fmla="*/ 218977 w 949544"/>
                  <a:gd name="connsiteY16" fmla="*/ 62997 h 4128373"/>
                  <a:gd name="connsiteX17" fmla="*/ 235170 w 949544"/>
                  <a:gd name="connsiteY17" fmla="*/ 54425 h 4128373"/>
                  <a:gd name="connsiteX18" fmla="*/ 278032 w 949544"/>
                  <a:gd name="connsiteY18" fmla="*/ 142055 h 4128373"/>
                  <a:gd name="connsiteX19" fmla="*/ 290415 w 949544"/>
                  <a:gd name="connsiteY19" fmla="*/ 270643 h 4128373"/>
                  <a:gd name="connsiteX20" fmla="*/ 290415 w 949544"/>
                  <a:gd name="connsiteY20" fmla="*/ 403040 h 4128373"/>
                  <a:gd name="connsiteX21" fmla="*/ 288510 w 949544"/>
                  <a:gd name="connsiteY21" fmla="*/ 511625 h 4128373"/>
                  <a:gd name="connsiteX22" fmla="*/ 318037 w 949544"/>
                  <a:gd name="connsiteY22" fmla="*/ 495433 h 4128373"/>
                  <a:gd name="connsiteX23" fmla="*/ 276127 w 949544"/>
                  <a:gd name="connsiteY23" fmla="*/ 413518 h 4128373"/>
                  <a:gd name="connsiteX24" fmla="*/ 255172 w 949544"/>
                  <a:gd name="connsiteY24" fmla="*/ 292550 h 4128373"/>
                  <a:gd name="connsiteX25" fmla="*/ 235170 w 949544"/>
                  <a:gd name="connsiteY25" fmla="*/ 246830 h 4128373"/>
                  <a:gd name="connsiteX26" fmla="*/ 190402 w 949544"/>
                  <a:gd name="connsiteY26" fmla="*/ 249687 h 4128373"/>
                  <a:gd name="connsiteX27" fmla="*/ 139920 w 949544"/>
                  <a:gd name="connsiteY27" fmla="*/ 337318 h 4128373"/>
                  <a:gd name="connsiteX28" fmla="*/ 92295 w 949544"/>
                  <a:gd name="connsiteY28" fmla="*/ 548773 h 4128373"/>
                  <a:gd name="connsiteX29" fmla="*/ 110392 w 949544"/>
                  <a:gd name="connsiteY29" fmla="*/ 685932 h 4128373"/>
                  <a:gd name="connsiteX30" fmla="*/ 229455 w 949544"/>
                  <a:gd name="connsiteY30" fmla="*/ 753560 h 4128373"/>
                  <a:gd name="connsiteX31" fmla="*/ 290415 w 949544"/>
                  <a:gd name="connsiteY31" fmla="*/ 662120 h 4128373"/>
                  <a:gd name="connsiteX32" fmla="*/ 304702 w 949544"/>
                  <a:gd name="connsiteY32" fmla="*/ 519245 h 4128373"/>
                  <a:gd name="connsiteX33" fmla="*/ 239932 w 949544"/>
                  <a:gd name="connsiteY33" fmla="*/ 403040 h 4128373"/>
                  <a:gd name="connsiteX34" fmla="*/ 156112 w 949544"/>
                  <a:gd name="connsiteY34" fmla="*/ 437330 h 4128373"/>
                  <a:gd name="connsiteX35" fmla="*/ 99915 w 949544"/>
                  <a:gd name="connsiteY35" fmla="*/ 644023 h 4128373"/>
                  <a:gd name="connsiteX36" fmla="*/ 144682 w 949544"/>
                  <a:gd name="connsiteY36" fmla="*/ 776420 h 4128373"/>
                  <a:gd name="connsiteX37" fmla="*/ 243742 w 949544"/>
                  <a:gd name="connsiteY37" fmla="*/ 822140 h 4128373"/>
                  <a:gd name="connsiteX38" fmla="*/ 333277 w 949544"/>
                  <a:gd name="connsiteY38" fmla="*/ 683075 h 4128373"/>
                  <a:gd name="connsiteX39" fmla="*/ 338040 w 949544"/>
                  <a:gd name="connsiteY39" fmla="*/ 482098 h 4128373"/>
                  <a:gd name="connsiteX40" fmla="*/ 336135 w 949544"/>
                  <a:gd name="connsiteY40" fmla="*/ 453523 h 4128373"/>
                  <a:gd name="connsiteX41" fmla="*/ 289462 w 949544"/>
                  <a:gd name="connsiteY41" fmla="*/ 460190 h 4128373"/>
                  <a:gd name="connsiteX42" fmla="*/ 359947 w 949544"/>
                  <a:gd name="connsiteY42" fmla="*/ 782135 h 4128373"/>
                  <a:gd name="connsiteX43" fmla="*/ 355185 w 949544"/>
                  <a:gd name="connsiteY43" fmla="*/ 943107 h 4128373"/>
                  <a:gd name="connsiteX44" fmla="*/ 373282 w 949544"/>
                  <a:gd name="connsiteY44" fmla="*/ 945965 h 4128373"/>
                  <a:gd name="connsiteX45" fmla="*/ 348517 w 949544"/>
                  <a:gd name="connsiteY45" fmla="*/ 868813 h 4128373"/>
                  <a:gd name="connsiteX46" fmla="*/ 320895 w 949544"/>
                  <a:gd name="connsiteY46" fmla="*/ 828807 h 4128373"/>
                  <a:gd name="connsiteX47" fmla="*/ 273270 w 949544"/>
                  <a:gd name="connsiteY47" fmla="*/ 838332 h 4128373"/>
                  <a:gd name="connsiteX48" fmla="*/ 219930 w 949544"/>
                  <a:gd name="connsiteY48" fmla="*/ 925010 h 4128373"/>
                  <a:gd name="connsiteX49" fmla="*/ 201832 w 949544"/>
                  <a:gd name="connsiteY49" fmla="*/ 1020260 h 4128373"/>
                  <a:gd name="connsiteX50" fmla="*/ 238027 w 949544"/>
                  <a:gd name="connsiteY50" fmla="*/ 1041215 h 4128373"/>
                  <a:gd name="connsiteX51" fmla="*/ 280890 w 949544"/>
                  <a:gd name="connsiteY51" fmla="*/ 975493 h 4128373"/>
                  <a:gd name="connsiteX52" fmla="*/ 306607 w 949544"/>
                  <a:gd name="connsiteY52" fmla="*/ 866907 h 4128373"/>
                  <a:gd name="connsiteX53" fmla="*/ 304702 w 949544"/>
                  <a:gd name="connsiteY53" fmla="*/ 635450 h 4128373"/>
                  <a:gd name="connsiteX54" fmla="*/ 241837 w 949544"/>
                  <a:gd name="connsiteY54" fmla="*/ 574490 h 4128373"/>
                  <a:gd name="connsiteX55" fmla="*/ 218977 w 949544"/>
                  <a:gd name="connsiteY55" fmla="*/ 591635 h 4128373"/>
                  <a:gd name="connsiteX56" fmla="*/ 176115 w 949544"/>
                  <a:gd name="connsiteY56" fmla="*/ 926915 h 4128373"/>
                  <a:gd name="connsiteX57" fmla="*/ 180877 w 949544"/>
                  <a:gd name="connsiteY57" fmla="*/ 1097413 h 4128373"/>
                  <a:gd name="connsiteX58" fmla="*/ 190402 w 949544"/>
                  <a:gd name="connsiteY58" fmla="*/ 1277435 h 4128373"/>
                  <a:gd name="connsiteX59" fmla="*/ 226597 w 949544"/>
                  <a:gd name="connsiteY59" fmla="*/ 1452695 h 4128373"/>
                  <a:gd name="connsiteX60" fmla="*/ 250410 w 949544"/>
                  <a:gd name="connsiteY60" fmla="*/ 1510798 h 4128373"/>
                  <a:gd name="connsiteX61" fmla="*/ 306607 w 949544"/>
                  <a:gd name="connsiteY61" fmla="*/ 1553660 h 4128373"/>
                  <a:gd name="connsiteX62" fmla="*/ 366615 w 949544"/>
                  <a:gd name="connsiteY62" fmla="*/ 1485080 h 4128373"/>
                  <a:gd name="connsiteX63" fmla="*/ 379950 w 949544"/>
                  <a:gd name="connsiteY63" fmla="*/ 1374590 h 4128373"/>
                  <a:gd name="connsiteX64" fmla="*/ 378045 w 949544"/>
                  <a:gd name="connsiteY64" fmla="*/ 1273625 h 4128373"/>
                  <a:gd name="connsiteX65" fmla="*/ 382807 w 949544"/>
                  <a:gd name="connsiteY65" fmla="*/ 1199330 h 4128373"/>
                  <a:gd name="connsiteX66" fmla="*/ 382807 w 949544"/>
                  <a:gd name="connsiteY66" fmla="*/ 1097413 h 4128373"/>
                  <a:gd name="connsiteX67" fmla="*/ 348517 w 949544"/>
                  <a:gd name="connsiteY67" fmla="*/ 1013593 h 4128373"/>
                  <a:gd name="connsiteX68" fmla="*/ 245647 w 949544"/>
                  <a:gd name="connsiteY68" fmla="*/ 1053598 h 4128373"/>
                  <a:gd name="connsiteX69" fmla="*/ 232312 w 949544"/>
                  <a:gd name="connsiteY69" fmla="*/ 1216475 h 4128373"/>
                  <a:gd name="connsiteX70" fmla="*/ 259935 w 949544"/>
                  <a:gd name="connsiteY70" fmla="*/ 1448885 h 4128373"/>
                  <a:gd name="connsiteX71" fmla="*/ 294225 w 949544"/>
                  <a:gd name="connsiteY71" fmla="*/ 1600332 h 4128373"/>
                  <a:gd name="connsiteX72" fmla="*/ 334230 w 949544"/>
                  <a:gd name="connsiteY72" fmla="*/ 1610810 h 4128373"/>
                  <a:gd name="connsiteX73" fmla="*/ 365662 w 949544"/>
                  <a:gd name="connsiteY73" fmla="*/ 1532705 h 4128373"/>
                  <a:gd name="connsiteX74" fmla="*/ 378045 w 949544"/>
                  <a:gd name="connsiteY74" fmla="*/ 1431740 h 4128373"/>
                  <a:gd name="connsiteX75" fmla="*/ 377092 w 949544"/>
                  <a:gd name="connsiteY75" fmla="*/ 1203140 h 4128373"/>
                  <a:gd name="connsiteX76" fmla="*/ 344707 w 949544"/>
                  <a:gd name="connsiteY76" fmla="*/ 979302 h 4128373"/>
                  <a:gd name="connsiteX77" fmla="*/ 306607 w 949544"/>
                  <a:gd name="connsiteY77" fmla="*/ 774515 h 4128373"/>
                  <a:gd name="connsiteX78" fmla="*/ 255172 w 949544"/>
                  <a:gd name="connsiteY78" fmla="*/ 635450 h 4128373"/>
                  <a:gd name="connsiteX79" fmla="*/ 218977 w 949544"/>
                  <a:gd name="connsiteY79" fmla="*/ 656405 h 4128373"/>
                  <a:gd name="connsiteX80" fmla="*/ 253267 w 949544"/>
                  <a:gd name="connsiteY80" fmla="*/ 1055503 h 4128373"/>
                  <a:gd name="connsiteX81" fmla="*/ 363757 w 949544"/>
                  <a:gd name="connsiteY81" fmla="*/ 1417453 h 4128373"/>
                  <a:gd name="connsiteX82" fmla="*/ 390427 w 949544"/>
                  <a:gd name="connsiteY82" fmla="*/ 1427930 h 4128373"/>
                  <a:gd name="connsiteX83" fmla="*/ 460912 w 949544"/>
                  <a:gd name="connsiteY83" fmla="*/ 1213618 h 4128373"/>
                  <a:gd name="connsiteX84" fmla="*/ 455197 w 949544"/>
                  <a:gd name="connsiteY84" fmla="*/ 1009782 h 4128373"/>
                  <a:gd name="connsiteX85" fmla="*/ 457102 w 949544"/>
                  <a:gd name="connsiteY85" fmla="*/ 949775 h 4128373"/>
                  <a:gd name="connsiteX86" fmla="*/ 459960 w 949544"/>
                  <a:gd name="connsiteY86" fmla="*/ 931677 h 4128373"/>
                  <a:gd name="connsiteX87" fmla="*/ 461865 w 949544"/>
                  <a:gd name="connsiteY87" fmla="*/ 925963 h 4128373"/>
                  <a:gd name="connsiteX88" fmla="*/ 461865 w 949544"/>
                  <a:gd name="connsiteY88" fmla="*/ 925963 h 4128373"/>
                  <a:gd name="connsiteX89" fmla="*/ 452340 w 949544"/>
                  <a:gd name="connsiteY89" fmla="*/ 932630 h 4128373"/>
                  <a:gd name="connsiteX90" fmla="*/ 422812 w 949544"/>
                  <a:gd name="connsiteY90" fmla="*/ 916438 h 4128373"/>
                  <a:gd name="connsiteX91" fmla="*/ 457102 w 949544"/>
                  <a:gd name="connsiteY91" fmla="*/ 1122178 h 4128373"/>
                  <a:gd name="connsiteX92" fmla="*/ 471390 w 949544"/>
                  <a:gd name="connsiteY92" fmla="*/ 1290770 h 4128373"/>
                  <a:gd name="connsiteX93" fmla="*/ 486630 w 949544"/>
                  <a:gd name="connsiteY93" fmla="*/ 1396498 h 4128373"/>
                  <a:gd name="connsiteX94" fmla="*/ 491392 w 949544"/>
                  <a:gd name="connsiteY94" fmla="*/ 1451743 h 4128373"/>
                  <a:gd name="connsiteX95" fmla="*/ 490440 w 949544"/>
                  <a:gd name="connsiteY95" fmla="*/ 1473650 h 4128373"/>
                  <a:gd name="connsiteX96" fmla="*/ 489487 w 949544"/>
                  <a:gd name="connsiteY96" fmla="*/ 1476507 h 4128373"/>
                  <a:gd name="connsiteX97" fmla="*/ 490440 w 949544"/>
                  <a:gd name="connsiteY97" fmla="*/ 1475555 h 4128373"/>
                  <a:gd name="connsiteX98" fmla="*/ 495202 w 949544"/>
                  <a:gd name="connsiteY98" fmla="*/ 1470793 h 4128373"/>
                  <a:gd name="connsiteX99" fmla="*/ 531397 w 949544"/>
                  <a:gd name="connsiteY99" fmla="*/ 1491748 h 4128373"/>
                  <a:gd name="connsiteX100" fmla="*/ 481867 w 949544"/>
                  <a:gd name="connsiteY100" fmla="*/ 1091698 h 4128373"/>
                  <a:gd name="connsiteX101" fmla="*/ 448530 w 949544"/>
                  <a:gd name="connsiteY101" fmla="*/ 906913 h 4128373"/>
                  <a:gd name="connsiteX102" fmla="*/ 428527 w 949544"/>
                  <a:gd name="connsiteY102" fmla="*/ 720223 h 4128373"/>
                  <a:gd name="connsiteX103" fmla="*/ 381855 w 949544"/>
                  <a:gd name="connsiteY103" fmla="*/ 726890 h 4128373"/>
                  <a:gd name="connsiteX104" fmla="*/ 459960 w 949544"/>
                  <a:gd name="connsiteY104" fmla="*/ 1767020 h 4128373"/>
                  <a:gd name="connsiteX105" fmla="*/ 502822 w 949544"/>
                  <a:gd name="connsiteY105" fmla="*/ 2059438 h 4128373"/>
                  <a:gd name="connsiteX106" fmla="*/ 549495 w 949544"/>
                  <a:gd name="connsiteY106" fmla="*/ 2052770 h 4128373"/>
                  <a:gd name="connsiteX107" fmla="*/ 522825 w 949544"/>
                  <a:gd name="connsiteY107" fmla="*/ 1784165 h 4128373"/>
                  <a:gd name="connsiteX108" fmla="*/ 460912 w 949544"/>
                  <a:gd name="connsiteY108" fmla="*/ 1474603 h 4128373"/>
                  <a:gd name="connsiteX109" fmla="*/ 415192 w 949544"/>
                  <a:gd name="connsiteY109" fmla="*/ 1474603 h 4128373"/>
                  <a:gd name="connsiteX110" fmla="*/ 359947 w 949544"/>
                  <a:gd name="connsiteY110" fmla="*/ 1833695 h 4128373"/>
                  <a:gd name="connsiteX111" fmla="*/ 352327 w 949544"/>
                  <a:gd name="connsiteY111" fmla="*/ 2019432 h 4128373"/>
                  <a:gd name="connsiteX112" fmla="*/ 360900 w 949544"/>
                  <a:gd name="connsiteY112" fmla="*/ 2221363 h 4128373"/>
                  <a:gd name="connsiteX113" fmla="*/ 408525 w 949544"/>
                  <a:gd name="connsiteY113" fmla="*/ 2221363 h 4128373"/>
                  <a:gd name="connsiteX114" fmla="*/ 405667 w 949544"/>
                  <a:gd name="connsiteY114" fmla="*/ 1976570 h 4128373"/>
                  <a:gd name="connsiteX115" fmla="*/ 382807 w 949544"/>
                  <a:gd name="connsiteY115" fmla="*/ 1766068 h 4128373"/>
                  <a:gd name="connsiteX116" fmla="*/ 357090 w 949544"/>
                  <a:gd name="connsiteY116" fmla="*/ 1605095 h 4128373"/>
                  <a:gd name="connsiteX117" fmla="*/ 293272 w 949544"/>
                  <a:gd name="connsiteY117" fmla="*/ 1465078 h 4128373"/>
                  <a:gd name="connsiteX118" fmla="*/ 252315 w 949544"/>
                  <a:gd name="connsiteY118" fmla="*/ 1482223 h 4128373"/>
                  <a:gd name="connsiteX119" fmla="*/ 285652 w 949544"/>
                  <a:gd name="connsiteY119" fmla="*/ 2169928 h 4128373"/>
                  <a:gd name="connsiteX120" fmla="*/ 329467 w 949544"/>
                  <a:gd name="connsiteY120" fmla="*/ 2175643 h 4128373"/>
                  <a:gd name="connsiteX121" fmla="*/ 353280 w 949544"/>
                  <a:gd name="connsiteY121" fmla="*/ 2102300 h 4128373"/>
                  <a:gd name="connsiteX122" fmla="*/ 331372 w 949544"/>
                  <a:gd name="connsiteY122" fmla="*/ 2015623 h 4128373"/>
                  <a:gd name="connsiteX123" fmla="*/ 325657 w 949544"/>
                  <a:gd name="connsiteY123" fmla="*/ 1968950 h 4128373"/>
                  <a:gd name="connsiteX124" fmla="*/ 320895 w 949544"/>
                  <a:gd name="connsiteY124" fmla="*/ 1916563 h 4128373"/>
                  <a:gd name="connsiteX125" fmla="*/ 310417 w 949544"/>
                  <a:gd name="connsiteY125" fmla="*/ 1808930 h 4128373"/>
                  <a:gd name="connsiteX126" fmla="*/ 258030 w 949544"/>
                  <a:gd name="connsiteY126" fmla="*/ 1398403 h 4128373"/>
                  <a:gd name="connsiteX127" fmla="*/ 205642 w 949544"/>
                  <a:gd name="connsiteY127" fmla="*/ 1172660 h 4128373"/>
                  <a:gd name="connsiteX128" fmla="*/ 159922 w 949544"/>
                  <a:gd name="connsiteY128" fmla="*/ 1172660 h 4128373"/>
                  <a:gd name="connsiteX129" fmla="*/ 139920 w 949544"/>
                  <a:gd name="connsiteY129" fmla="*/ 1270768 h 4128373"/>
                  <a:gd name="connsiteX130" fmla="*/ 153255 w 949544"/>
                  <a:gd name="connsiteY130" fmla="*/ 1370780 h 4128373"/>
                  <a:gd name="connsiteX131" fmla="*/ 158970 w 949544"/>
                  <a:gd name="connsiteY131" fmla="*/ 1484128 h 4128373"/>
                  <a:gd name="connsiteX132" fmla="*/ 166590 w 949544"/>
                  <a:gd name="connsiteY132" fmla="*/ 1596523 h 4128373"/>
                  <a:gd name="connsiteX133" fmla="*/ 206595 w 949544"/>
                  <a:gd name="connsiteY133" fmla="*/ 2024195 h 4128373"/>
                  <a:gd name="connsiteX134" fmla="*/ 248505 w 949544"/>
                  <a:gd name="connsiteY134" fmla="*/ 2261368 h 4128373"/>
                  <a:gd name="connsiteX135" fmla="*/ 294225 w 949544"/>
                  <a:gd name="connsiteY135" fmla="*/ 2261368 h 4128373"/>
                  <a:gd name="connsiteX136" fmla="*/ 298035 w 949544"/>
                  <a:gd name="connsiteY136" fmla="*/ 1632718 h 4128373"/>
                  <a:gd name="connsiteX137" fmla="*/ 250410 w 949544"/>
                  <a:gd name="connsiteY137" fmla="*/ 1632718 h 4128373"/>
                  <a:gd name="connsiteX138" fmla="*/ 267555 w 949544"/>
                  <a:gd name="connsiteY138" fmla="*/ 2136590 h 4128373"/>
                  <a:gd name="connsiteX139" fmla="*/ 267555 w 949544"/>
                  <a:gd name="connsiteY139" fmla="*/ 2298515 h 4128373"/>
                  <a:gd name="connsiteX140" fmla="*/ 269460 w 949544"/>
                  <a:gd name="connsiteY140" fmla="*/ 2432818 h 4128373"/>
                  <a:gd name="connsiteX141" fmla="*/ 321847 w 949544"/>
                  <a:gd name="connsiteY141" fmla="*/ 2540450 h 4128373"/>
                  <a:gd name="connsiteX142" fmla="*/ 348517 w 949544"/>
                  <a:gd name="connsiteY142" fmla="*/ 2529973 h 4128373"/>
                  <a:gd name="connsiteX143" fmla="*/ 400905 w 949544"/>
                  <a:gd name="connsiteY143" fmla="*/ 2251843 h 4128373"/>
                  <a:gd name="connsiteX144" fmla="*/ 355185 w 949544"/>
                  <a:gd name="connsiteY144" fmla="*/ 2251843 h 4128373"/>
                  <a:gd name="connsiteX145" fmla="*/ 358995 w 949544"/>
                  <a:gd name="connsiteY145" fmla="*/ 2404243 h 4128373"/>
                  <a:gd name="connsiteX146" fmla="*/ 390427 w 949544"/>
                  <a:gd name="connsiteY146" fmla="*/ 2558548 h 4128373"/>
                  <a:gd name="connsiteX147" fmla="*/ 434242 w 949544"/>
                  <a:gd name="connsiteY147" fmla="*/ 2564263 h 4128373"/>
                  <a:gd name="connsiteX148" fmla="*/ 459007 w 949544"/>
                  <a:gd name="connsiteY148" fmla="*/ 2466155 h 4128373"/>
                  <a:gd name="connsiteX149" fmla="*/ 463770 w 949544"/>
                  <a:gd name="connsiteY149" fmla="*/ 2361380 h 4128373"/>
                  <a:gd name="connsiteX150" fmla="*/ 474247 w 949544"/>
                  <a:gd name="connsiteY150" fmla="*/ 2212790 h 4128373"/>
                  <a:gd name="connsiteX151" fmla="*/ 479010 w 949544"/>
                  <a:gd name="connsiteY151" fmla="*/ 2031815 h 4128373"/>
                  <a:gd name="connsiteX152" fmla="*/ 432337 w 949544"/>
                  <a:gd name="connsiteY152" fmla="*/ 2025148 h 4128373"/>
                  <a:gd name="connsiteX153" fmla="*/ 408525 w 949544"/>
                  <a:gd name="connsiteY153" fmla="*/ 2432818 h 4128373"/>
                  <a:gd name="connsiteX154" fmla="*/ 450435 w 949544"/>
                  <a:gd name="connsiteY154" fmla="*/ 2568073 h 4128373"/>
                  <a:gd name="connsiteX155" fmla="*/ 482820 w 949544"/>
                  <a:gd name="connsiteY155" fmla="*/ 2589028 h 4128373"/>
                  <a:gd name="connsiteX156" fmla="*/ 521872 w 949544"/>
                  <a:gd name="connsiteY156" fmla="*/ 2573788 h 4128373"/>
                  <a:gd name="connsiteX157" fmla="*/ 563782 w 949544"/>
                  <a:gd name="connsiteY157" fmla="*/ 2514733 h 4128373"/>
                  <a:gd name="connsiteX158" fmla="*/ 567592 w 949544"/>
                  <a:gd name="connsiteY158" fmla="*/ 2427103 h 4128373"/>
                  <a:gd name="connsiteX159" fmla="*/ 567592 w 949544"/>
                  <a:gd name="connsiteY159" fmla="*/ 2307088 h 4128373"/>
                  <a:gd name="connsiteX160" fmla="*/ 556162 w 949544"/>
                  <a:gd name="connsiteY160" fmla="*/ 2074678 h 4128373"/>
                  <a:gd name="connsiteX161" fmla="*/ 544732 w 949544"/>
                  <a:gd name="connsiteY161" fmla="*/ 1875605 h 4128373"/>
                  <a:gd name="connsiteX162" fmla="*/ 532350 w 949544"/>
                  <a:gd name="connsiteY162" fmla="*/ 1743207 h 4128373"/>
                  <a:gd name="connsiteX163" fmla="*/ 500917 w 949544"/>
                  <a:gd name="connsiteY163" fmla="*/ 1665103 h 4128373"/>
                  <a:gd name="connsiteX164" fmla="*/ 464722 w 949544"/>
                  <a:gd name="connsiteY164" fmla="*/ 1686057 h 4128373"/>
                  <a:gd name="connsiteX165" fmla="*/ 464722 w 949544"/>
                  <a:gd name="connsiteY165" fmla="*/ 2167070 h 4128373"/>
                  <a:gd name="connsiteX166" fmla="*/ 466627 w 949544"/>
                  <a:gd name="connsiteY166" fmla="*/ 2321375 h 4128373"/>
                  <a:gd name="connsiteX167" fmla="*/ 508537 w 949544"/>
                  <a:gd name="connsiteY167" fmla="*/ 2460440 h 4128373"/>
                  <a:gd name="connsiteX168" fmla="*/ 545685 w 949544"/>
                  <a:gd name="connsiteY168" fmla="*/ 2455678 h 4128373"/>
                  <a:gd name="connsiteX169" fmla="*/ 587595 w 949544"/>
                  <a:gd name="connsiteY169" fmla="*/ 2133733 h 4128373"/>
                  <a:gd name="connsiteX170" fmla="*/ 603787 w 949544"/>
                  <a:gd name="connsiteY170" fmla="*/ 1983238 h 4128373"/>
                  <a:gd name="connsiteX171" fmla="*/ 566640 w 949544"/>
                  <a:gd name="connsiteY171" fmla="*/ 1848935 h 4128373"/>
                  <a:gd name="connsiteX172" fmla="*/ 526635 w 949544"/>
                  <a:gd name="connsiteY172" fmla="*/ 1859413 h 4128373"/>
                  <a:gd name="connsiteX173" fmla="*/ 464722 w 949544"/>
                  <a:gd name="connsiteY173" fmla="*/ 2773813 h 4128373"/>
                  <a:gd name="connsiteX174" fmla="*/ 477105 w 949544"/>
                  <a:gd name="connsiteY174" fmla="*/ 2901448 h 4128373"/>
                  <a:gd name="connsiteX175" fmla="*/ 499012 w 949544"/>
                  <a:gd name="connsiteY175" fmla="*/ 3022415 h 4128373"/>
                  <a:gd name="connsiteX176" fmla="*/ 545685 w 949544"/>
                  <a:gd name="connsiteY176" fmla="*/ 3015748 h 4128373"/>
                  <a:gd name="connsiteX177" fmla="*/ 500917 w 949544"/>
                  <a:gd name="connsiteY177" fmla="*/ 2687135 h 4128373"/>
                  <a:gd name="connsiteX178" fmla="*/ 482820 w 949544"/>
                  <a:gd name="connsiteY178" fmla="*/ 2602363 h 4128373"/>
                  <a:gd name="connsiteX179" fmla="*/ 462817 w 949544"/>
                  <a:gd name="connsiteY179" fmla="*/ 2518543 h 4128373"/>
                  <a:gd name="connsiteX180" fmla="*/ 454245 w 949544"/>
                  <a:gd name="connsiteY180" fmla="*/ 2455678 h 4128373"/>
                  <a:gd name="connsiteX181" fmla="*/ 414240 w 949544"/>
                  <a:gd name="connsiteY181" fmla="*/ 2410910 h 4128373"/>
                  <a:gd name="connsiteX182" fmla="*/ 378997 w 949544"/>
                  <a:gd name="connsiteY182" fmla="*/ 2425198 h 4128373"/>
                  <a:gd name="connsiteX183" fmla="*/ 365662 w 949544"/>
                  <a:gd name="connsiteY183" fmla="*/ 2638558 h 4128373"/>
                  <a:gd name="connsiteX184" fmla="*/ 381855 w 949544"/>
                  <a:gd name="connsiteY184" fmla="*/ 2855728 h 4128373"/>
                  <a:gd name="connsiteX185" fmla="*/ 444720 w 949544"/>
                  <a:gd name="connsiteY185" fmla="*/ 3248158 h 4128373"/>
                  <a:gd name="connsiteX186" fmla="*/ 527587 w 949544"/>
                  <a:gd name="connsiteY186" fmla="*/ 3623443 h 4128373"/>
                  <a:gd name="connsiteX187" fmla="*/ 620932 w 949544"/>
                  <a:gd name="connsiteY187" fmla="*/ 3740600 h 4128373"/>
                  <a:gd name="connsiteX188" fmla="*/ 638077 w 949544"/>
                  <a:gd name="connsiteY188" fmla="*/ 3717740 h 4128373"/>
                  <a:gd name="connsiteX189" fmla="*/ 598072 w 949544"/>
                  <a:gd name="connsiteY189" fmla="*/ 3251015 h 4128373"/>
                  <a:gd name="connsiteX190" fmla="*/ 549495 w 949544"/>
                  <a:gd name="connsiteY190" fmla="*/ 2791910 h 4128373"/>
                  <a:gd name="connsiteX191" fmla="*/ 502822 w 949544"/>
                  <a:gd name="connsiteY191" fmla="*/ 2798578 h 4128373"/>
                  <a:gd name="connsiteX192" fmla="*/ 508537 w 949544"/>
                  <a:gd name="connsiteY192" fmla="*/ 2892875 h 4128373"/>
                  <a:gd name="connsiteX193" fmla="*/ 519015 w 949544"/>
                  <a:gd name="connsiteY193" fmla="*/ 2939548 h 4128373"/>
                  <a:gd name="connsiteX194" fmla="*/ 524730 w 949544"/>
                  <a:gd name="connsiteY194" fmla="*/ 2995745 h 4128373"/>
                  <a:gd name="connsiteX195" fmla="*/ 544732 w 949544"/>
                  <a:gd name="connsiteY195" fmla="*/ 3203390 h 4128373"/>
                  <a:gd name="connsiteX196" fmla="*/ 572355 w 949544"/>
                  <a:gd name="connsiteY196" fmla="*/ 3614870 h 4128373"/>
                  <a:gd name="connsiteX197" fmla="*/ 601882 w 949544"/>
                  <a:gd name="connsiteY197" fmla="*/ 3846328 h 4128373"/>
                  <a:gd name="connsiteX198" fmla="*/ 660937 w 949544"/>
                  <a:gd name="connsiteY198" fmla="*/ 3927290 h 4128373"/>
                  <a:gd name="connsiteX199" fmla="*/ 767617 w 949544"/>
                  <a:gd name="connsiteY199" fmla="*/ 3935863 h 4128373"/>
                  <a:gd name="connsiteX200" fmla="*/ 861915 w 949544"/>
                  <a:gd name="connsiteY200" fmla="*/ 3830135 h 4128373"/>
                  <a:gd name="connsiteX201" fmla="*/ 871440 w 949544"/>
                  <a:gd name="connsiteY201" fmla="*/ 3750125 h 4128373"/>
                  <a:gd name="connsiteX202" fmla="*/ 867630 w 949544"/>
                  <a:gd name="connsiteY202" fmla="*/ 3648208 h 4128373"/>
                  <a:gd name="connsiteX203" fmla="*/ 827625 w 949544"/>
                  <a:gd name="connsiteY203" fmla="*/ 3231965 h 4128373"/>
                  <a:gd name="connsiteX204" fmla="*/ 769522 w 949544"/>
                  <a:gd name="connsiteY204" fmla="*/ 2824295 h 4128373"/>
                  <a:gd name="connsiteX205" fmla="*/ 706657 w 949544"/>
                  <a:gd name="connsiteY205" fmla="*/ 2470918 h 4128373"/>
                  <a:gd name="connsiteX206" fmla="*/ 671415 w 949544"/>
                  <a:gd name="connsiteY206" fmla="*/ 2273750 h 4128373"/>
                  <a:gd name="connsiteX207" fmla="*/ 645697 w 949544"/>
                  <a:gd name="connsiteY207" fmla="*/ 2173738 h 4128373"/>
                  <a:gd name="connsiteX208" fmla="*/ 611407 w 949544"/>
                  <a:gd name="connsiteY208" fmla="*/ 2107063 h 4128373"/>
                  <a:gd name="connsiteX209" fmla="*/ 581880 w 949544"/>
                  <a:gd name="connsiteY209" fmla="*/ 2094680 h 4128373"/>
                  <a:gd name="connsiteX210" fmla="*/ 558067 w 949544"/>
                  <a:gd name="connsiteY210" fmla="*/ 2118493 h 4128373"/>
                  <a:gd name="connsiteX211" fmla="*/ 599977 w 949544"/>
                  <a:gd name="connsiteY211" fmla="*/ 2731903 h 4128373"/>
                  <a:gd name="connsiteX212" fmla="*/ 618075 w 949544"/>
                  <a:gd name="connsiteY212" fmla="*/ 3034798 h 4128373"/>
                  <a:gd name="connsiteX213" fmla="*/ 638077 w 949544"/>
                  <a:gd name="connsiteY213" fmla="*/ 3294830 h 4128373"/>
                  <a:gd name="connsiteX214" fmla="*/ 721897 w 949544"/>
                  <a:gd name="connsiteY214" fmla="*/ 3571055 h 4128373"/>
                  <a:gd name="connsiteX215" fmla="*/ 762855 w 949544"/>
                  <a:gd name="connsiteY215" fmla="*/ 3571055 h 4128373"/>
                  <a:gd name="connsiteX216" fmla="*/ 799050 w 949544"/>
                  <a:gd name="connsiteY216" fmla="*/ 3467233 h 4128373"/>
                  <a:gd name="connsiteX217" fmla="*/ 793335 w 949544"/>
                  <a:gd name="connsiteY217" fmla="*/ 3341503 h 4128373"/>
                  <a:gd name="connsiteX218" fmla="*/ 774285 w 949544"/>
                  <a:gd name="connsiteY218" fmla="*/ 3067183 h 4128373"/>
                  <a:gd name="connsiteX219" fmla="*/ 689512 w 949544"/>
                  <a:gd name="connsiteY219" fmla="*/ 2538545 h 4128373"/>
                  <a:gd name="connsiteX220" fmla="*/ 677130 w 949544"/>
                  <a:gd name="connsiteY220" fmla="*/ 2463298 h 4128373"/>
                  <a:gd name="connsiteX221" fmla="*/ 668557 w 949544"/>
                  <a:gd name="connsiteY221" fmla="*/ 2404243 h 4128373"/>
                  <a:gd name="connsiteX222" fmla="*/ 614265 w 949544"/>
                  <a:gd name="connsiteY222" fmla="*/ 2286133 h 4128373"/>
                  <a:gd name="connsiteX223" fmla="*/ 569497 w 949544"/>
                  <a:gd name="connsiteY223" fmla="*/ 2298515 h 4128373"/>
                  <a:gd name="connsiteX224" fmla="*/ 563782 w 949544"/>
                  <a:gd name="connsiteY224" fmla="*/ 2792863 h 4128373"/>
                  <a:gd name="connsiteX225" fmla="*/ 581880 w 949544"/>
                  <a:gd name="connsiteY225" fmla="*/ 3030035 h 4128373"/>
                  <a:gd name="connsiteX226" fmla="*/ 599025 w 949544"/>
                  <a:gd name="connsiteY226" fmla="*/ 3228155 h 4128373"/>
                  <a:gd name="connsiteX227" fmla="*/ 671415 w 949544"/>
                  <a:gd name="connsiteY227" fmla="*/ 3433895 h 4128373"/>
                  <a:gd name="connsiteX228" fmla="*/ 712372 w 949544"/>
                  <a:gd name="connsiteY228" fmla="*/ 3433895 h 4128373"/>
                  <a:gd name="connsiteX229" fmla="*/ 737137 w 949544"/>
                  <a:gd name="connsiteY229" fmla="*/ 3192913 h 4128373"/>
                  <a:gd name="connsiteX230" fmla="*/ 670462 w 949544"/>
                  <a:gd name="connsiteY230" fmla="*/ 2908115 h 4128373"/>
                  <a:gd name="connsiteX231" fmla="*/ 624742 w 949544"/>
                  <a:gd name="connsiteY231" fmla="*/ 2908115 h 4128373"/>
                  <a:gd name="connsiteX232" fmla="*/ 595215 w 949544"/>
                  <a:gd name="connsiteY232" fmla="*/ 3134810 h 4128373"/>
                  <a:gd name="connsiteX233" fmla="*/ 605692 w 949544"/>
                  <a:gd name="connsiteY233" fmla="*/ 3358648 h 4128373"/>
                  <a:gd name="connsiteX234" fmla="*/ 699990 w 949544"/>
                  <a:gd name="connsiteY234" fmla="*/ 3793940 h 4128373"/>
                  <a:gd name="connsiteX235" fmla="*/ 743805 w 949544"/>
                  <a:gd name="connsiteY235" fmla="*/ 3788225 h 4128373"/>
                  <a:gd name="connsiteX236" fmla="*/ 750472 w 949544"/>
                  <a:gd name="connsiteY236" fmla="*/ 3448183 h 4128373"/>
                  <a:gd name="connsiteX237" fmla="*/ 658080 w 949544"/>
                  <a:gd name="connsiteY237" fmla="*/ 3109093 h 4128373"/>
                  <a:gd name="connsiteX238" fmla="*/ 618075 w 949544"/>
                  <a:gd name="connsiteY238" fmla="*/ 3098615 h 4128373"/>
                  <a:gd name="connsiteX239" fmla="*/ 565687 w 949544"/>
                  <a:gd name="connsiteY239" fmla="*/ 3231013 h 4128373"/>
                  <a:gd name="connsiteX240" fmla="*/ 579022 w 949544"/>
                  <a:gd name="connsiteY240" fmla="*/ 3320548 h 4128373"/>
                  <a:gd name="connsiteX241" fmla="*/ 581880 w 949544"/>
                  <a:gd name="connsiteY241" fmla="*/ 3424370 h 4128373"/>
                  <a:gd name="connsiteX242" fmla="*/ 590452 w 949544"/>
                  <a:gd name="connsiteY242" fmla="*/ 3585343 h 4128373"/>
                  <a:gd name="connsiteX243" fmla="*/ 603787 w 949544"/>
                  <a:gd name="connsiteY243" fmla="*/ 3724408 h 4128373"/>
                  <a:gd name="connsiteX244" fmla="*/ 669510 w 949544"/>
                  <a:gd name="connsiteY244" fmla="*/ 3851090 h 4128373"/>
                  <a:gd name="connsiteX245" fmla="*/ 710467 w 949544"/>
                  <a:gd name="connsiteY245" fmla="*/ 3833945 h 4128373"/>
                  <a:gd name="connsiteX246" fmla="*/ 668557 w 949544"/>
                  <a:gd name="connsiteY246" fmla="*/ 3482473 h 4128373"/>
                  <a:gd name="connsiteX247" fmla="*/ 628552 w 949544"/>
                  <a:gd name="connsiteY247" fmla="*/ 3471995 h 4128373"/>
                  <a:gd name="connsiteX248" fmla="*/ 602835 w 949544"/>
                  <a:gd name="connsiteY248" fmla="*/ 3568198 h 4128373"/>
                  <a:gd name="connsiteX249" fmla="*/ 625695 w 949544"/>
                  <a:gd name="connsiteY249" fmla="*/ 3692975 h 4128373"/>
                  <a:gd name="connsiteX250" fmla="*/ 707610 w 949544"/>
                  <a:gd name="connsiteY250" fmla="*/ 3931100 h 4128373"/>
                  <a:gd name="connsiteX251" fmla="*/ 747615 w 949544"/>
                  <a:gd name="connsiteY251" fmla="*/ 3920623 h 4128373"/>
                  <a:gd name="connsiteX252" fmla="*/ 716182 w 949544"/>
                  <a:gd name="connsiteY252" fmla="*/ 3556768 h 4128373"/>
                  <a:gd name="connsiteX253" fmla="*/ 576165 w 949544"/>
                  <a:gd name="connsiteY253" fmla="*/ 3190055 h 4128373"/>
                  <a:gd name="connsiteX254" fmla="*/ 543780 w 949544"/>
                  <a:gd name="connsiteY254" fmla="*/ 3181483 h 4128373"/>
                  <a:gd name="connsiteX255" fmla="*/ 500917 w 949544"/>
                  <a:gd name="connsiteY255" fmla="*/ 3329120 h 4128373"/>
                  <a:gd name="connsiteX256" fmla="*/ 516157 w 949544"/>
                  <a:gd name="connsiteY256" fmla="*/ 3376745 h 4128373"/>
                  <a:gd name="connsiteX257" fmla="*/ 522825 w 949544"/>
                  <a:gd name="connsiteY257" fmla="*/ 3438658 h 4128373"/>
                  <a:gd name="connsiteX258" fmla="*/ 553305 w 949544"/>
                  <a:gd name="connsiteY258" fmla="*/ 3565340 h 4128373"/>
                  <a:gd name="connsiteX259" fmla="*/ 599977 w 949544"/>
                  <a:gd name="connsiteY259" fmla="*/ 3558673 h 4128373"/>
                  <a:gd name="connsiteX260" fmla="*/ 547590 w 949544"/>
                  <a:gd name="connsiteY260" fmla="*/ 2971933 h 4128373"/>
                  <a:gd name="connsiteX261" fmla="*/ 500917 w 949544"/>
                  <a:gd name="connsiteY261" fmla="*/ 2978600 h 4128373"/>
                  <a:gd name="connsiteX262" fmla="*/ 551400 w 949544"/>
                  <a:gd name="connsiteY262" fmla="*/ 3475805 h 4128373"/>
                  <a:gd name="connsiteX263" fmla="*/ 591405 w 949544"/>
                  <a:gd name="connsiteY263" fmla="*/ 3762508 h 4128373"/>
                  <a:gd name="connsiteX264" fmla="*/ 615217 w 949544"/>
                  <a:gd name="connsiteY264" fmla="*/ 3913955 h 4128373"/>
                  <a:gd name="connsiteX265" fmla="*/ 640935 w 949544"/>
                  <a:gd name="connsiteY265" fmla="*/ 4013015 h 4128373"/>
                  <a:gd name="connsiteX266" fmla="*/ 725707 w 949544"/>
                  <a:gd name="connsiteY266" fmla="*/ 4072070 h 4128373"/>
                  <a:gd name="connsiteX267" fmla="*/ 840960 w 949544"/>
                  <a:gd name="connsiteY267" fmla="*/ 4082548 h 4128373"/>
                  <a:gd name="connsiteX268" fmla="*/ 857152 w 949544"/>
                  <a:gd name="connsiteY268" fmla="*/ 4066355 h 4128373"/>
                  <a:gd name="connsiteX269" fmla="*/ 845722 w 949544"/>
                  <a:gd name="connsiteY269" fmla="*/ 3537718 h 4128373"/>
                  <a:gd name="connsiteX270" fmla="*/ 769522 w 949544"/>
                  <a:gd name="connsiteY270" fmla="*/ 3007175 h 4128373"/>
                  <a:gd name="connsiteX271" fmla="*/ 731422 w 949544"/>
                  <a:gd name="connsiteY271" fmla="*/ 2695708 h 4128373"/>
                  <a:gd name="connsiteX272" fmla="*/ 684750 w 949544"/>
                  <a:gd name="connsiteY272" fmla="*/ 2702375 h 4128373"/>
                  <a:gd name="connsiteX273" fmla="*/ 820957 w 949544"/>
                  <a:gd name="connsiteY273" fmla="*/ 3608203 h 4128373"/>
                  <a:gd name="connsiteX274" fmla="*/ 861915 w 949544"/>
                  <a:gd name="connsiteY274" fmla="*/ 3591058 h 4128373"/>
                  <a:gd name="connsiteX275" fmla="*/ 818100 w 949544"/>
                  <a:gd name="connsiteY275" fmla="*/ 3528193 h 4128373"/>
                  <a:gd name="connsiteX276" fmla="*/ 812385 w 949544"/>
                  <a:gd name="connsiteY276" fmla="*/ 3432943 h 4128373"/>
                  <a:gd name="connsiteX277" fmla="*/ 793335 w 949544"/>
                  <a:gd name="connsiteY277" fmla="*/ 3198628 h 4128373"/>
                  <a:gd name="connsiteX278" fmla="*/ 762855 w 949544"/>
                  <a:gd name="connsiteY278" fmla="*/ 3221488 h 4128373"/>
                  <a:gd name="connsiteX279" fmla="*/ 763807 w 949544"/>
                  <a:gd name="connsiteY279" fmla="*/ 3222440 h 4128373"/>
                  <a:gd name="connsiteX280" fmla="*/ 771427 w 949544"/>
                  <a:gd name="connsiteY280" fmla="*/ 3230060 h 4128373"/>
                  <a:gd name="connsiteX281" fmla="*/ 783810 w 949544"/>
                  <a:gd name="connsiteY281" fmla="*/ 3249110 h 4128373"/>
                  <a:gd name="connsiteX282" fmla="*/ 807622 w 949544"/>
                  <a:gd name="connsiteY282" fmla="*/ 3307213 h 4128373"/>
                  <a:gd name="connsiteX283" fmla="*/ 846675 w 949544"/>
                  <a:gd name="connsiteY283" fmla="*/ 3468185 h 4128373"/>
                  <a:gd name="connsiteX284" fmla="*/ 883822 w 949544"/>
                  <a:gd name="connsiteY284" fmla="*/ 3689165 h 4128373"/>
                  <a:gd name="connsiteX285" fmla="*/ 900967 w 949544"/>
                  <a:gd name="connsiteY285" fmla="*/ 3786320 h 4128373"/>
                  <a:gd name="connsiteX286" fmla="*/ 902872 w 949544"/>
                  <a:gd name="connsiteY286" fmla="*/ 3828230 h 4128373"/>
                  <a:gd name="connsiteX287" fmla="*/ 900967 w 949544"/>
                  <a:gd name="connsiteY287" fmla="*/ 3841565 h 4128373"/>
                  <a:gd name="connsiteX288" fmla="*/ 899062 w 949544"/>
                  <a:gd name="connsiteY288" fmla="*/ 3846328 h 4128373"/>
                  <a:gd name="connsiteX289" fmla="*/ 939068 w 949544"/>
                  <a:gd name="connsiteY289" fmla="*/ 3856805 h 4128373"/>
                  <a:gd name="connsiteX290" fmla="*/ 910492 w 949544"/>
                  <a:gd name="connsiteY290" fmla="*/ 3752030 h 4128373"/>
                  <a:gd name="connsiteX291" fmla="*/ 864772 w 949544"/>
                  <a:gd name="connsiteY291" fmla="*/ 3752030 h 4128373"/>
                  <a:gd name="connsiteX292" fmla="*/ 854295 w 949544"/>
                  <a:gd name="connsiteY292" fmla="*/ 3868235 h 4128373"/>
                  <a:gd name="connsiteX293" fmla="*/ 803812 w 949544"/>
                  <a:gd name="connsiteY293" fmla="*/ 3940625 h 4128373"/>
                  <a:gd name="connsiteX294" fmla="*/ 830482 w 949544"/>
                  <a:gd name="connsiteY294" fmla="*/ 3951103 h 4128373"/>
                  <a:gd name="connsiteX295" fmla="*/ 762855 w 949544"/>
                  <a:gd name="connsiteY295" fmla="*/ 3823468 h 4128373"/>
                  <a:gd name="connsiteX296" fmla="*/ 740947 w 949544"/>
                  <a:gd name="connsiteY296" fmla="*/ 3751078 h 4128373"/>
                  <a:gd name="connsiteX297" fmla="*/ 730470 w 949544"/>
                  <a:gd name="connsiteY297" fmla="*/ 3685355 h 4128373"/>
                  <a:gd name="connsiteX298" fmla="*/ 729517 w 949544"/>
                  <a:gd name="connsiteY298" fmla="*/ 3573913 h 4128373"/>
                  <a:gd name="connsiteX299" fmla="*/ 660937 w 949544"/>
                  <a:gd name="connsiteY299" fmla="*/ 3512953 h 4128373"/>
                  <a:gd name="connsiteX300" fmla="*/ 630457 w 949544"/>
                  <a:gd name="connsiteY300" fmla="*/ 3535813 h 4128373"/>
                  <a:gd name="connsiteX301" fmla="*/ 667605 w 949544"/>
                  <a:gd name="connsiteY301" fmla="*/ 3760603 h 4128373"/>
                  <a:gd name="connsiteX302" fmla="*/ 713325 w 949544"/>
                  <a:gd name="connsiteY302" fmla="*/ 3748220 h 4128373"/>
                  <a:gd name="connsiteX303" fmla="*/ 659985 w 949544"/>
                  <a:gd name="connsiteY303" fmla="*/ 3632968 h 4128373"/>
                  <a:gd name="connsiteX304" fmla="*/ 627600 w 949544"/>
                  <a:gd name="connsiteY304" fmla="*/ 3624395 h 4128373"/>
                  <a:gd name="connsiteX305" fmla="*/ 580927 w 949544"/>
                  <a:gd name="connsiteY305" fmla="*/ 3773938 h 4128373"/>
                  <a:gd name="connsiteX306" fmla="*/ 592357 w 949544"/>
                  <a:gd name="connsiteY306" fmla="*/ 3818705 h 4128373"/>
                  <a:gd name="connsiteX307" fmla="*/ 599025 w 949544"/>
                  <a:gd name="connsiteY307" fmla="*/ 3877760 h 4128373"/>
                  <a:gd name="connsiteX308" fmla="*/ 623790 w 949544"/>
                  <a:gd name="connsiteY308" fmla="*/ 3994918 h 4128373"/>
                  <a:gd name="connsiteX309" fmla="*/ 669510 w 949544"/>
                  <a:gd name="connsiteY309" fmla="*/ 3994918 h 4128373"/>
                  <a:gd name="connsiteX310" fmla="*/ 671415 w 949544"/>
                  <a:gd name="connsiteY310" fmla="*/ 3933958 h 4128373"/>
                  <a:gd name="connsiteX311" fmla="*/ 624742 w 949544"/>
                  <a:gd name="connsiteY311" fmla="*/ 3940625 h 4128373"/>
                  <a:gd name="connsiteX312" fmla="*/ 661890 w 949544"/>
                  <a:gd name="connsiteY312" fmla="*/ 4066355 h 4128373"/>
                  <a:gd name="connsiteX313" fmla="*/ 777142 w 949544"/>
                  <a:gd name="connsiteY313" fmla="*/ 4128268 h 4128373"/>
                  <a:gd name="connsiteX314" fmla="*/ 855247 w 949544"/>
                  <a:gd name="connsiteY314" fmla="*/ 4063498 h 4128373"/>
                  <a:gd name="connsiteX315" fmla="*/ 850485 w 949544"/>
                  <a:gd name="connsiteY315" fmla="*/ 4001585 h 4128373"/>
                  <a:gd name="connsiteX316" fmla="*/ 836197 w 949544"/>
                  <a:gd name="connsiteY316" fmla="*/ 3917765 h 4128373"/>
                  <a:gd name="connsiteX317" fmla="*/ 798097 w 949544"/>
                  <a:gd name="connsiteY317" fmla="*/ 3694880 h 4128373"/>
                  <a:gd name="connsiteX318" fmla="*/ 750472 w 949544"/>
                  <a:gd name="connsiteY318" fmla="*/ 3694880 h 4128373"/>
                  <a:gd name="connsiteX319" fmla="*/ 782857 w 949544"/>
                  <a:gd name="connsiteY319" fmla="*/ 3896810 h 4128373"/>
                  <a:gd name="connsiteX320" fmla="*/ 800955 w 949544"/>
                  <a:gd name="connsiteY320" fmla="*/ 3996823 h 4128373"/>
                  <a:gd name="connsiteX321" fmla="*/ 806670 w 949544"/>
                  <a:gd name="connsiteY321" fmla="*/ 4059688 h 4128373"/>
                  <a:gd name="connsiteX322" fmla="*/ 718087 w 949544"/>
                  <a:gd name="connsiteY322" fmla="*/ 4059688 h 4128373"/>
                  <a:gd name="connsiteX323" fmla="*/ 670462 w 949544"/>
                  <a:gd name="connsiteY323" fmla="*/ 3940625 h 4128373"/>
                  <a:gd name="connsiteX324" fmla="*/ 623790 w 949544"/>
                  <a:gd name="connsiteY324" fmla="*/ 3947293 h 4128373"/>
                  <a:gd name="connsiteX325" fmla="*/ 621885 w 949544"/>
                  <a:gd name="connsiteY325" fmla="*/ 3982535 h 4128373"/>
                  <a:gd name="connsiteX326" fmla="*/ 667605 w 949544"/>
                  <a:gd name="connsiteY326" fmla="*/ 3982535 h 4128373"/>
                  <a:gd name="connsiteX327" fmla="*/ 645697 w 949544"/>
                  <a:gd name="connsiteY327" fmla="*/ 3887285 h 4128373"/>
                  <a:gd name="connsiteX328" fmla="*/ 639030 w 949544"/>
                  <a:gd name="connsiteY328" fmla="*/ 3837755 h 4128373"/>
                  <a:gd name="connsiteX329" fmla="*/ 635220 w 949544"/>
                  <a:gd name="connsiteY329" fmla="*/ 3790130 h 4128373"/>
                  <a:gd name="connsiteX330" fmla="*/ 618075 w 949544"/>
                  <a:gd name="connsiteY330" fmla="*/ 3715835 h 4128373"/>
                  <a:gd name="connsiteX331" fmla="*/ 649507 w 949544"/>
                  <a:gd name="connsiteY331" fmla="*/ 3666305 h 4128373"/>
                  <a:gd name="connsiteX332" fmla="*/ 617122 w 949544"/>
                  <a:gd name="connsiteY332" fmla="*/ 3657733 h 4128373"/>
                  <a:gd name="connsiteX333" fmla="*/ 665700 w 949544"/>
                  <a:gd name="connsiteY333" fmla="*/ 3761555 h 4128373"/>
                  <a:gd name="connsiteX334" fmla="*/ 711420 w 949544"/>
                  <a:gd name="connsiteY334" fmla="*/ 3749173 h 4128373"/>
                  <a:gd name="connsiteX335" fmla="*/ 676177 w 949544"/>
                  <a:gd name="connsiteY335" fmla="*/ 3536765 h 4128373"/>
                  <a:gd name="connsiteX336" fmla="*/ 645697 w 949544"/>
                  <a:gd name="connsiteY336" fmla="*/ 3559625 h 4128373"/>
                  <a:gd name="connsiteX337" fmla="*/ 687607 w 949544"/>
                  <a:gd name="connsiteY337" fmla="*/ 3611060 h 4128373"/>
                  <a:gd name="connsiteX338" fmla="*/ 684750 w 949544"/>
                  <a:gd name="connsiteY338" fmla="*/ 3663448 h 4128373"/>
                  <a:gd name="connsiteX339" fmla="*/ 679987 w 949544"/>
                  <a:gd name="connsiteY339" fmla="*/ 3695833 h 4128373"/>
                  <a:gd name="connsiteX340" fmla="*/ 685702 w 949544"/>
                  <a:gd name="connsiteY340" fmla="*/ 3730123 h 4128373"/>
                  <a:gd name="connsiteX341" fmla="*/ 787620 w 949544"/>
                  <a:gd name="connsiteY341" fmla="*/ 3975868 h 4128373"/>
                  <a:gd name="connsiteX342" fmla="*/ 814290 w 949544"/>
                  <a:gd name="connsiteY342" fmla="*/ 3986345 h 4128373"/>
                  <a:gd name="connsiteX343" fmla="*/ 908587 w 949544"/>
                  <a:gd name="connsiteY343" fmla="*/ 3764413 h 4128373"/>
                  <a:gd name="connsiteX344" fmla="*/ 862867 w 949544"/>
                  <a:gd name="connsiteY344" fmla="*/ 3764413 h 4128373"/>
                  <a:gd name="connsiteX345" fmla="*/ 891442 w 949544"/>
                  <a:gd name="connsiteY345" fmla="*/ 3869188 h 4128373"/>
                  <a:gd name="connsiteX346" fmla="*/ 931447 w 949544"/>
                  <a:gd name="connsiteY346" fmla="*/ 3879665 h 4128373"/>
                  <a:gd name="connsiteX347" fmla="*/ 949545 w 949544"/>
                  <a:gd name="connsiteY347" fmla="*/ 3814895 h 4128373"/>
                  <a:gd name="connsiteX348" fmla="*/ 938115 w 949544"/>
                  <a:gd name="connsiteY348" fmla="*/ 3720598 h 4128373"/>
                  <a:gd name="connsiteX349" fmla="*/ 916207 w 949544"/>
                  <a:gd name="connsiteY349" fmla="*/ 3606298 h 4128373"/>
                  <a:gd name="connsiteX350" fmla="*/ 853342 w 949544"/>
                  <a:gd name="connsiteY350" fmla="*/ 3297688 h 4128373"/>
                  <a:gd name="connsiteX351" fmla="*/ 774285 w 949544"/>
                  <a:gd name="connsiteY351" fmla="*/ 3176720 h 4128373"/>
                  <a:gd name="connsiteX352" fmla="*/ 743805 w 949544"/>
                  <a:gd name="connsiteY352" fmla="*/ 3199580 h 4128373"/>
                  <a:gd name="connsiteX353" fmla="*/ 742852 w 949544"/>
                  <a:gd name="connsiteY353" fmla="*/ 3330073 h 4128373"/>
                  <a:gd name="connsiteX354" fmla="*/ 752377 w 949544"/>
                  <a:gd name="connsiteY354" fmla="*/ 3392938 h 4128373"/>
                  <a:gd name="connsiteX355" fmla="*/ 759045 w 949544"/>
                  <a:gd name="connsiteY355" fmla="*/ 3423418 h 4128373"/>
                  <a:gd name="connsiteX356" fmla="*/ 767617 w 949544"/>
                  <a:gd name="connsiteY356" fmla="*/ 3451040 h 4128373"/>
                  <a:gd name="connsiteX357" fmla="*/ 764760 w 949544"/>
                  <a:gd name="connsiteY357" fmla="*/ 3501523 h 4128373"/>
                  <a:gd name="connsiteX358" fmla="*/ 773332 w 949544"/>
                  <a:gd name="connsiteY358" fmla="*/ 3549148 h 4128373"/>
                  <a:gd name="connsiteX359" fmla="*/ 827625 w 949544"/>
                  <a:gd name="connsiteY359" fmla="*/ 3625348 h 4128373"/>
                  <a:gd name="connsiteX360" fmla="*/ 868582 w 949544"/>
                  <a:gd name="connsiteY360" fmla="*/ 3608203 h 4128373"/>
                  <a:gd name="connsiteX361" fmla="*/ 730470 w 949544"/>
                  <a:gd name="connsiteY361" fmla="*/ 2689040 h 4128373"/>
                  <a:gd name="connsiteX362" fmla="*/ 683797 w 949544"/>
                  <a:gd name="connsiteY362" fmla="*/ 2695708 h 4128373"/>
                  <a:gd name="connsiteX363" fmla="*/ 752377 w 949544"/>
                  <a:gd name="connsiteY363" fmla="*/ 3236728 h 4128373"/>
                  <a:gd name="connsiteX364" fmla="*/ 821910 w 949544"/>
                  <a:gd name="connsiteY364" fmla="*/ 3757745 h 4128373"/>
                  <a:gd name="connsiteX365" fmla="*/ 811432 w 949544"/>
                  <a:gd name="connsiteY365" fmla="*/ 4054925 h 4128373"/>
                  <a:gd name="connsiteX366" fmla="*/ 827625 w 949544"/>
                  <a:gd name="connsiteY366" fmla="*/ 4038733 h 4128373"/>
                  <a:gd name="connsiteX367" fmla="*/ 737137 w 949544"/>
                  <a:gd name="connsiteY367" fmla="*/ 4028255 h 4128373"/>
                  <a:gd name="connsiteX368" fmla="*/ 676177 w 949544"/>
                  <a:gd name="connsiteY368" fmla="*/ 3979678 h 4128373"/>
                  <a:gd name="connsiteX369" fmla="*/ 656175 w 949544"/>
                  <a:gd name="connsiteY369" fmla="*/ 3879665 h 4128373"/>
                  <a:gd name="connsiteX370" fmla="*/ 635220 w 949544"/>
                  <a:gd name="connsiteY370" fmla="*/ 3740600 h 4128373"/>
                  <a:gd name="connsiteX371" fmla="*/ 598072 w 949544"/>
                  <a:gd name="connsiteY371" fmla="*/ 3471995 h 4128373"/>
                  <a:gd name="connsiteX372" fmla="*/ 563782 w 949544"/>
                  <a:gd name="connsiteY372" fmla="*/ 3242443 h 4128373"/>
                  <a:gd name="connsiteX373" fmla="*/ 548542 w 949544"/>
                  <a:gd name="connsiteY373" fmla="*/ 2981458 h 4128373"/>
                  <a:gd name="connsiteX374" fmla="*/ 501870 w 949544"/>
                  <a:gd name="connsiteY374" fmla="*/ 2988125 h 4128373"/>
                  <a:gd name="connsiteX375" fmla="*/ 552352 w 949544"/>
                  <a:gd name="connsiteY375" fmla="*/ 3562483 h 4128373"/>
                  <a:gd name="connsiteX376" fmla="*/ 599025 w 949544"/>
                  <a:gd name="connsiteY376" fmla="*/ 3555815 h 4128373"/>
                  <a:gd name="connsiteX377" fmla="*/ 572355 w 949544"/>
                  <a:gd name="connsiteY377" fmla="*/ 3454850 h 4128373"/>
                  <a:gd name="connsiteX378" fmla="*/ 564735 w 949544"/>
                  <a:gd name="connsiteY378" fmla="*/ 3401510 h 4128373"/>
                  <a:gd name="connsiteX379" fmla="*/ 559972 w 949544"/>
                  <a:gd name="connsiteY379" fmla="*/ 3347218 h 4128373"/>
                  <a:gd name="connsiteX380" fmla="*/ 534255 w 949544"/>
                  <a:gd name="connsiteY380" fmla="*/ 3270065 h 4128373"/>
                  <a:gd name="connsiteX381" fmla="*/ 566640 w 949544"/>
                  <a:gd name="connsiteY381" fmla="*/ 3225298 h 4128373"/>
                  <a:gd name="connsiteX382" fmla="*/ 534255 w 949544"/>
                  <a:gd name="connsiteY382" fmla="*/ 3216725 h 4128373"/>
                  <a:gd name="connsiteX383" fmla="*/ 667605 w 949544"/>
                  <a:gd name="connsiteY383" fmla="*/ 3564388 h 4128373"/>
                  <a:gd name="connsiteX384" fmla="*/ 700942 w 949544"/>
                  <a:gd name="connsiteY384" fmla="*/ 3910145 h 4128373"/>
                  <a:gd name="connsiteX385" fmla="*/ 740947 w 949544"/>
                  <a:gd name="connsiteY385" fmla="*/ 3899668 h 4128373"/>
                  <a:gd name="connsiteX386" fmla="*/ 693322 w 949544"/>
                  <a:gd name="connsiteY386" fmla="*/ 3791083 h 4128373"/>
                  <a:gd name="connsiteX387" fmla="*/ 673320 w 949544"/>
                  <a:gd name="connsiteY387" fmla="*/ 3691070 h 4128373"/>
                  <a:gd name="connsiteX388" fmla="*/ 651412 w 949544"/>
                  <a:gd name="connsiteY388" fmla="*/ 3587248 h 4128373"/>
                  <a:gd name="connsiteX389" fmla="*/ 661890 w 949544"/>
                  <a:gd name="connsiteY389" fmla="*/ 3507238 h 4128373"/>
                  <a:gd name="connsiteX390" fmla="*/ 621885 w 949544"/>
                  <a:gd name="connsiteY390" fmla="*/ 3496760 h 4128373"/>
                  <a:gd name="connsiteX391" fmla="*/ 661890 w 949544"/>
                  <a:gd name="connsiteY391" fmla="*/ 3835850 h 4128373"/>
                  <a:gd name="connsiteX392" fmla="*/ 702847 w 949544"/>
                  <a:gd name="connsiteY392" fmla="*/ 3818705 h 4128373"/>
                  <a:gd name="connsiteX393" fmla="*/ 645697 w 949544"/>
                  <a:gd name="connsiteY393" fmla="*/ 3689165 h 4128373"/>
                  <a:gd name="connsiteX394" fmla="*/ 636172 w 949544"/>
                  <a:gd name="connsiteY394" fmla="*/ 3535813 h 4128373"/>
                  <a:gd name="connsiteX395" fmla="*/ 626647 w 949544"/>
                  <a:gd name="connsiteY395" fmla="*/ 3302450 h 4128373"/>
                  <a:gd name="connsiteX396" fmla="*/ 613312 w 949544"/>
                  <a:gd name="connsiteY396" fmla="*/ 3206248 h 4128373"/>
                  <a:gd name="connsiteX397" fmla="*/ 651412 w 949544"/>
                  <a:gd name="connsiteY397" fmla="*/ 3133858 h 4128373"/>
                  <a:gd name="connsiteX398" fmla="*/ 611407 w 949544"/>
                  <a:gd name="connsiteY398" fmla="*/ 3123380 h 4128373"/>
                  <a:gd name="connsiteX399" fmla="*/ 701895 w 949544"/>
                  <a:gd name="connsiteY399" fmla="*/ 3447230 h 4128373"/>
                  <a:gd name="connsiteX400" fmla="*/ 698085 w 949544"/>
                  <a:gd name="connsiteY400" fmla="*/ 3776795 h 4128373"/>
                  <a:gd name="connsiteX401" fmla="*/ 741900 w 949544"/>
                  <a:gd name="connsiteY401" fmla="*/ 3771080 h 4128373"/>
                  <a:gd name="connsiteX402" fmla="*/ 654270 w 949544"/>
                  <a:gd name="connsiteY402" fmla="*/ 3352933 h 4128373"/>
                  <a:gd name="connsiteX403" fmla="*/ 644745 w 949544"/>
                  <a:gd name="connsiteY403" fmla="*/ 3139573 h 4128373"/>
                  <a:gd name="connsiteX404" fmla="*/ 672367 w 949544"/>
                  <a:gd name="connsiteY404" fmla="*/ 2922403 h 4128373"/>
                  <a:gd name="connsiteX405" fmla="*/ 626647 w 949544"/>
                  <a:gd name="connsiteY405" fmla="*/ 2922403 h 4128373"/>
                  <a:gd name="connsiteX406" fmla="*/ 689512 w 949544"/>
                  <a:gd name="connsiteY406" fmla="*/ 3186245 h 4128373"/>
                  <a:gd name="connsiteX407" fmla="*/ 673320 w 949544"/>
                  <a:gd name="connsiteY407" fmla="*/ 3411988 h 4128373"/>
                  <a:gd name="connsiteX408" fmla="*/ 714277 w 949544"/>
                  <a:gd name="connsiteY408" fmla="*/ 3411988 h 4128373"/>
                  <a:gd name="connsiteX409" fmla="*/ 631410 w 949544"/>
                  <a:gd name="connsiteY409" fmla="*/ 3041465 h 4128373"/>
                  <a:gd name="connsiteX410" fmla="*/ 603787 w 949544"/>
                  <a:gd name="connsiteY410" fmla="*/ 2570930 h 4128373"/>
                  <a:gd name="connsiteX411" fmla="*/ 618075 w 949544"/>
                  <a:gd name="connsiteY411" fmla="*/ 2300420 h 4128373"/>
                  <a:gd name="connsiteX412" fmla="*/ 573307 w 949544"/>
                  <a:gd name="connsiteY412" fmla="*/ 2312803 h 4128373"/>
                  <a:gd name="connsiteX413" fmla="*/ 619980 w 949544"/>
                  <a:gd name="connsiteY413" fmla="*/ 2409958 h 4128373"/>
                  <a:gd name="connsiteX414" fmla="*/ 637125 w 949544"/>
                  <a:gd name="connsiteY414" fmla="*/ 2523305 h 4128373"/>
                  <a:gd name="connsiteX415" fmla="*/ 687607 w 949544"/>
                  <a:gd name="connsiteY415" fmla="*/ 2773813 h 4128373"/>
                  <a:gd name="connsiteX416" fmla="*/ 744757 w 949544"/>
                  <a:gd name="connsiteY416" fmla="*/ 3291973 h 4128373"/>
                  <a:gd name="connsiteX417" fmla="*/ 747615 w 949544"/>
                  <a:gd name="connsiteY417" fmla="*/ 3363410 h 4128373"/>
                  <a:gd name="connsiteX418" fmla="*/ 754282 w 949544"/>
                  <a:gd name="connsiteY418" fmla="*/ 3429133 h 4128373"/>
                  <a:gd name="connsiteX419" fmla="*/ 722850 w 949544"/>
                  <a:gd name="connsiteY419" fmla="*/ 3549148 h 4128373"/>
                  <a:gd name="connsiteX420" fmla="*/ 763807 w 949544"/>
                  <a:gd name="connsiteY420" fmla="*/ 3549148 h 4128373"/>
                  <a:gd name="connsiteX421" fmla="*/ 668557 w 949544"/>
                  <a:gd name="connsiteY421" fmla="*/ 3056705 h 4128373"/>
                  <a:gd name="connsiteX422" fmla="*/ 631410 w 949544"/>
                  <a:gd name="connsiteY422" fmla="*/ 2459488 h 4128373"/>
                  <a:gd name="connsiteX423" fmla="*/ 607597 w 949544"/>
                  <a:gd name="connsiteY423" fmla="*/ 2120398 h 4128373"/>
                  <a:gd name="connsiteX424" fmla="*/ 583785 w 949544"/>
                  <a:gd name="connsiteY424" fmla="*/ 2144210 h 4128373"/>
                  <a:gd name="connsiteX425" fmla="*/ 578070 w 949544"/>
                  <a:gd name="connsiteY425" fmla="*/ 2142305 h 4128373"/>
                  <a:gd name="connsiteX426" fmla="*/ 582832 w 949544"/>
                  <a:gd name="connsiteY426" fmla="*/ 2148020 h 4128373"/>
                  <a:gd name="connsiteX427" fmla="*/ 597120 w 949544"/>
                  <a:gd name="connsiteY427" fmla="*/ 2176595 h 4128373"/>
                  <a:gd name="connsiteX428" fmla="*/ 622837 w 949544"/>
                  <a:gd name="connsiteY428" fmla="*/ 2266130 h 4128373"/>
                  <a:gd name="connsiteX429" fmla="*/ 659032 w 949544"/>
                  <a:gd name="connsiteY429" fmla="*/ 2460440 h 4128373"/>
                  <a:gd name="connsiteX430" fmla="*/ 707610 w 949544"/>
                  <a:gd name="connsiteY430" fmla="*/ 2732855 h 4128373"/>
                  <a:gd name="connsiteX431" fmla="*/ 765712 w 949544"/>
                  <a:gd name="connsiteY431" fmla="*/ 3112903 h 4128373"/>
                  <a:gd name="connsiteX432" fmla="*/ 809527 w 949544"/>
                  <a:gd name="connsiteY432" fmla="*/ 3506285 h 4128373"/>
                  <a:gd name="connsiteX433" fmla="*/ 824767 w 949544"/>
                  <a:gd name="connsiteY433" fmla="*/ 3698690 h 4128373"/>
                  <a:gd name="connsiteX434" fmla="*/ 825720 w 949544"/>
                  <a:gd name="connsiteY434" fmla="*/ 3782510 h 4128373"/>
                  <a:gd name="connsiteX435" fmla="*/ 802860 w 949544"/>
                  <a:gd name="connsiteY435" fmla="*/ 3848233 h 4128373"/>
                  <a:gd name="connsiteX436" fmla="*/ 709515 w 949544"/>
                  <a:gd name="connsiteY436" fmla="*/ 3896810 h 4128373"/>
                  <a:gd name="connsiteX437" fmla="*/ 654270 w 949544"/>
                  <a:gd name="connsiteY437" fmla="*/ 3846328 h 4128373"/>
                  <a:gd name="connsiteX438" fmla="*/ 624742 w 949544"/>
                  <a:gd name="connsiteY438" fmla="*/ 3660590 h 4128373"/>
                  <a:gd name="connsiteX439" fmla="*/ 596167 w 949544"/>
                  <a:gd name="connsiteY439" fmla="*/ 3229108 h 4128373"/>
                  <a:gd name="connsiteX440" fmla="*/ 575212 w 949544"/>
                  <a:gd name="connsiteY440" fmla="*/ 3009080 h 4128373"/>
                  <a:gd name="connsiteX441" fmla="*/ 561877 w 949544"/>
                  <a:gd name="connsiteY441" fmla="*/ 2903353 h 4128373"/>
                  <a:gd name="connsiteX442" fmla="*/ 551400 w 949544"/>
                  <a:gd name="connsiteY442" fmla="*/ 2800483 h 4128373"/>
                  <a:gd name="connsiteX443" fmla="*/ 504727 w 949544"/>
                  <a:gd name="connsiteY443" fmla="*/ 2807150 h 4128373"/>
                  <a:gd name="connsiteX444" fmla="*/ 552352 w 949544"/>
                  <a:gd name="connsiteY444" fmla="*/ 3261493 h 4128373"/>
                  <a:gd name="connsiteX445" fmla="*/ 591405 w 949544"/>
                  <a:gd name="connsiteY445" fmla="*/ 3719645 h 4128373"/>
                  <a:gd name="connsiteX446" fmla="*/ 608550 w 949544"/>
                  <a:gd name="connsiteY446" fmla="*/ 3696785 h 4128373"/>
                  <a:gd name="connsiteX447" fmla="*/ 611407 w 949544"/>
                  <a:gd name="connsiteY447" fmla="*/ 3696785 h 4128373"/>
                  <a:gd name="connsiteX448" fmla="*/ 612360 w 949544"/>
                  <a:gd name="connsiteY448" fmla="*/ 3696785 h 4128373"/>
                  <a:gd name="connsiteX449" fmla="*/ 608550 w 949544"/>
                  <a:gd name="connsiteY449" fmla="*/ 3692975 h 4128373"/>
                  <a:gd name="connsiteX450" fmla="*/ 607597 w 949544"/>
                  <a:gd name="connsiteY450" fmla="*/ 3691070 h 4128373"/>
                  <a:gd name="connsiteX451" fmla="*/ 599977 w 949544"/>
                  <a:gd name="connsiteY451" fmla="*/ 3678688 h 4128373"/>
                  <a:gd name="connsiteX452" fmla="*/ 571402 w 949544"/>
                  <a:gd name="connsiteY452" fmla="*/ 3605345 h 4128373"/>
                  <a:gd name="connsiteX453" fmla="*/ 520920 w 949544"/>
                  <a:gd name="connsiteY453" fmla="*/ 3399605 h 4128373"/>
                  <a:gd name="connsiteX454" fmla="*/ 434242 w 949544"/>
                  <a:gd name="connsiteY454" fmla="*/ 2900495 h 4128373"/>
                  <a:gd name="connsiteX455" fmla="*/ 414240 w 949544"/>
                  <a:gd name="connsiteY455" fmla="*/ 2670943 h 4128373"/>
                  <a:gd name="connsiteX456" fmla="*/ 424717 w 949544"/>
                  <a:gd name="connsiteY456" fmla="*/ 2439485 h 4128373"/>
                  <a:gd name="connsiteX457" fmla="*/ 389475 w 949544"/>
                  <a:gd name="connsiteY457" fmla="*/ 2453773 h 4128373"/>
                  <a:gd name="connsiteX458" fmla="*/ 414240 w 949544"/>
                  <a:gd name="connsiteY458" fmla="*/ 2492825 h 4128373"/>
                  <a:gd name="connsiteX459" fmla="*/ 413287 w 949544"/>
                  <a:gd name="connsiteY459" fmla="*/ 2522353 h 4128373"/>
                  <a:gd name="connsiteX460" fmla="*/ 421860 w 949544"/>
                  <a:gd name="connsiteY460" fmla="*/ 2559500 h 4128373"/>
                  <a:gd name="connsiteX461" fmla="*/ 457102 w 949544"/>
                  <a:gd name="connsiteY461" fmla="*/ 2717615 h 4128373"/>
                  <a:gd name="connsiteX462" fmla="*/ 497107 w 949544"/>
                  <a:gd name="connsiteY462" fmla="*/ 3018605 h 4128373"/>
                  <a:gd name="connsiteX463" fmla="*/ 543780 w 949544"/>
                  <a:gd name="connsiteY463" fmla="*/ 3011938 h 4128373"/>
                  <a:gd name="connsiteX464" fmla="*/ 514252 w 949544"/>
                  <a:gd name="connsiteY464" fmla="*/ 2800483 h 4128373"/>
                  <a:gd name="connsiteX465" fmla="*/ 493297 w 949544"/>
                  <a:gd name="connsiteY465" fmla="*/ 2555690 h 4128373"/>
                  <a:gd name="connsiteX466" fmla="*/ 504727 w 949544"/>
                  <a:gd name="connsiteY466" fmla="*/ 2115635 h 4128373"/>
                  <a:gd name="connsiteX467" fmla="*/ 572355 w 949544"/>
                  <a:gd name="connsiteY467" fmla="*/ 1873700 h 4128373"/>
                  <a:gd name="connsiteX468" fmla="*/ 532350 w 949544"/>
                  <a:gd name="connsiteY468" fmla="*/ 1884178 h 4128373"/>
                  <a:gd name="connsiteX469" fmla="*/ 555210 w 949544"/>
                  <a:gd name="connsiteY469" fmla="*/ 2003240 h 4128373"/>
                  <a:gd name="connsiteX470" fmla="*/ 539017 w 949544"/>
                  <a:gd name="connsiteY470" fmla="*/ 2139448 h 4128373"/>
                  <a:gd name="connsiteX471" fmla="*/ 535207 w 949544"/>
                  <a:gd name="connsiteY471" fmla="*/ 2284228 h 4128373"/>
                  <a:gd name="connsiteX472" fmla="*/ 503775 w 949544"/>
                  <a:gd name="connsiteY472" fmla="*/ 2432818 h 4128373"/>
                  <a:gd name="connsiteX473" fmla="*/ 540922 w 949544"/>
                  <a:gd name="connsiteY473" fmla="*/ 2428055 h 4128373"/>
                  <a:gd name="connsiteX474" fmla="*/ 511395 w 949544"/>
                  <a:gd name="connsiteY474" fmla="*/ 2295658 h 4128373"/>
                  <a:gd name="connsiteX475" fmla="*/ 510442 w 949544"/>
                  <a:gd name="connsiteY475" fmla="*/ 2145163 h 4128373"/>
                  <a:gd name="connsiteX476" fmla="*/ 511395 w 949544"/>
                  <a:gd name="connsiteY476" fmla="*/ 1687963 h 4128373"/>
                  <a:gd name="connsiteX477" fmla="*/ 475200 w 949544"/>
                  <a:gd name="connsiteY477" fmla="*/ 1708918 h 4128373"/>
                  <a:gd name="connsiteX478" fmla="*/ 472342 w 949544"/>
                  <a:gd name="connsiteY478" fmla="*/ 1706060 h 4128373"/>
                  <a:gd name="connsiteX479" fmla="*/ 474247 w 949544"/>
                  <a:gd name="connsiteY479" fmla="*/ 1708918 h 4128373"/>
                  <a:gd name="connsiteX480" fmla="*/ 479962 w 949544"/>
                  <a:gd name="connsiteY480" fmla="*/ 1730825 h 4128373"/>
                  <a:gd name="connsiteX481" fmla="*/ 488535 w 949544"/>
                  <a:gd name="connsiteY481" fmla="*/ 1790832 h 4128373"/>
                  <a:gd name="connsiteX482" fmla="*/ 498060 w 949544"/>
                  <a:gd name="connsiteY482" fmla="*/ 1937517 h 4128373"/>
                  <a:gd name="connsiteX483" fmla="*/ 518062 w 949544"/>
                  <a:gd name="connsiteY483" fmla="*/ 2306135 h 4128373"/>
                  <a:gd name="connsiteX484" fmla="*/ 519967 w 949544"/>
                  <a:gd name="connsiteY484" fmla="*/ 2464250 h 4128373"/>
                  <a:gd name="connsiteX485" fmla="*/ 475200 w 949544"/>
                  <a:gd name="connsiteY485" fmla="*/ 2548070 h 4128373"/>
                  <a:gd name="connsiteX486" fmla="*/ 499012 w 949544"/>
                  <a:gd name="connsiteY486" fmla="*/ 2548070 h 4128373"/>
                  <a:gd name="connsiteX487" fmla="*/ 454245 w 949544"/>
                  <a:gd name="connsiteY487" fmla="*/ 2362333 h 4128373"/>
                  <a:gd name="connsiteX488" fmla="*/ 475200 w 949544"/>
                  <a:gd name="connsiteY488" fmla="*/ 2040388 h 4128373"/>
                  <a:gd name="connsiteX489" fmla="*/ 428527 w 949544"/>
                  <a:gd name="connsiteY489" fmla="*/ 2033720 h 4128373"/>
                  <a:gd name="connsiteX490" fmla="*/ 413287 w 949544"/>
                  <a:gd name="connsiteY490" fmla="*/ 2357570 h 4128373"/>
                  <a:gd name="connsiteX491" fmla="*/ 409477 w 949544"/>
                  <a:gd name="connsiteY491" fmla="*/ 2450915 h 4128373"/>
                  <a:gd name="connsiteX492" fmla="*/ 389475 w 949544"/>
                  <a:gd name="connsiteY492" fmla="*/ 2542355 h 4128373"/>
                  <a:gd name="connsiteX493" fmla="*/ 433290 w 949544"/>
                  <a:gd name="connsiteY493" fmla="*/ 2548070 h 4128373"/>
                  <a:gd name="connsiteX494" fmla="*/ 402810 w 949544"/>
                  <a:gd name="connsiteY494" fmla="*/ 2392813 h 4128373"/>
                  <a:gd name="connsiteX495" fmla="*/ 398047 w 949544"/>
                  <a:gd name="connsiteY495" fmla="*/ 2242318 h 4128373"/>
                  <a:gd name="connsiteX496" fmla="*/ 352327 w 949544"/>
                  <a:gd name="connsiteY496" fmla="*/ 2242318 h 4128373"/>
                  <a:gd name="connsiteX497" fmla="*/ 338040 w 949544"/>
                  <a:gd name="connsiteY497" fmla="*/ 2381383 h 4128373"/>
                  <a:gd name="connsiteX498" fmla="*/ 304702 w 949544"/>
                  <a:gd name="connsiteY498" fmla="*/ 2509018 h 4128373"/>
                  <a:gd name="connsiteX499" fmla="*/ 331372 w 949544"/>
                  <a:gd name="connsiteY499" fmla="*/ 2498540 h 4128373"/>
                  <a:gd name="connsiteX500" fmla="*/ 331372 w 949544"/>
                  <a:gd name="connsiteY500" fmla="*/ 2498540 h 4128373"/>
                  <a:gd name="connsiteX501" fmla="*/ 328515 w 949544"/>
                  <a:gd name="connsiteY501" fmla="*/ 2494730 h 4128373"/>
                  <a:gd name="connsiteX502" fmla="*/ 320895 w 949544"/>
                  <a:gd name="connsiteY502" fmla="*/ 2474728 h 4128373"/>
                  <a:gd name="connsiteX503" fmla="*/ 312322 w 949544"/>
                  <a:gd name="connsiteY503" fmla="*/ 2419483 h 4128373"/>
                  <a:gd name="connsiteX504" fmla="*/ 311370 w 949544"/>
                  <a:gd name="connsiteY504" fmla="*/ 2295658 h 4128373"/>
                  <a:gd name="connsiteX505" fmla="*/ 300892 w 949544"/>
                  <a:gd name="connsiteY505" fmla="*/ 1905132 h 4128373"/>
                  <a:gd name="connsiteX506" fmla="*/ 294225 w 949544"/>
                  <a:gd name="connsiteY506" fmla="*/ 1637480 h 4128373"/>
                  <a:gd name="connsiteX507" fmla="*/ 246600 w 949544"/>
                  <a:gd name="connsiteY507" fmla="*/ 1637480 h 4128373"/>
                  <a:gd name="connsiteX508" fmla="*/ 244695 w 949544"/>
                  <a:gd name="connsiteY508" fmla="*/ 2252795 h 4128373"/>
                  <a:gd name="connsiteX509" fmla="*/ 290415 w 949544"/>
                  <a:gd name="connsiteY509" fmla="*/ 2252795 h 4128373"/>
                  <a:gd name="connsiteX510" fmla="*/ 232312 w 949544"/>
                  <a:gd name="connsiteY510" fmla="*/ 1840363 h 4128373"/>
                  <a:gd name="connsiteX511" fmla="*/ 198975 w 949544"/>
                  <a:gd name="connsiteY511" fmla="*/ 1416500 h 4128373"/>
                  <a:gd name="connsiteX512" fmla="*/ 194212 w 949544"/>
                  <a:gd name="connsiteY512" fmla="*/ 1358398 h 4128373"/>
                  <a:gd name="connsiteX513" fmla="*/ 183735 w 949544"/>
                  <a:gd name="connsiteY513" fmla="*/ 1301248 h 4128373"/>
                  <a:gd name="connsiteX514" fmla="*/ 201832 w 949544"/>
                  <a:gd name="connsiteY514" fmla="*/ 1189805 h 4128373"/>
                  <a:gd name="connsiteX515" fmla="*/ 156112 w 949544"/>
                  <a:gd name="connsiteY515" fmla="*/ 1189805 h 4128373"/>
                  <a:gd name="connsiteX516" fmla="*/ 230407 w 949544"/>
                  <a:gd name="connsiteY516" fmla="*/ 1568900 h 4128373"/>
                  <a:gd name="connsiteX517" fmla="*/ 273270 w 949544"/>
                  <a:gd name="connsiteY517" fmla="*/ 1968950 h 4128373"/>
                  <a:gd name="connsiteX518" fmla="*/ 278032 w 949544"/>
                  <a:gd name="connsiteY518" fmla="*/ 2024195 h 4128373"/>
                  <a:gd name="connsiteX519" fmla="*/ 297082 w 949544"/>
                  <a:gd name="connsiteY519" fmla="*/ 2071820 h 4128373"/>
                  <a:gd name="connsiteX520" fmla="*/ 284700 w 949544"/>
                  <a:gd name="connsiteY520" fmla="*/ 2155640 h 4128373"/>
                  <a:gd name="connsiteX521" fmla="*/ 328515 w 949544"/>
                  <a:gd name="connsiteY521" fmla="*/ 2161355 h 4128373"/>
                  <a:gd name="connsiteX522" fmla="*/ 297082 w 949544"/>
                  <a:gd name="connsiteY522" fmla="*/ 1486032 h 4128373"/>
                  <a:gd name="connsiteX523" fmla="*/ 256125 w 949544"/>
                  <a:gd name="connsiteY523" fmla="*/ 1503178 h 4128373"/>
                  <a:gd name="connsiteX524" fmla="*/ 309465 w 949544"/>
                  <a:gd name="connsiteY524" fmla="*/ 1632718 h 4128373"/>
                  <a:gd name="connsiteX525" fmla="*/ 333277 w 949544"/>
                  <a:gd name="connsiteY525" fmla="*/ 1787975 h 4128373"/>
                  <a:gd name="connsiteX526" fmla="*/ 355185 w 949544"/>
                  <a:gd name="connsiteY526" fmla="*/ 1996573 h 4128373"/>
                  <a:gd name="connsiteX527" fmla="*/ 357090 w 949544"/>
                  <a:gd name="connsiteY527" fmla="*/ 2226125 h 4128373"/>
                  <a:gd name="connsiteX528" fmla="*/ 404715 w 949544"/>
                  <a:gd name="connsiteY528" fmla="*/ 2226125 h 4128373"/>
                  <a:gd name="connsiteX529" fmla="*/ 396142 w 949544"/>
                  <a:gd name="connsiteY529" fmla="*/ 2031815 h 4128373"/>
                  <a:gd name="connsiteX530" fmla="*/ 402810 w 949544"/>
                  <a:gd name="connsiteY530" fmla="*/ 1846078 h 4128373"/>
                  <a:gd name="connsiteX531" fmla="*/ 456150 w 949544"/>
                  <a:gd name="connsiteY531" fmla="*/ 1491748 h 4128373"/>
                  <a:gd name="connsiteX532" fmla="*/ 410430 w 949544"/>
                  <a:gd name="connsiteY532" fmla="*/ 1491748 h 4128373"/>
                  <a:gd name="connsiteX533" fmla="*/ 471390 w 949544"/>
                  <a:gd name="connsiteY533" fmla="*/ 1792738 h 4128373"/>
                  <a:gd name="connsiteX534" fmla="*/ 497107 w 949544"/>
                  <a:gd name="connsiteY534" fmla="*/ 2056580 h 4128373"/>
                  <a:gd name="connsiteX535" fmla="*/ 543780 w 949544"/>
                  <a:gd name="connsiteY535" fmla="*/ 2049913 h 4128373"/>
                  <a:gd name="connsiteX536" fmla="*/ 455197 w 949544"/>
                  <a:gd name="connsiteY536" fmla="*/ 1011688 h 4128373"/>
                  <a:gd name="connsiteX537" fmla="*/ 422812 w 949544"/>
                  <a:gd name="connsiteY537" fmla="*/ 718318 h 4128373"/>
                  <a:gd name="connsiteX538" fmla="*/ 376140 w 949544"/>
                  <a:gd name="connsiteY538" fmla="*/ 724985 h 4128373"/>
                  <a:gd name="connsiteX539" fmla="*/ 428527 w 949544"/>
                  <a:gd name="connsiteY539" fmla="*/ 1093603 h 4128373"/>
                  <a:gd name="connsiteX540" fmla="*/ 479010 w 949544"/>
                  <a:gd name="connsiteY540" fmla="*/ 1497463 h 4128373"/>
                  <a:gd name="connsiteX541" fmla="*/ 515205 w 949544"/>
                  <a:gd name="connsiteY541" fmla="*/ 1518418 h 4128373"/>
                  <a:gd name="connsiteX542" fmla="*/ 532350 w 949544"/>
                  <a:gd name="connsiteY542" fmla="*/ 1426978 h 4128373"/>
                  <a:gd name="connsiteX543" fmla="*/ 515205 w 949544"/>
                  <a:gd name="connsiteY543" fmla="*/ 1300295 h 4128373"/>
                  <a:gd name="connsiteX544" fmla="*/ 500917 w 949544"/>
                  <a:gd name="connsiteY544" fmla="*/ 1136465 h 4128373"/>
                  <a:gd name="connsiteX545" fmla="*/ 463770 w 949544"/>
                  <a:gd name="connsiteY545" fmla="*/ 910723 h 4128373"/>
                  <a:gd name="connsiteX546" fmla="*/ 434242 w 949544"/>
                  <a:gd name="connsiteY546" fmla="*/ 894530 h 4128373"/>
                  <a:gd name="connsiteX547" fmla="*/ 403762 w 949544"/>
                  <a:gd name="connsiteY547" fmla="*/ 963110 h 4128373"/>
                  <a:gd name="connsiteX548" fmla="*/ 403762 w 949544"/>
                  <a:gd name="connsiteY548" fmla="*/ 1081220 h 4128373"/>
                  <a:gd name="connsiteX549" fmla="*/ 407572 w 949544"/>
                  <a:gd name="connsiteY549" fmla="*/ 1279340 h 4128373"/>
                  <a:gd name="connsiteX550" fmla="*/ 399000 w 949544"/>
                  <a:gd name="connsiteY550" fmla="*/ 1349825 h 4128373"/>
                  <a:gd name="connsiteX551" fmla="*/ 373282 w 949544"/>
                  <a:gd name="connsiteY551" fmla="*/ 1389830 h 4128373"/>
                  <a:gd name="connsiteX552" fmla="*/ 399952 w 949544"/>
                  <a:gd name="connsiteY552" fmla="*/ 1400307 h 4128373"/>
                  <a:gd name="connsiteX553" fmla="*/ 294225 w 949544"/>
                  <a:gd name="connsiteY553" fmla="*/ 1049788 h 4128373"/>
                  <a:gd name="connsiteX554" fmla="*/ 261840 w 949544"/>
                  <a:gd name="connsiteY554" fmla="*/ 664025 h 4128373"/>
                  <a:gd name="connsiteX555" fmla="*/ 225645 w 949544"/>
                  <a:gd name="connsiteY555" fmla="*/ 684980 h 4128373"/>
                  <a:gd name="connsiteX556" fmla="*/ 244695 w 949544"/>
                  <a:gd name="connsiteY556" fmla="*/ 731652 h 4128373"/>
                  <a:gd name="connsiteX557" fmla="*/ 255172 w 949544"/>
                  <a:gd name="connsiteY557" fmla="*/ 792613 h 4128373"/>
                  <a:gd name="connsiteX558" fmla="*/ 289462 w 949544"/>
                  <a:gd name="connsiteY558" fmla="*/ 974540 h 4128373"/>
                  <a:gd name="connsiteX559" fmla="*/ 329467 w 949544"/>
                  <a:gd name="connsiteY559" fmla="*/ 1387925 h 4128373"/>
                  <a:gd name="connsiteX560" fmla="*/ 318037 w 949544"/>
                  <a:gd name="connsiteY560" fmla="*/ 1505082 h 4128373"/>
                  <a:gd name="connsiteX561" fmla="*/ 295177 w 949544"/>
                  <a:gd name="connsiteY561" fmla="*/ 1586998 h 4128373"/>
                  <a:gd name="connsiteX562" fmla="*/ 335182 w 949544"/>
                  <a:gd name="connsiteY562" fmla="*/ 1597475 h 4128373"/>
                  <a:gd name="connsiteX563" fmla="*/ 296130 w 949544"/>
                  <a:gd name="connsiteY563" fmla="*/ 1418405 h 4128373"/>
                  <a:gd name="connsiteX564" fmla="*/ 273270 w 949544"/>
                  <a:gd name="connsiteY564" fmla="*/ 1163135 h 4128373"/>
                  <a:gd name="connsiteX565" fmla="*/ 286605 w 949544"/>
                  <a:gd name="connsiteY565" fmla="*/ 1073600 h 4128373"/>
                  <a:gd name="connsiteX566" fmla="*/ 292320 w 949544"/>
                  <a:gd name="connsiteY566" fmla="*/ 1063123 h 4128373"/>
                  <a:gd name="connsiteX567" fmla="*/ 296130 w 949544"/>
                  <a:gd name="connsiteY567" fmla="*/ 1058360 h 4128373"/>
                  <a:gd name="connsiteX568" fmla="*/ 298987 w 949544"/>
                  <a:gd name="connsiteY568" fmla="*/ 1056455 h 4128373"/>
                  <a:gd name="connsiteX569" fmla="*/ 300892 w 949544"/>
                  <a:gd name="connsiteY569" fmla="*/ 1056455 h 4128373"/>
                  <a:gd name="connsiteX570" fmla="*/ 308512 w 949544"/>
                  <a:gd name="connsiteY570" fmla="*/ 1057407 h 4128373"/>
                  <a:gd name="connsiteX571" fmla="*/ 332325 w 949544"/>
                  <a:gd name="connsiteY571" fmla="*/ 1154563 h 4128373"/>
                  <a:gd name="connsiteX572" fmla="*/ 325657 w 949544"/>
                  <a:gd name="connsiteY572" fmla="*/ 1267910 h 4128373"/>
                  <a:gd name="connsiteX573" fmla="*/ 326610 w 949544"/>
                  <a:gd name="connsiteY573" fmla="*/ 1403165 h 4128373"/>
                  <a:gd name="connsiteX574" fmla="*/ 287557 w 949544"/>
                  <a:gd name="connsiteY574" fmla="*/ 1518418 h 4128373"/>
                  <a:gd name="connsiteX575" fmla="*/ 305655 w 949544"/>
                  <a:gd name="connsiteY575" fmla="*/ 1521275 h 4128373"/>
                  <a:gd name="connsiteX576" fmla="*/ 269460 w 949544"/>
                  <a:gd name="connsiteY576" fmla="*/ 1462220 h 4128373"/>
                  <a:gd name="connsiteX577" fmla="*/ 245647 w 949544"/>
                  <a:gd name="connsiteY577" fmla="*/ 1376495 h 4128373"/>
                  <a:gd name="connsiteX578" fmla="*/ 223740 w 949544"/>
                  <a:gd name="connsiteY578" fmla="*/ 1173613 h 4128373"/>
                  <a:gd name="connsiteX579" fmla="*/ 220882 w 949544"/>
                  <a:gd name="connsiteY579" fmla="*/ 811663 h 4128373"/>
                  <a:gd name="connsiteX580" fmla="*/ 258030 w 949544"/>
                  <a:gd name="connsiteY580" fmla="*/ 614495 h 4128373"/>
                  <a:gd name="connsiteX581" fmla="*/ 235170 w 949544"/>
                  <a:gd name="connsiteY581" fmla="*/ 631640 h 4128373"/>
                  <a:gd name="connsiteX582" fmla="*/ 238027 w 949544"/>
                  <a:gd name="connsiteY582" fmla="*/ 633545 h 4128373"/>
                  <a:gd name="connsiteX583" fmla="*/ 238980 w 949544"/>
                  <a:gd name="connsiteY583" fmla="*/ 634498 h 4128373"/>
                  <a:gd name="connsiteX584" fmla="*/ 240885 w 949544"/>
                  <a:gd name="connsiteY584" fmla="*/ 636402 h 4128373"/>
                  <a:gd name="connsiteX585" fmla="*/ 253267 w 949544"/>
                  <a:gd name="connsiteY585" fmla="*/ 664025 h 4128373"/>
                  <a:gd name="connsiteX586" fmla="*/ 262792 w 949544"/>
                  <a:gd name="connsiteY586" fmla="*/ 752607 h 4128373"/>
                  <a:gd name="connsiteX587" fmla="*/ 233265 w 949544"/>
                  <a:gd name="connsiteY587" fmla="*/ 956443 h 4128373"/>
                  <a:gd name="connsiteX588" fmla="*/ 218977 w 949544"/>
                  <a:gd name="connsiteY588" fmla="*/ 992638 h 4128373"/>
                  <a:gd name="connsiteX589" fmla="*/ 210405 w 949544"/>
                  <a:gd name="connsiteY589" fmla="*/ 1006925 h 4128373"/>
                  <a:gd name="connsiteX590" fmla="*/ 206595 w 949544"/>
                  <a:gd name="connsiteY590" fmla="*/ 1009782 h 4128373"/>
                  <a:gd name="connsiteX591" fmla="*/ 242790 w 949544"/>
                  <a:gd name="connsiteY591" fmla="*/ 1030738 h 4128373"/>
                  <a:gd name="connsiteX592" fmla="*/ 260887 w 949544"/>
                  <a:gd name="connsiteY592" fmla="*/ 945013 h 4128373"/>
                  <a:gd name="connsiteX593" fmla="*/ 306607 w 949544"/>
                  <a:gd name="connsiteY593" fmla="*/ 879290 h 4128373"/>
                  <a:gd name="connsiteX594" fmla="*/ 288510 w 949544"/>
                  <a:gd name="connsiteY594" fmla="*/ 876432 h 4128373"/>
                  <a:gd name="connsiteX595" fmla="*/ 300892 w 949544"/>
                  <a:gd name="connsiteY595" fmla="*/ 917390 h 4128373"/>
                  <a:gd name="connsiteX596" fmla="*/ 317085 w 949544"/>
                  <a:gd name="connsiteY596" fmla="*/ 974540 h 4128373"/>
                  <a:gd name="connsiteX597" fmla="*/ 376140 w 949544"/>
                  <a:gd name="connsiteY597" fmla="*/ 992638 h 4128373"/>
                  <a:gd name="connsiteX598" fmla="*/ 419002 w 949544"/>
                  <a:gd name="connsiteY598" fmla="*/ 951680 h 4128373"/>
                  <a:gd name="connsiteX599" fmla="*/ 418050 w 949544"/>
                  <a:gd name="connsiteY599" fmla="*/ 832618 h 4128373"/>
                  <a:gd name="connsiteX600" fmla="*/ 378997 w 949544"/>
                  <a:gd name="connsiteY600" fmla="*/ 687838 h 4128373"/>
                  <a:gd name="connsiteX601" fmla="*/ 331372 w 949544"/>
                  <a:gd name="connsiteY601" fmla="*/ 457333 h 4128373"/>
                  <a:gd name="connsiteX602" fmla="*/ 284700 w 949544"/>
                  <a:gd name="connsiteY602" fmla="*/ 464000 h 4128373"/>
                  <a:gd name="connsiteX603" fmla="*/ 273270 w 949544"/>
                  <a:gd name="connsiteY603" fmla="*/ 727843 h 4128373"/>
                  <a:gd name="connsiteX604" fmla="*/ 251362 w 949544"/>
                  <a:gd name="connsiteY604" fmla="*/ 774515 h 4128373"/>
                  <a:gd name="connsiteX605" fmla="*/ 220882 w 949544"/>
                  <a:gd name="connsiteY605" fmla="*/ 784040 h 4128373"/>
                  <a:gd name="connsiteX606" fmla="*/ 142777 w 949544"/>
                  <a:gd name="connsiteY606" fmla="*/ 628782 h 4128373"/>
                  <a:gd name="connsiteX607" fmla="*/ 179925 w 949544"/>
                  <a:gd name="connsiteY607" fmla="*/ 490670 h 4128373"/>
                  <a:gd name="connsiteX608" fmla="*/ 198022 w 949544"/>
                  <a:gd name="connsiteY608" fmla="*/ 463048 h 4128373"/>
                  <a:gd name="connsiteX609" fmla="*/ 205642 w 949544"/>
                  <a:gd name="connsiteY609" fmla="*/ 456380 h 4128373"/>
                  <a:gd name="connsiteX610" fmla="*/ 212310 w 949544"/>
                  <a:gd name="connsiteY610" fmla="*/ 453523 h 4128373"/>
                  <a:gd name="connsiteX611" fmla="*/ 250410 w 949544"/>
                  <a:gd name="connsiteY611" fmla="*/ 516387 h 4128373"/>
                  <a:gd name="connsiteX612" fmla="*/ 244695 w 949544"/>
                  <a:gd name="connsiteY612" fmla="*/ 624020 h 4128373"/>
                  <a:gd name="connsiteX613" fmla="*/ 223740 w 949544"/>
                  <a:gd name="connsiteY613" fmla="*/ 706888 h 4128373"/>
                  <a:gd name="connsiteX614" fmla="*/ 159922 w 949544"/>
                  <a:gd name="connsiteY614" fmla="*/ 687838 h 4128373"/>
                  <a:gd name="connsiteX615" fmla="*/ 131347 w 949544"/>
                  <a:gd name="connsiteY615" fmla="*/ 603065 h 4128373"/>
                  <a:gd name="connsiteX616" fmla="*/ 160875 w 949544"/>
                  <a:gd name="connsiteY616" fmla="*/ 430662 h 4128373"/>
                  <a:gd name="connsiteX617" fmla="*/ 188497 w 949544"/>
                  <a:gd name="connsiteY617" fmla="*/ 338270 h 4128373"/>
                  <a:gd name="connsiteX618" fmla="*/ 204690 w 949544"/>
                  <a:gd name="connsiteY618" fmla="*/ 305885 h 4128373"/>
                  <a:gd name="connsiteX619" fmla="*/ 210405 w 949544"/>
                  <a:gd name="connsiteY619" fmla="*/ 299218 h 4128373"/>
                  <a:gd name="connsiteX620" fmla="*/ 214215 w 949544"/>
                  <a:gd name="connsiteY620" fmla="*/ 297312 h 4128373"/>
                  <a:gd name="connsiteX621" fmla="*/ 209452 w 949544"/>
                  <a:gd name="connsiteY621" fmla="*/ 298265 h 4128373"/>
                  <a:gd name="connsiteX622" fmla="*/ 195165 w 949544"/>
                  <a:gd name="connsiteY622" fmla="*/ 287787 h 4128373"/>
                  <a:gd name="connsiteX623" fmla="*/ 210405 w 949544"/>
                  <a:gd name="connsiteY623" fmla="*/ 348748 h 4128373"/>
                  <a:gd name="connsiteX624" fmla="*/ 223740 w 949544"/>
                  <a:gd name="connsiteY624" fmla="*/ 431615 h 4128373"/>
                  <a:gd name="connsiteX625" fmla="*/ 299940 w 949544"/>
                  <a:gd name="connsiteY625" fmla="*/ 550677 h 4128373"/>
                  <a:gd name="connsiteX626" fmla="*/ 329467 w 949544"/>
                  <a:gd name="connsiteY626" fmla="*/ 534485 h 4128373"/>
                  <a:gd name="connsiteX627" fmla="*/ 335182 w 949544"/>
                  <a:gd name="connsiteY627" fmla="*/ 438283 h 4128373"/>
                  <a:gd name="connsiteX628" fmla="*/ 333277 w 949544"/>
                  <a:gd name="connsiteY628" fmla="*/ 331602 h 4128373"/>
                  <a:gd name="connsiteX629" fmla="*/ 328515 w 949544"/>
                  <a:gd name="connsiteY629" fmla="*/ 197300 h 4128373"/>
                  <a:gd name="connsiteX630" fmla="*/ 214215 w 949544"/>
                  <a:gd name="connsiteY630" fmla="*/ 18230 h 4128373"/>
                  <a:gd name="connsiteX631" fmla="*/ 153255 w 949544"/>
                  <a:gd name="connsiteY631" fmla="*/ 87762 h 4128373"/>
                  <a:gd name="connsiteX632" fmla="*/ 130395 w 949544"/>
                  <a:gd name="connsiteY632" fmla="*/ 199205 h 4128373"/>
                  <a:gd name="connsiteX633" fmla="*/ 121822 w 949544"/>
                  <a:gd name="connsiteY633" fmla="*/ 293502 h 4128373"/>
                  <a:gd name="connsiteX634" fmla="*/ 121822 w 949544"/>
                  <a:gd name="connsiteY634" fmla="*/ 297312 h 4128373"/>
                  <a:gd name="connsiteX635" fmla="*/ 121822 w 949544"/>
                  <a:gd name="connsiteY635" fmla="*/ 299218 h 4128373"/>
                  <a:gd name="connsiteX636" fmla="*/ 111345 w 949544"/>
                  <a:gd name="connsiteY636" fmla="*/ 335412 h 4128373"/>
                  <a:gd name="connsiteX637" fmla="*/ 101820 w 949544"/>
                  <a:gd name="connsiteY637" fmla="*/ 353510 h 4128373"/>
                  <a:gd name="connsiteX638" fmla="*/ 98010 w 949544"/>
                  <a:gd name="connsiteY638" fmla="*/ 357320 h 4128373"/>
                  <a:gd name="connsiteX639" fmla="*/ 95152 w 949544"/>
                  <a:gd name="connsiteY639" fmla="*/ 359225 h 4128373"/>
                  <a:gd name="connsiteX640" fmla="*/ 93247 w 949544"/>
                  <a:gd name="connsiteY640" fmla="*/ 359225 h 4128373"/>
                  <a:gd name="connsiteX641" fmla="*/ 88485 w 949544"/>
                  <a:gd name="connsiteY641" fmla="*/ 357320 h 4128373"/>
                  <a:gd name="connsiteX642" fmla="*/ 74197 w 949544"/>
                  <a:gd name="connsiteY642" fmla="*/ 343985 h 4128373"/>
                  <a:gd name="connsiteX643" fmla="*/ 51337 w 949544"/>
                  <a:gd name="connsiteY643" fmla="*/ 299218 h 4128373"/>
                  <a:gd name="connsiteX644" fmla="*/ 56100 w 949544"/>
                  <a:gd name="connsiteY644" fmla="*/ 194443 h 4128373"/>
                  <a:gd name="connsiteX645" fmla="*/ 33240 w 949544"/>
                  <a:gd name="connsiteY645" fmla="*/ 200158 h 4128373"/>
                  <a:gd name="connsiteX646" fmla="*/ 51337 w 949544"/>
                  <a:gd name="connsiteY646" fmla="*/ 246830 h 4128373"/>
                  <a:gd name="connsiteX647" fmla="*/ 53242 w 949544"/>
                  <a:gd name="connsiteY647" fmla="*/ 306837 h 4128373"/>
                  <a:gd name="connsiteX648" fmla="*/ 100867 w 949544"/>
                  <a:gd name="connsiteY648" fmla="*/ 306837 h 4128373"/>
                  <a:gd name="connsiteX649" fmla="*/ 88485 w 949544"/>
                  <a:gd name="connsiteY649" fmla="*/ 30612 h 4128373"/>
                  <a:gd name="connsiteX650" fmla="*/ 65625 w 949544"/>
                  <a:gd name="connsiteY650" fmla="*/ 61093 h 4128373"/>
                  <a:gd name="connsiteX651" fmla="*/ 141825 w 949544"/>
                  <a:gd name="connsiteY651" fmla="*/ 99193 h 4128373"/>
                  <a:gd name="connsiteX652" fmla="*/ 181830 w 949544"/>
                  <a:gd name="connsiteY652" fmla="*/ 144912 h 4128373"/>
                  <a:gd name="connsiteX653" fmla="*/ 198975 w 949544"/>
                  <a:gd name="connsiteY653" fmla="*/ 252545 h 4128373"/>
                  <a:gd name="connsiteX654" fmla="*/ 189450 w 949544"/>
                  <a:gd name="connsiteY654" fmla="*/ 348748 h 4128373"/>
                  <a:gd name="connsiteX655" fmla="*/ 132300 w 949544"/>
                  <a:gd name="connsiteY655" fmla="*/ 342080 h 4128373"/>
                  <a:gd name="connsiteX656" fmla="*/ 100867 w 949544"/>
                  <a:gd name="connsiteY656" fmla="*/ 213493 h 4128373"/>
                  <a:gd name="connsiteX657" fmla="*/ 57052 w 949544"/>
                  <a:gd name="connsiteY657" fmla="*/ 187775 h 4128373"/>
                  <a:gd name="connsiteX658" fmla="*/ 57052 w 949544"/>
                  <a:gd name="connsiteY658" fmla="*/ 187775 h 41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949544" h="4128373">
                    <a:moveTo>
                      <a:pt x="57052" y="187775"/>
                    </a:moveTo>
                    <a:cubicBezTo>
                      <a:pt x="49432" y="240162"/>
                      <a:pt x="60862" y="300170"/>
                      <a:pt x="88485" y="345890"/>
                    </a:cubicBezTo>
                    <a:cubicBezTo>
                      <a:pt x="112297" y="384943"/>
                      <a:pt x="166590" y="419233"/>
                      <a:pt x="210405" y="387800"/>
                    </a:cubicBezTo>
                    <a:cubicBezTo>
                      <a:pt x="246600" y="361130"/>
                      <a:pt x="250410" y="305885"/>
                      <a:pt x="250410" y="264927"/>
                    </a:cubicBezTo>
                    <a:cubicBezTo>
                      <a:pt x="250410" y="220160"/>
                      <a:pt x="247552" y="170630"/>
                      <a:pt x="234217" y="127768"/>
                    </a:cubicBezTo>
                    <a:cubicBezTo>
                      <a:pt x="224692" y="96335"/>
                      <a:pt x="205642" y="70618"/>
                      <a:pt x="178972" y="51568"/>
                    </a:cubicBezTo>
                    <a:cubicBezTo>
                      <a:pt x="145635" y="28708"/>
                      <a:pt x="110392" y="5847"/>
                      <a:pt x="69435" y="133"/>
                    </a:cubicBezTo>
                    <a:cubicBezTo>
                      <a:pt x="55147" y="-1772"/>
                      <a:pt x="41812" y="17277"/>
                      <a:pt x="46575" y="30612"/>
                    </a:cubicBezTo>
                    <a:cubicBezTo>
                      <a:pt x="78007" y="114433"/>
                      <a:pt x="56100" y="207777"/>
                      <a:pt x="57052" y="294455"/>
                    </a:cubicBezTo>
                    <a:cubicBezTo>
                      <a:pt x="57052" y="324935"/>
                      <a:pt x="102772" y="324935"/>
                      <a:pt x="104677" y="294455"/>
                    </a:cubicBezTo>
                    <a:cubicBezTo>
                      <a:pt x="107535" y="245877"/>
                      <a:pt x="107535" y="161105"/>
                      <a:pt x="50385" y="142055"/>
                    </a:cubicBezTo>
                    <a:cubicBezTo>
                      <a:pt x="42765" y="140150"/>
                      <a:pt x="32287" y="142055"/>
                      <a:pt x="27525" y="147770"/>
                    </a:cubicBezTo>
                    <a:cubicBezTo>
                      <a:pt x="-18195" y="206825"/>
                      <a:pt x="-2003" y="301123"/>
                      <a:pt x="39907" y="358273"/>
                    </a:cubicBezTo>
                    <a:cubicBezTo>
                      <a:pt x="58005" y="383037"/>
                      <a:pt x="88485" y="404945"/>
                      <a:pt x="120870" y="390658"/>
                    </a:cubicBezTo>
                    <a:cubicBezTo>
                      <a:pt x="154207" y="375418"/>
                      <a:pt x="167542" y="330650"/>
                      <a:pt x="173257" y="298265"/>
                    </a:cubicBezTo>
                    <a:cubicBezTo>
                      <a:pt x="184687" y="232543"/>
                      <a:pt x="180877" y="166820"/>
                      <a:pt x="200880" y="102050"/>
                    </a:cubicBezTo>
                    <a:cubicBezTo>
                      <a:pt x="204690" y="88715"/>
                      <a:pt x="211357" y="73475"/>
                      <a:pt x="218977" y="62997"/>
                    </a:cubicBezTo>
                    <a:cubicBezTo>
                      <a:pt x="224692" y="55377"/>
                      <a:pt x="230407" y="53472"/>
                      <a:pt x="235170" y="54425"/>
                    </a:cubicBezTo>
                    <a:cubicBezTo>
                      <a:pt x="262792" y="62045"/>
                      <a:pt x="273270" y="116337"/>
                      <a:pt x="278032" y="142055"/>
                    </a:cubicBezTo>
                    <a:cubicBezTo>
                      <a:pt x="286605" y="183965"/>
                      <a:pt x="290415" y="227780"/>
                      <a:pt x="290415" y="270643"/>
                    </a:cubicBezTo>
                    <a:cubicBezTo>
                      <a:pt x="290415" y="314458"/>
                      <a:pt x="289462" y="359225"/>
                      <a:pt x="290415" y="403040"/>
                    </a:cubicBezTo>
                    <a:cubicBezTo>
                      <a:pt x="291367" y="439235"/>
                      <a:pt x="299940" y="476383"/>
                      <a:pt x="288510" y="511625"/>
                    </a:cubicBezTo>
                    <a:cubicBezTo>
                      <a:pt x="298035" y="505910"/>
                      <a:pt x="308512" y="500195"/>
                      <a:pt x="318037" y="495433"/>
                    </a:cubicBezTo>
                    <a:cubicBezTo>
                      <a:pt x="289462" y="485908"/>
                      <a:pt x="281842" y="439235"/>
                      <a:pt x="276127" y="413518"/>
                    </a:cubicBezTo>
                    <a:cubicBezTo>
                      <a:pt x="267555" y="373512"/>
                      <a:pt x="264697" y="331602"/>
                      <a:pt x="255172" y="292550"/>
                    </a:cubicBezTo>
                    <a:cubicBezTo>
                      <a:pt x="251362" y="278262"/>
                      <a:pt x="247552" y="256355"/>
                      <a:pt x="235170" y="246830"/>
                    </a:cubicBezTo>
                    <a:cubicBezTo>
                      <a:pt x="222787" y="237305"/>
                      <a:pt x="202785" y="241115"/>
                      <a:pt x="190402" y="249687"/>
                    </a:cubicBezTo>
                    <a:cubicBezTo>
                      <a:pt x="162780" y="267785"/>
                      <a:pt x="150397" y="306837"/>
                      <a:pt x="139920" y="337318"/>
                    </a:cubicBezTo>
                    <a:cubicBezTo>
                      <a:pt x="118012" y="403993"/>
                      <a:pt x="101820" y="478287"/>
                      <a:pt x="92295" y="548773"/>
                    </a:cubicBezTo>
                    <a:cubicBezTo>
                      <a:pt x="86580" y="594493"/>
                      <a:pt x="86580" y="644023"/>
                      <a:pt x="110392" y="685932"/>
                    </a:cubicBezTo>
                    <a:cubicBezTo>
                      <a:pt x="132300" y="724032"/>
                      <a:pt x="183735" y="763085"/>
                      <a:pt x="229455" y="753560"/>
                    </a:cubicBezTo>
                    <a:cubicBezTo>
                      <a:pt x="271365" y="744988"/>
                      <a:pt x="283747" y="698315"/>
                      <a:pt x="290415" y="662120"/>
                    </a:cubicBezTo>
                    <a:cubicBezTo>
                      <a:pt x="298987" y="615448"/>
                      <a:pt x="308512" y="567823"/>
                      <a:pt x="304702" y="519245"/>
                    </a:cubicBezTo>
                    <a:cubicBezTo>
                      <a:pt x="300892" y="474477"/>
                      <a:pt x="284700" y="422090"/>
                      <a:pt x="239932" y="403040"/>
                    </a:cubicBezTo>
                    <a:cubicBezTo>
                      <a:pt x="205642" y="388752"/>
                      <a:pt x="175162" y="410660"/>
                      <a:pt x="156112" y="437330"/>
                    </a:cubicBezTo>
                    <a:cubicBezTo>
                      <a:pt x="116107" y="493527"/>
                      <a:pt x="97057" y="575443"/>
                      <a:pt x="99915" y="644023"/>
                    </a:cubicBezTo>
                    <a:cubicBezTo>
                      <a:pt x="101820" y="691648"/>
                      <a:pt x="113250" y="740225"/>
                      <a:pt x="144682" y="776420"/>
                    </a:cubicBezTo>
                    <a:cubicBezTo>
                      <a:pt x="167542" y="804043"/>
                      <a:pt x="206595" y="825950"/>
                      <a:pt x="243742" y="822140"/>
                    </a:cubicBezTo>
                    <a:cubicBezTo>
                      <a:pt x="307560" y="814520"/>
                      <a:pt x="325657" y="735463"/>
                      <a:pt x="333277" y="683075"/>
                    </a:cubicBezTo>
                    <a:cubicBezTo>
                      <a:pt x="342802" y="616400"/>
                      <a:pt x="341850" y="549725"/>
                      <a:pt x="338040" y="482098"/>
                    </a:cubicBezTo>
                    <a:cubicBezTo>
                      <a:pt x="337087" y="472573"/>
                      <a:pt x="337087" y="463048"/>
                      <a:pt x="336135" y="453523"/>
                    </a:cubicBezTo>
                    <a:cubicBezTo>
                      <a:pt x="320895" y="455427"/>
                      <a:pt x="304702" y="457333"/>
                      <a:pt x="289462" y="460190"/>
                    </a:cubicBezTo>
                    <a:cubicBezTo>
                      <a:pt x="304702" y="568775"/>
                      <a:pt x="331372" y="676407"/>
                      <a:pt x="359947" y="782135"/>
                    </a:cubicBezTo>
                    <a:cubicBezTo>
                      <a:pt x="372330" y="825950"/>
                      <a:pt x="418050" y="917390"/>
                      <a:pt x="355185" y="943107"/>
                    </a:cubicBezTo>
                    <a:cubicBezTo>
                      <a:pt x="360900" y="944060"/>
                      <a:pt x="367567" y="945013"/>
                      <a:pt x="373282" y="945965"/>
                    </a:cubicBezTo>
                    <a:cubicBezTo>
                      <a:pt x="344707" y="933582"/>
                      <a:pt x="355185" y="894530"/>
                      <a:pt x="348517" y="868813"/>
                    </a:cubicBezTo>
                    <a:cubicBezTo>
                      <a:pt x="343755" y="852620"/>
                      <a:pt x="335182" y="837380"/>
                      <a:pt x="320895" y="828807"/>
                    </a:cubicBezTo>
                    <a:cubicBezTo>
                      <a:pt x="304702" y="818330"/>
                      <a:pt x="286605" y="826902"/>
                      <a:pt x="273270" y="838332"/>
                    </a:cubicBezTo>
                    <a:cubicBezTo>
                      <a:pt x="246600" y="860240"/>
                      <a:pt x="231360" y="893577"/>
                      <a:pt x="219930" y="925010"/>
                    </a:cubicBezTo>
                    <a:cubicBezTo>
                      <a:pt x="209452" y="955490"/>
                      <a:pt x="200880" y="988827"/>
                      <a:pt x="201832" y="1020260"/>
                    </a:cubicBezTo>
                    <a:cubicBezTo>
                      <a:pt x="202785" y="1037405"/>
                      <a:pt x="221835" y="1050740"/>
                      <a:pt x="238027" y="1041215"/>
                    </a:cubicBezTo>
                    <a:cubicBezTo>
                      <a:pt x="260887" y="1026927"/>
                      <a:pt x="271365" y="999305"/>
                      <a:pt x="280890" y="975493"/>
                    </a:cubicBezTo>
                    <a:cubicBezTo>
                      <a:pt x="293272" y="940250"/>
                      <a:pt x="300892" y="904055"/>
                      <a:pt x="306607" y="866907"/>
                    </a:cubicBezTo>
                    <a:cubicBezTo>
                      <a:pt x="318037" y="793565"/>
                      <a:pt x="327562" y="707840"/>
                      <a:pt x="304702" y="635450"/>
                    </a:cubicBezTo>
                    <a:cubicBezTo>
                      <a:pt x="295177" y="604970"/>
                      <a:pt x="276127" y="577348"/>
                      <a:pt x="241837" y="574490"/>
                    </a:cubicBezTo>
                    <a:cubicBezTo>
                      <a:pt x="231360" y="573538"/>
                      <a:pt x="221835" y="583063"/>
                      <a:pt x="218977" y="591635"/>
                    </a:cubicBezTo>
                    <a:cubicBezTo>
                      <a:pt x="182782" y="699268"/>
                      <a:pt x="176115" y="814520"/>
                      <a:pt x="176115" y="926915"/>
                    </a:cubicBezTo>
                    <a:cubicBezTo>
                      <a:pt x="176115" y="984065"/>
                      <a:pt x="178020" y="1041215"/>
                      <a:pt x="180877" y="1097413"/>
                    </a:cubicBezTo>
                    <a:cubicBezTo>
                      <a:pt x="182782" y="1157420"/>
                      <a:pt x="184687" y="1217428"/>
                      <a:pt x="190402" y="1277435"/>
                    </a:cubicBezTo>
                    <a:cubicBezTo>
                      <a:pt x="197070" y="1337443"/>
                      <a:pt x="208500" y="1395545"/>
                      <a:pt x="226597" y="1452695"/>
                    </a:cubicBezTo>
                    <a:cubicBezTo>
                      <a:pt x="232312" y="1472698"/>
                      <a:pt x="239932" y="1492700"/>
                      <a:pt x="250410" y="1510798"/>
                    </a:cubicBezTo>
                    <a:cubicBezTo>
                      <a:pt x="260887" y="1528895"/>
                      <a:pt x="282795" y="1558423"/>
                      <a:pt x="306607" y="1553660"/>
                    </a:cubicBezTo>
                    <a:cubicBezTo>
                      <a:pt x="338040" y="1546993"/>
                      <a:pt x="358042" y="1512703"/>
                      <a:pt x="366615" y="1485080"/>
                    </a:cubicBezTo>
                    <a:cubicBezTo>
                      <a:pt x="378045" y="1449838"/>
                      <a:pt x="379950" y="1410785"/>
                      <a:pt x="379950" y="1374590"/>
                    </a:cubicBezTo>
                    <a:cubicBezTo>
                      <a:pt x="379950" y="1340300"/>
                      <a:pt x="378045" y="1306963"/>
                      <a:pt x="378045" y="1273625"/>
                    </a:cubicBezTo>
                    <a:cubicBezTo>
                      <a:pt x="378045" y="1248860"/>
                      <a:pt x="381855" y="1224095"/>
                      <a:pt x="382807" y="1199330"/>
                    </a:cubicBezTo>
                    <a:cubicBezTo>
                      <a:pt x="385665" y="1165040"/>
                      <a:pt x="386617" y="1130750"/>
                      <a:pt x="382807" y="1097413"/>
                    </a:cubicBezTo>
                    <a:cubicBezTo>
                      <a:pt x="378997" y="1067885"/>
                      <a:pt x="372330" y="1033595"/>
                      <a:pt x="348517" y="1013593"/>
                    </a:cubicBezTo>
                    <a:cubicBezTo>
                      <a:pt x="306607" y="978350"/>
                      <a:pt x="260887" y="1009782"/>
                      <a:pt x="245647" y="1053598"/>
                    </a:cubicBezTo>
                    <a:cubicBezTo>
                      <a:pt x="227550" y="1104080"/>
                      <a:pt x="230407" y="1163135"/>
                      <a:pt x="232312" y="1216475"/>
                    </a:cubicBezTo>
                    <a:cubicBezTo>
                      <a:pt x="236122" y="1294580"/>
                      <a:pt x="246600" y="1372685"/>
                      <a:pt x="259935" y="1448885"/>
                    </a:cubicBezTo>
                    <a:cubicBezTo>
                      <a:pt x="268507" y="1499368"/>
                      <a:pt x="277080" y="1551755"/>
                      <a:pt x="294225" y="1600332"/>
                    </a:cubicBezTo>
                    <a:cubicBezTo>
                      <a:pt x="299940" y="1616525"/>
                      <a:pt x="320895" y="1624145"/>
                      <a:pt x="334230" y="1610810"/>
                    </a:cubicBezTo>
                    <a:cubicBezTo>
                      <a:pt x="355185" y="1589855"/>
                      <a:pt x="361852" y="1561280"/>
                      <a:pt x="365662" y="1532705"/>
                    </a:cubicBezTo>
                    <a:cubicBezTo>
                      <a:pt x="370425" y="1499368"/>
                      <a:pt x="375187" y="1466030"/>
                      <a:pt x="378045" y="1431740"/>
                    </a:cubicBezTo>
                    <a:cubicBezTo>
                      <a:pt x="384712" y="1355540"/>
                      <a:pt x="383760" y="1279340"/>
                      <a:pt x="377092" y="1203140"/>
                    </a:cubicBezTo>
                    <a:cubicBezTo>
                      <a:pt x="370425" y="1127893"/>
                      <a:pt x="358995" y="1053598"/>
                      <a:pt x="344707" y="979302"/>
                    </a:cubicBezTo>
                    <a:cubicBezTo>
                      <a:pt x="332325" y="910723"/>
                      <a:pt x="316132" y="843095"/>
                      <a:pt x="306607" y="774515"/>
                    </a:cubicBezTo>
                    <a:cubicBezTo>
                      <a:pt x="299940" y="727843"/>
                      <a:pt x="297082" y="665930"/>
                      <a:pt x="255172" y="635450"/>
                    </a:cubicBezTo>
                    <a:cubicBezTo>
                      <a:pt x="238980" y="623068"/>
                      <a:pt x="220882" y="640213"/>
                      <a:pt x="218977" y="656405"/>
                    </a:cubicBezTo>
                    <a:cubicBezTo>
                      <a:pt x="202785" y="790707"/>
                      <a:pt x="226597" y="924057"/>
                      <a:pt x="253267" y="1055503"/>
                    </a:cubicBezTo>
                    <a:cubicBezTo>
                      <a:pt x="278032" y="1179328"/>
                      <a:pt x="304702" y="1304105"/>
                      <a:pt x="363757" y="1417453"/>
                    </a:cubicBezTo>
                    <a:cubicBezTo>
                      <a:pt x="368520" y="1426025"/>
                      <a:pt x="380902" y="1431740"/>
                      <a:pt x="390427" y="1427930"/>
                    </a:cubicBezTo>
                    <a:cubicBezTo>
                      <a:pt x="470437" y="1402213"/>
                      <a:pt x="459960" y="1278388"/>
                      <a:pt x="460912" y="1213618"/>
                    </a:cubicBezTo>
                    <a:cubicBezTo>
                      <a:pt x="460912" y="1145990"/>
                      <a:pt x="455197" y="1078363"/>
                      <a:pt x="455197" y="1009782"/>
                    </a:cubicBezTo>
                    <a:cubicBezTo>
                      <a:pt x="455197" y="989780"/>
                      <a:pt x="455197" y="969777"/>
                      <a:pt x="457102" y="949775"/>
                    </a:cubicBezTo>
                    <a:cubicBezTo>
                      <a:pt x="458055" y="943107"/>
                      <a:pt x="458055" y="939298"/>
                      <a:pt x="459960" y="931677"/>
                    </a:cubicBezTo>
                    <a:cubicBezTo>
                      <a:pt x="460912" y="929773"/>
                      <a:pt x="460912" y="924057"/>
                      <a:pt x="461865" y="925963"/>
                    </a:cubicBezTo>
                    <a:cubicBezTo>
                      <a:pt x="462817" y="928820"/>
                      <a:pt x="459960" y="925963"/>
                      <a:pt x="461865" y="925963"/>
                    </a:cubicBezTo>
                    <a:cubicBezTo>
                      <a:pt x="462817" y="925963"/>
                      <a:pt x="451387" y="932630"/>
                      <a:pt x="452340" y="932630"/>
                    </a:cubicBezTo>
                    <a:cubicBezTo>
                      <a:pt x="442815" y="926915"/>
                      <a:pt x="432337" y="921200"/>
                      <a:pt x="422812" y="916438"/>
                    </a:cubicBezTo>
                    <a:cubicBezTo>
                      <a:pt x="441862" y="984065"/>
                      <a:pt x="451387" y="1052645"/>
                      <a:pt x="457102" y="1122178"/>
                    </a:cubicBezTo>
                    <a:cubicBezTo>
                      <a:pt x="461865" y="1178375"/>
                      <a:pt x="462817" y="1234573"/>
                      <a:pt x="471390" y="1290770"/>
                    </a:cubicBezTo>
                    <a:cubicBezTo>
                      <a:pt x="476152" y="1326013"/>
                      <a:pt x="482820" y="1361255"/>
                      <a:pt x="486630" y="1396498"/>
                    </a:cubicBezTo>
                    <a:cubicBezTo>
                      <a:pt x="488535" y="1414595"/>
                      <a:pt x="490440" y="1432693"/>
                      <a:pt x="491392" y="1451743"/>
                    </a:cubicBezTo>
                    <a:cubicBezTo>
                      <a:pt x="491392" y="1459363"/>
                      <a:pt x="491392" y="1466030"/>
                      <a:pt x="490440" y="1473650"/>
                    </a:cubicBezTo>
                    <a:cubicBezTo>
                      <a:pt x="490440" y="1468888"/>
                      <a:pt x="489487" y="1476507"/>
                      <a:pt x="489487" y="1476507"/>
                    </a:cubicBezTo>
                    <a:cubicBezTo>
                      <a:pt x="488535" y="1479365"/>
                      <a:pt x="488535" y="1479365"/>
                      <a:pt x="490440" y="1475555"/>
                    </a:cubicBezTo>
                    <a:cubicBezTo>
                      <a:pt x="491392" y="1473650"/>
                      <a:pt x="493297" y="1471745"/>
                      <a:pt x="495202" y="1470793"/>
                    </a:cubicBezTo>
                    <a:cubicBezTo>
                      <a:pt x="507585" y="1477460"/>
                      <a:pt x="519015" y="1484128"/>
                      <a:pt x="531397" y="1491748"/>
                    </a:cubicBezTo>
                    <a:cubicBezTo>
                      <a:pt x="517110" y="1358398"/>
                      <a:pt x="501870" y="1224095"/>
                      <a:pt x="481867" y="1091698"/>
                    </a:cubicBezTo>
                    <a:cubicBezTo>
                      <a:pt x="472342" y="1029785"/>
                      <a:pt x="460912" y="967873"/>
                      <a:pt x="448530" y="906913"/>
                    </a:cubicBezTo>
                    <a:cubicBezTo>
                      <a:pt x="436147" y="845000"/>
                      <a:pt x="425670" y="783088"/>
                      <a:pt x="428527" y="720223"/>
                    </a:cubicBezTo>
                    <a:cubicBezTo>
                      <a:pt x="413287" y="722127"/>
                      <a:pt x="397095" y="724032"/>
                      <a:pt x="381855" y="726890"/>
                    </a:cubicBezTo>
                    <a:cubicBezTo>
                      <a:pt x="433290" y="1071695"/>
                      <a:pt x="423765" y="1421263"/>
                      <a:pt x="459960" y="1767020"/>
                    </a:cubicBezTo>
                    <a:cubicBezTo>
                      <a:pt x="470437" y="1865128"/>
                      <a:pt x="483772" y="1962282"/>
                      <a:pt x="502822" y="2059438"/>
                    </a:cubicBezTo>
                    <a:cubicBezTo>
                      <a:pt x="508537" y="2087060"/>
                      <a:pt x="548542" y="2078488"/>
                      <a:pt x="549495" y="2052770"/>
                    </a:cubicBezTo>
                    <a:cubicBezTo>
                      <a:pt x="554257" y="1963235"/>
                      <a:pt x="536160" y="1872748"/>
                      <a:pt x="522825" y="1784165"/>
                    </a:cubicBezTo>
                    <a:cubicBezTo>
                      <a:pt x="507585" y="1680343"/>
                      <a:pt x="490440" y="1576520"/>
                      <a:pt x="460912" y="1474603"/>
                    </a:cubicBezTo>
                    <a:cubicBezTo>
                      <a:pt x="454245" y="1450790"/>
                      <a:pt x="422812" y="1452695"/>
                      <a:pt x="415192" y="1474603"/>
                    </a:cubicBezTo>
                    <a:cubicBezTo>
                      <a:pt x="375187" y="1589855"/>
                      <a:pt x="366615" y="1712728"/>
                      <a:pt x="359947" y="1833695"/>
                    </a:cubicBezTo>
                    <a:cubicBezTo>
                      <a:pt x="357090" y="1895607"/>
                      <a:pt x="352327" y="1957520"/>
                      <a:pt x="352327" y="2019432"/>
                    </a:cubicBezTo>
                    <a:cubicBezTo>
                      <a:pt x="352327" y="2087060"/>
                      <a:pt x="358042" y="2153735"/>
                      <a:pt x="360900" y="2221363"/>
                    </a:cubicBezTo>
                    <a:cubicBezTo>
                      <a:pt x="361852" y="2251843"/>
                      <a:pt x="408525" y="2251843"/>
                      <a:pt x="408525" y="2221363"/>
                    </a:cubicBezTo>
                    <a:cubicBezTo>
                      <a:pt x="409477" y="2139448"/>
                      <a:pt x="409477" y="2057532"/>
                      <a:pt x="405667" y="1976570"/>
                    </a:cubicBezTo>
                    <a:cubicBezTo>
                      <a:pt x="401857" y="1906085"/>
                      <a:pt x="392332" y="1836553"/>
                      <a:pt x="382807" y="1766068"/>
                    </a:cubicBezTo>
                    <a:cubicBezTo>
                      <a:pt x="375187" y="1711775"/>
                      <a:pt x="369472" y="1658435"/>
                      <a:pt x="357090" y="1605095"/>
                    </a:cubicBezTo>
                    <a:cubicBezTo>
                      <a:pt x="345660" y="1555565"/>
                      <a:pt x="329467" y="1503178"/>
                      <a:pt x="293272" y="1465078"/>
                    </a:cubicBezTo>
                    <a:cubicBezTo>
                      <a:pt x="278985" y="1449838"/>
                      <a:pt x="253267" y="1462220"/>
                      <a:pt x="252315" y="1482223"/>
                    </a:cubicBezTo>
                    <a:cubicBezTo>
                      <a:pt x="243742" y="1711775"/>
                      <a:pt x="245647" y="1943232"/>
                      <a:pt x="285652" y="2169928"/>
                    </a:cubicBezTo>
                    <a:cubicBezTo>
                      <a:pt x="289462" y="2191835"/>
                      <a:pt x="318990" y="2190883"/>
                      <a:pt x="329467" y="2175643"/>
                    </a:cubicBezTo>
                    <a:cubicBezTo>
                      <a:pt x="343755" y="2153735"/>
                      <a:pt x="352327" y="2128970"/>
                      <a:pt x="353280" y="2102300"/>
                    </a:cubicBezTo>
                    <a:cubicBezTo>
                      <a:pt x="354232" y="2070867"/>
                      <a:pt x="342802" y="2045150"/>
                      <a:pt x="331372" y="2015623"/>
                    </a:cubicBezTo>
                    <a:cubicBezTo>
                      <a:pt x="325657" y="2001335"/>
                      <a:pt x="326610" y="1984190"/>
                      <a:pt x="325657" y="1968950"/>
                    </a:cubicBezTo>
                    <a:cubicBezTo>
                      <a:pt x="323752" y="1951805"/>
                      <a:pt x="322800" y="1934660"/>
                      <a:pt x="320895" y="1916563"/>
                    </a:cubicBezTo>
                    <a:cubicBezTo>
                      <a:pt x="318037" y="1880367"/>
                      <a:pt x="314227" y="1845125"/>
                      <a:pt x="310417" y="1808930"/>
                    </a:cubicBezTo>
                    <a:cubicBezTo>
                      <a:pt x="296130" y="1671770"/>
                      <a:pt x="280890" y="1533657"/>
                      <a:pt x="258030" y="1398403"/>
                    </a:cubicBezTo>
                    <a:cubicBezTo>
                      <a:pt x="244695" y="1322203"/>
                      <a:pt x="228502" y="1246955"/>
                      <a:pt x="205642" y="1172660"/>
                    </a:cubicBezTo>
                    <a:cubicBezTo>
                      <a:pt x="198022" y="1148848"/>
                      <a:pt x="167542" y="1151705"/>
                      <a:pt x="159922" y="1172660"/>
                    </a:cubicBezTo>
                    <a:cubicBezTo>
                      <a:pt x="147540" y="1204093"/>
                      <a:pt x="140872" y="1237430"/>
                      <a:pt x="139920" y="1270768"/>
                    </a:cubicBezTo>
                    <a:cubicBezTo>
                      <a:pt x="138967" y="1306010"/>
                      <a:pt x="147540" y="1337443"/>
                      <a:pt x="153255" y="1370780"/>
                    </a:cubicBezTo>
                    <a:cubicBezTo>
                      <a:pt x="159922" y="1406975"/>
                      <a:pt x="157065" y="1446980"/>
                      <a:pt x="158970" y="1484128"/>
                    </a:cubicBezTo>
                    <a:cubicBezTo>
                      <a:pt x="160875" y="1521275"/>
                      <a:pt x="163732" y="1559375"/>
                      <a:pt x="166590" y="1596523"/>
                    </a:cubicBezTo>
                    <a:cubicBezTo>
                      <a:pt x="178020" y="1739398"/>
                      <a:pt x="189450" y="1882273"/>
                      <a:pt x="206595" y="2024195"/>
                    </a:cubicBezTo>
                    <a:cubicBezTo>
                      <a:pt x="216120" y="2104205"/>
                      <a:pt x="228502" y="2183263"/>
                      <a:pt x="248505" y="2261368"/>
                    </a:cubicBezTo>
                    <a:cubicBezTo>
                      <a:pt x="254220" y="2283275"/>
                      <a:pt x="290415" y="2285180"/>
                      <a:pt x="294225" y="2261368"/>
                    </a:cubicBezTo>
                    <a:cubicBezTo>
                      <a:pt x="333277" y="2052770"/>
                      <a:pt x="296130" y="1842268"/>
                      <a:pt x="298035" y="1632718"/>
                    </a:cubicBezTo>
                    <a:cubicBezTo>
                      <a:pt x="298035" y="1602238"/>
                      <a:pt x="250410" y="1602238"/>
                      <a:pt x="250410" y="1632718"/>
                    </a:cubicBezTo>
                    <a:cubicBezTo>
                      <a:pt x="249457" y="1800357"/>
                      <a:pt x="262792" y="1967998"/>
                      <a:pt x="267555" y="2136590"/>
                    </a:cubicBezTo>
                    <a:cubicBezTo>
                      <a:pt x="269460" y="2190883"/>
                      <a:pt x="269460" y="2244223"/>
                      <a:pt x="267555" y="2298515"/>
                    </a:cubicBezTo>
                    <a:cubicBezTo>
                      <a:pt x="265650" y="2343283"/>
                      <a:pt x="264697" y="2388050"/>
                      <a:pt x="269460" y="2432818"/>
                    </a:cubicBezTo>
                    <a:cubicBezTo>
                      <a:pt x="273270" y="2471870"/>
                      <a:pt x="279937" y="2524258"/>
                      <a:pt x="321847" y="2540450"/>
                    </a:cubicBezTo>
                    <a:cubicBezTo>
                      <a:pt x="332325" y="2544260"/>
                      <a:pt x="342802" y="2537593"/>
                      <a:pt x="348517" y="2529973"/>
                    </a:cubicBezTo>
                    <a:cubicBezTo>
                      <a:pt x="405667" y="2450915"/>
                      <a:pt x="380902" y="2341378"/>
                      <a:pt x="400905" y="2251843"/>
                    </a:cubicBezTo>
                    <a:cubicBezTo>
                      <a:pt x="385665" y="2251843"/>
                      <a:pt x="370425" y="2251843"/>
                      <a:pt x="355185" y="2251843"/>
                    </a:cubicBezTo>
                    <a:cubicBezTo>
                      <a:pt x="368520" y="2301373"/>
                      <a:pt x="356137" y="2353760"/>
                      <a:pt x="358995" y="2404243"/>
                    </a:cubicBezTo>
                    <a:cubicBezTo>
                      <a:pt x="361852" y="2456630"/>
                      <a:pt x="374235" y="2509018"/>
                      <a:pt x="390427" y="2558548"/>
                    </a:cubicBezTo>
                    <a:cubicBezTo>
                      <a:pt x="397095" y="2577598"/>
                      <a:pt x="422812" y="2582360"/>
                      <a:pt x="434242" y="2564263"/>
                    </a:cubicBezTo>
                    <a:cubicBezTo>
                      <a:pt x="452340" y="2535688"/>
                      <a:pt x="456150" y="2499493"/>
                      <a:pt x="459007" y="2466155"/>
                    </a:cubicBezTo>
                    <a:cubicBezTo>
                      <a:pt x="461865" y="2430913"/>
                      <a:pt x="462817" y="2395670"/>
                      <a:pt x="463770" y="2361380"/>
                    </a:cubicBezTo>
                    <a:cubicBezTo>
                      <a:pt x="465675" y="2311850"/>
                      <a:pt x="471390" y="2262320"/>
                      <a:pt x="474247" y="2212790"/>
                    </a:cubicBezTo>
                    <a:cubicBezTo>
                      <a:pt x="477105" y="2152783"/>
                      <a:pt x="479010" y="2091823"/>
                      <a:pt x="479010" y="2031815"/>
                    </a:cubicBezTo>
                    <a:cubicBezTo>
                      <a:pt x="479010" y="2006098"/>
                      <a:pt x="436147" y="1998478"/>
                      <a:pt x="432337" y="2025148"/>
                    </a:cubicBezTo>
                    <a:cubicBezTo>
                      <a:pt x="414240" y="2160403"/>
                      <a:pt x="407572" y="2295658"/>
                      <a:pt x="408525" y="2432818"/>
                    </a:cubicBezTo>
                    <a:cubicBezTo>
                      <a:pt x="408525" y="2480443"/>
                      <a:pt x="414240" y="2533783"/>
                      <a:pt x="450435" y="2568073"/>
                    </a:cubicBezTo>
                    <a:cubicBezTo>
                      <a:pt x="459007" y="2575693"/>
                      <a:pt x="471390" y="2586170"/>
                      <a:pt x="482820" y="2589028"/>
                    </a:cubicBezTo>
                    <a:cubicBezTo>
                      <a:pt x="497107" y="2592838"/>
                      <a:pt x="510442" y="2581408"/>
                      <a:pt x="521872" y="2573788"/>
                    </a:cubicBezTo>
                    <a:cubicBezTo>
                      <a:pt x="541875" y="2558548"/>
                      <a:pt x="556162" y="2538545"/>
                      <a:pt x="563782" y="2514733"/>
                    </a:cubicBezTo>
                    <a:cubicBezTo>
                      <a:pt x="573307" y="2485205"/>
                      <a:pt x="567592" y="2456630"/>
                      <a:pt x="567592" y="2427103"/>
                    </a:cubicBezTo>
                    <a:cubicBezTo>
                      <a:pt x="568545" y="2387098"/>
                      <a:pt x="568545" y="2347093"/>
                      <a:pt x="567592" y="2307088"/>
                    </a:cubicBezTo>
                    <a:cubicBezTo>
                      <a:pt x="566640" y="2229935"/>
                      <a:pt x="562830" y="2151830"/>
                      <a:pt x="556162" y="2074678"/>
                    </a:cubicBezTo>
                    <a:cubicBezTo>
                      <a:pt x="550447" y="2008003"/>
                      <a:pt x="548542" y="1942280"/>
                      <a:pt x="544732" y="1875605"/>
                    </a:cubicBezTo>
                    <a:cubicBezTo>
                      <a:pt x="541875" y="1830838"/>
                      <a:pt x="539017" y="1787023"/>
                      <a:pt x="532350" y="1743207"/>
                    </a:cubicBezTo>
                    <a:cubicBezTo>
                      <a:pt x="528540" y="1718443"/>
                      <a:pt x="524730" y="1679390"/>
                      <a:pt x="500917" y="1665103"/>
                    </a:cubicBezTo>
                    <a:cubicBezTo>
                      <a:pt x="485677" y="1655578"/>
                      <a:pt x="464722" y="1667960"/>
                      <a:pt x="464722" y="1686057"/>
                    </a:cubicBezTo>
                    <a:cubicBezTo>
                      <a:pt x="465675" y="1846078"/>
                      <a:pt x="460912" y="2007050"/>
                      <a:pt x="464722" y="2167070"/>
                    </a:cubicBezTo>
                    <a:cubicBezTo>
                      <a:pt x="465675" y="2218505"/>
                      <a:pt x="463770" y="2269940"/>
                      <a:pt x="466627" y="2321375"/>
                    </a:cubicBezTo>
                    <a:cubicBezTo>
                      <a:pt x="469485" y="2369953"/>
                      <a:pt x="477105" y="2422340"/>
                      <a:pt x="508537" y="2460440"/>
                    </a:cubicBezTo>
                    <a:cubicBezTo>
                      <a:pt x="519015" y="2472823"/>
                      <a:pt x="538065" y="2467108"/>
                      <a:pt x="545685" y="2455678"/>
                    </a:cubicBezTo>
                    <a:cubicBezTo>
                      <a:pt x="604740" y="2361380"/>
                      <a:pt x="575212" y="2238508"/>
                      <a:pt x="587595" y="2133733"/>
                    </a:cubicBezTo>
                    <a:cubicBezTo>
                      <a:pt x="594262" y="2083250"/>
                      <a:pt x="602835" y="2033720"/>
                      <a:pt x="603787" y="1983238"/>
                    </a:cubicBezTo>
                    <a:cubicBezTo>
                      <a:pt x="604740" y="1936565"/>
                      <a:pt x="599025" y="1885130"/>
                      <a:pt x="566640" y="1848935"/>
                    </a:cubicBezTo>
                    <a:cubicBezTo>
                      <a:pt x="553305" y="1834648"/>
                      <a:pt x="533302" y="1844173"/>
                      <a:pt x="526635" y="1859413"/>
                    </a:cubicBezTo>
                    <a:cubicBezTo>
                      <a:pt x="411382" y="2150878"/>
                      <a:pt x="433290" y="2469013"/>
                      <a:pt x="464722" y="2773813"/>
                    </a:cubicBezTo>
                    <a:cubicBezTo>
                      <a:pt x="469485" y="2816675"/>
                      <a:pt x="473295" y="2858585"/>
                      <a:pt x="477105" y="2901448"/>
                    </a:cubicBezTo>
                    <a:cubicBezTo>
                      <a:pt x="479962" y="2942405"/>
                      <a:pt x="484725" y="2983363"/>
                      <a:pt x="499012" y="3022415"/>
                    </a:cubicBezTo>
                    <a:cubicBezTo>
                      <a:pt x="508537" y="3047180"/>
                      <a:pt x="544732" y="3043370"/>
                      <a:pt x="545685" y="3015748"/>
                    </a:cubicBezTo>
                    <a:cubicBezTo>
                      <a:pt x="551400" y="2905258"/>
                      <a:pt x="521872" y="2794768"/>
                      <a:pt x="500917" y="2687135"/>
                    </a:cubicBezTo>
                    <a:cubicBezTo>
                      <a:pt x="495202" y="2658560"/>
                      <a:pt x="489487" y="2630938"/>
                      <a:pt x="482820" y="2602363"/>
                    </a:cubicBezTo>
                    <a:cubicBezTo>
                      <a:pt x="476152" y="2574740"/>
                      <a:pt x="464722" y="2546165"/>
                      <a:pt x="462817" y="2518543"/>
                    </a:cubicBezTo>
                    <a:cubicBezTo>
                      <a:pt x="460912" y="2496635"/>
                      <a:pt x="462817" y="2476633"/>
                      <a:pt x="454245" y="2455678"/>
                    </a:cubicBezTo>
                    <a:cubicBezTo>
                      <a:pt x="445672" y="2436628"/>
                      <a:pt x="431385" y="2422340"/>
                      <a:pt x="414240" y="2410910"/>
                    </a:cubicBezTo>
                    <a:cubicBezTo>
                      <a:pt x="401857" y="2403290"/>
                      <a:pt x="382807" y="2410910"/>
                      <a:pt x="378997" y="2425198"/>
                    </a:cubicBezTo>
                    <a:cubicBezTo>
                      <a:pt x="362805" y="2495683"/>
                      <a:pt x="362805" y="2567120"/>
                      <a:pt x="365662" y="2638558"/>
                    </a:cubicBezTo>
                    <a:cubicBezTo>
                      <a:pt x="368520" y="2710948"/>
                      <a:pt x="373282" y="2783338"/>
                      <a:pt x="381855" y="2855728"/>
                    </a:cubicBezTo>
                    <a:cubicBezTo>
                      <a:pt x="396142" y="2987173"/>
                      <a:pt x="420907" y="3117665"/>
                      <a:pt x="444720" y="3248158"/>
                    </a:cubicBezTo>
                    <a:cubicBezTo>
                      <a:pt x="468532" y="3373888"/>
                      <a:pt x="488535" y="3501523"/>
                      <a:pt x="527587" y="3623443"/>
                    </a:cubicBezTo>
                    <a:cubicBezTo>
                      <a:pt x="539017" y="3657733"/>
                      <a:pt x="565687" y="3758698"/>
                      <a:pt x="620932" y="3740600"/>
                    </a:cubicBezTo>
                    <a:cubicBezTo>
                      <a:pt x="630457" y="3737743"/>
                      <a:pt x="638077" y="3728218"/>
                      <a:pt x="638077" y="3717740"/>
                    </a:cubicBezTo>
                    <a:cubicBezTo>
                      <a:pt x="637125" y="3561530"/>
                      <a:pt x="615217" y="3406273"/>
                      <a:pt x="598072" y="3251015"/>
                    </a:cubicBezTo>
                    <a:cubicBezTo>
                      <a:pt x="581880" y="3097663"/>
                      <a:pt x="571402" y="2944310"/>
                      <a:pt x="549495" y="2791910"/>
                    </a:cubicBezTo>
                    <a:cubicBezTo>
                      <a:pt x="545685" y="2763335"/>
                      <a:pt x="505680" y="2773813"/>
                      <a:pt x="502822" y="2798578"/>
                    </a:cubicBezTo>
                    <a:cubicBezTo>
                      <a:pt x="499965" y="2830010"/>
                      <a:pt x="501870" y="2861443"/>
                      <a:pt x="508537" y="2892875"/>
                    </a:cubicBezTo>
                    <a:cubicBezTo>
                      <a:pt x="512347" y="2909068"/>
                      <a:pt x="517110" y="2923355"/>
                      <a:pt x="519015" y="2939548"/>
                    </a:cubicBezTo>
                    <a:cubicBezTo>
                      <a:pt x="520920" y="2958598"/>
                      <a:pt x="522825" y="2976695"/>
                      <a:pt x="524730" y="2995745"/>
                    </a:cubicBezTo>
                    <a:cubicBezTo>
                      <a:pt x="532350" y="3065278"/>
                      <a:pt x="539017" y="3133858"/>
                      <a:pt x="544732" y="3203390"/>
                    </a:cubicBezTo>
                    <a:cubicBezTo>
                      <a:pt x="556162" y="3340550"/>
                      <a:pt x="564735" y="3477710"/>
                      <a:pt x="572355" y="3614870"/>
                    </a:cubicBezTo>
                    <a:cubicBezTo>
                      <a:pt x="577117" y="3691070"/>
                      <a:pt x="575212" y="3773938"/>
                      <a:pt x="601882" y="3846328"/>
                    </a:cubicBezTo>
                    <a:cubicBezTo>
                      <a:pt x="613312" y="3878713"/>
                      <a:pt x="631410" y="3909193"/>
                      <a:pt x="660937" y="3927290"/>
                    </a:cubicBezTo>
                    <a:cubicBezTo>
                      <a:pt x="691417" y="3946340"/>
                      <a:pt x="734280" y="3948245"/>
                      <a:pt x="767617" y="3935863"/>
                    </a:cubicBezTo>
                    <a:cubicBezTo>
                      <a:pt x="813337" y="3918718"/>
                      <a:pt x="844770" y="3873950"/>
                      <a:pt x="861915" y="3830135"/>
                    </a:cubicBezTo>
                    <a:cubicBezTo>
                      <a:pt x="872392" y="3803465"/>
                      <a:pt x="871440" y="3778700"/>
                      <a:pt x="871440" y="3750125"/>
                    </a:cubicBezTo>
                    <a:cubicBezTo>
                      <a:pt x="871440" y="3715835"/>
                      <a:pt x="869535" y="3682498"/>
                      <a:pt x="867630" y="3648208"/>
                    </a:cubicBezTo>
                    <a:cubicBezTo>
                      <a:pt x="857152" y="3509143"/>
                      <a:pt x="844770" y="3370078"/>
                      <a:pt x="827625" y="3231965"/>
                    </a:cubicBezTo>
                    <a:cubicBezTo>
                      <a:pt x="810480" y="3095758"/>
                      <a:pt x="791430" y="2960503"/>
                      <a:pt x="769522" y="2824295"/>
                    </a:cubicBezTo>
                    <a:cubicBezTo>
                      <a:pt x="750472" y="2706185"/>
                      <a:pt x="726660" y="2589028"/>
                      <a:pt x="706657" y="2470918"/>
                    </a:cubicBezTo>
                    <a:cubicBezTo>
                      <a:pt x="695227" y="2405195"/>
                      <a:pt x="685702" y="2339473"/>
                      <a:pt x="671415" y="2273750"/>
                    </a:cubicBezTo>
                    <a:cubicBezTo>
                      <a:pt x="663795" y="2240413"/>
                      <a:pt x="656175" y="2206123"/>
                      <a:pt x="645697" y="2173738"/>
                    </a:cubicBezTo>
                    <a:cubicBezTo>
                      <a:pt x="638077" y="2150878"/>
                      <a:pt x="629505" y="2124208"/>
                      <a:pt x="611407" y="2107063"/>
                    </a:cubicBezTo>
                    <a:cubicBezTo>
                      <a:pt x="603787" y="2099443"/>
                      <a:pt x="593310" y="2094680"/>
                      <a:pt x="581880" y="2094680"/>
                    </a:cubicBezTo>
                    <a:cubicBezTo>
                      <a:pt x="569497" y="2094680"/>
                      <a:pt x="557115" y="2106110"/>
                      <a:pt x="558067" y="2118493"/>
                    </a:cubicBezTo>
                    <a:cubicBezTo>
                      <a:pt x="574260" y="2322328"/>
                      <a:pt x="587595" y="2527115"/>
                      <a:pt x="599977" y="2731903"/>
                    </a:cubicBezTo>
                    <a:cubicBezTo>
                      <a:pt x="605692" y="2832868"/>
                      <a:pt x="612360" y="2933833"/>
                      <a:pt x="618075" y="3034798"/>
                    </a:cubicBezTo>
                    <a:cubicBezTo>
                      <a:pt x="622837" y="3121475"/>
                      <a:pt x="626647" y="3209105"/>
                      <a:pt x="638077" y="3294830"/>
                    </a:cubicBezTo>
                    <a:cubicBezTo>
                      <a:pt x="650460" y="3391033"/>
                      <a:pt x="673320" y="3486283"/>
                      <a:pt x="721897" y="3571055"/>
                    </a:cubicBezTo>
                    <a:cubicBezTo>
                      <a:pt x="730470" y="3587248"/>
                      <a:pt x="753330" y="3586295"/>
                      <a:pt x="762855" y="3571055"/>
                    </a:cubicBezTo>
                    <a:cubicBezTo>
                      <a:pt x="782857" y="3539623"/>
                      <a:pt x="795240" y="3504380"/>
                      <a:pt x="799050" y="3467233"/>
                    </a:cubicBezTo>
                    <a:cubicBezTo>
                      <a:pt x="803812" y="3425323"/>
                      <a:pt x="795240" y="3383413"/>
                      <a:pt x="793335" y="3341503"/>
                    </a:cubicBezTo>
                    <a:cubicBezTo>
                      <a:pt x="789525" y="3250063"/>
                      <a:pt x="782857" y="3158623"/>
                      <a:pt x="774285" y="3067183"/>
                    </a:cubicBezTo>
                    <a:cubicBezTo>
                      <a:pt x="756187" y="2890018"/>
                      <a:pt x="729517" y="2712853"/>
                      <a:pt x="689512" y="2538545"/>
                    </a:cubicBezTo>
                    <a:cubicBezTo>
                      <a:pt x="683797" y="2512828"/>
                      <a:pt x="679035" y="2489015"/>
                      <a:pt x="677130" y="2463298"/>
                    </a:cubicBezTo>
                    <a:cubicBezTo>
                      <a:pt x="675225" y="2443295"/>
                      <a:pt x="672367" y="2423293"/>
                      <a:pt x="668557" y="2404243"/>
                    </a:cubicBezTo>
                    <a:cubicBezTo>
                      <a:pt x="658080" y="2361380"/>
                      <a:pt x="639982" y="2321375"/>
                      <a:pt x="614265" y="2286133"/>
                    </a:cubicBezTo>
                    <a:cubicBezTo>
                      <a:pt x="599977" y="2266130"/>
                      <a:pt x="572355" y="2274703"/>
                      <a:pt x="569497" y="2298515"/>
                    </a:cubicBezTo>
                    <a:cubicBezTo>
                      <a:pt x="549495" y="2462345"/>
                      <a:pt x="553305" y="2628080"/>
                      <a:pt x="563782" y="2792863"/>
                    </a:cubicBezTo>
                    <a:cubicBezTo>
                      <a:pt x="568545" y="2871920"/>
                      <a:pt x="576165" y="2950978"/>
                      <a:pt x="581880" y="3030035"/>
                    </a:cubicBezTo>
                    <a:cubicBezTo>
                      <a:pt x="586642" y="3096710"/>
                      <a:pt x="589500" y="3162433"/>
                      <a:pt x="599025" y="3228155"/>
                    </a:cubicBezTo>
                    <a:cubicBezTo>
                      <a:pt x="609502" y="3300545"/>
                      <a:pt x="630457" y="3372935"/>
                      <a:pt x="671415" y="3433895"/>
                    </a:cubicBezTo>
                    <a:cubicBezTo>
                      <a:pt x="681892" y="3448183"/>
                      <a:pt x="702847" y="3450088"/>
                      <a:pt x="712372" y="3433895"/>
                    </a:cubicBezTo>
                    <a:cubicBezTo>
                      <a:pt x="759045" y="3358648"/>
                      <a:pt x="753330" y="3276733"/>
                      <a:pt x="737137" y="3192913"/>
                    </a:cubicBezTo>
                    <a:cubicBezTo>
                      <a:pt x="719040" y="3096710"/>
                      <a:pt x="699990" y="3000508"/>
                      <a:pt x="670462" y="2908115"/>
                    </a:cubicBezTo>
                    <a:cubicBezTo>
                      <a:pt x="662842" y="2885255"/>
                      <a:pt x="632362" y="2886208"/>
                      <a:pt x="624742" y="2908115"/>
                    </a:cubicBezTo>
                    <a:cubicBezTo>
                      <a:pt x="599025" y="2980505"/>
                      <a:pt x="594262" y="3057658"/>
                      <a:pt x="595215" y="3134810"/>
                    </a:cubicBezTo>
                    <a:cubicBezTo>
                      <a:pt x="596167" y="3209105"/>
                      <a:pt x="600930" y="3284353"/>
                      <a:pt x="605692" y="3358648"/>
                    </a:cubicBezTo>
                    <a:cubicBezTo>
                      <a:pt x="615217" y="3507238"/>
                      <a:pt x="634267" y="3657733"/>
                      <a:pt x="699990" y="3793940"/>
                    </a:cubicBezTo>
                    <a:cubicBezTo>
                      <a:pt x="709515" y="3813943"/>
                      <a:pt x="737137" y="3805370"/>
                      <a:pt x="743805" y="3788225"/>
                    </a:cubicBezTo>
                    <a:cubicBezTo>
                      <a:pt x="783810" y="3678688"/>
                      <a:pt x="768570" y="3560578"/>
                      <a:pt x="750472" y="3448183"/>
                    </a:cubicBezTo>
                    <a:cubicBezTo>
                      <a:pt x="731422" y="3331978"/>
                      <a:pt x="702847" y="3217678"/>
                      <a:pt x="658080" y="3109093"/>
                    </a:cubicBezTo>
                    <a:cubicBezTo>
                      <a:pt x="651412" y="3092900"/>
                      <a:pt x="632362" y="3085280"/>
                      <a:pt x="618075" y="3098615"/>
                    </a:cubicBezTo>
                    <a:cubicBezTo>
                      <a:pt x="580927" y="3132905"/>
                      <a:pt x="561877" y="3180530"/>
                      <a:pt x="565687" y="3231013"/>
                    </a:cubicBezTo>
                    <a:cubicBezTo>
                      <a:pt x="568545" y="3261493"/>
                      <a:pt x="579022" y="3290068"/>
                      <a:pt x="579022" y="3320548"/>
                    </a:cubicBezTo>
                    <a:cubicBezTo>
                      <a:pt x="579975" y="3354838"/>
                      <a:pt x="580927" y="3390080"/>
                      <a:pt x="581880" y="3424370"/>
                    </a:cubicBezTo>
                    <a:cubicBezTo>
                      <a:pt x="584737" y="3477710"/>
                      <a:pt x="588547" y="3532003"/>
                      <a:pt x="590452" y="3585343"/>
                    </a:cubicBezTo>
                    <a:cubicBezTo>
                      <a:pt x="592357" y="3632015"/>
                      <a:pt x="594262" y="3678688"/>
                      <a:pt x="603787" y="3724408"/>
                    </a:cubicBezTo>
                    <a:cubicBezTo>
                      <a:pt x="613312" y="3771080"/>
                      <a:pt x="631410" y="3819658"/>
                      <a:pt x="669510" y="3851090"/>
                    </a:cubicBezTo>
                    <a:cubicBezTo>
                      <a:pt x="684750" y="3863473"/>
                      <a:pt x="710467" y="3856805"/>
                      <a:pt x="710467" y="3833945"/>
                    </a:cubicBezTo>
                    <a:cubicBezTo>
                      <a:pt x="707610" y="3715835"/>
                      <a:pt x="687607" y="3598678"/>
                      <a:pt x="668557" y="3482473"/>
                    </a:cubicBezTo>
                    <a:cubicBezTo>
                      <a:pt x="665700" y="3463423"/>
                      <a:pt x="640935" y="3460565"/>
                      <a:pt x="628552" y="3471995"/>
                    </a:cubicBezTo>
                    <a:cubicBezTo>
                      <a:pt x="602835" y="3495808"/>
                      <a:pt x="600930" y="3535813"/>
                      <a:pt x="602835" y="3568198"/>
                    </a:cubicBezTo>
                    <a:cubicBezTo>
                      <a:pt x="605692" y="3610108"/>
                      <a:pt x="615217" y="3652018"/>
                      <a:pt x="625695" y="3692975"/>
                    </a:cubicBezTo>
                    <a:cubicBezTo>
                      <a:pt x="644745" y="3772033"/>
                      <a:pt x="644745" y="3872045"/>
                      <a:pt x="707610" y="3931100"/>
                    </a:cubicBezTo>
                    <a:cubicBezTo>
                      <a:pt x="720945" y="3944435"/>
                      <a:pt x="740947" y="3937768"/>
                      <a:pt x="747615" y="3920623"/>
                    </a:cubicBezTo>
                    <a:cubicBezTo>
                      <a:pt x="791430" y="3802513"/>
                      <a:pt x="750472" y="3672020"/>
                      <a:pt x="716182" y="3556768"/>
                    </a:cubicBezTo>
                    <a:cubicBezTo>
                      <a:pt x="679035" y="3431038"/>
                      <a:pt x="632362" y="3308165"/>
                      <a:pt x="576165" y="3190055"/>
                    </a:cubicBezTo>
                    <a:cubicBezTo>
                      <a:pt x="570450" y="3178625"/>
                      <a:pt x="554257" y="3175768"/>
                      <a:pt x="543780" y="3181483"/>
                    </a:cubicBezTo>
                    <a:cubicBezTo>
                      <a:pt x="486630" y="3212915"/>
                      <a:pt x="478057" y="3271970"/>
                      <a:pt x="500917" y="3329120"/>
                    </a:cubicBezTo>
                    <a:cubicBezTo>
                      <a:pt x="507585" y="3346265"/>
                      <a:pt x="515205" y="3357695"/>
                      <a:pt x="516157" y="3376745"/>
                    </a:cubicBezTo>
                    <a:cubicBezTo>
                      <a:pt x="517110" y="3397700"/>
                      <a:pt x="519967" y="3418655"/>
                      <a:pt x="522825" y="3438658"/>
                    </a:cubicBezTo>
                    <a:cubicBezTo>
                      <a:pt x="529492" y="3481520"/>
                      <a:pt x="539970" y="3524383"/>
                      <a:pt x="553305" y="3565340"/>
                    </a:cubicBezTo>
                    <a:cubicBezTo>
                      <a:pt x="561877" y="3591058"/>
                      <a:pt x="598072" y="3586295"/>
                      <a:pt x="599977" y="3558673"/>
                    </a:cubicBezTo>
                    <a:cubicBezTo>
                      <a:pt x="615217" y="3361505"/>
                      <a:pt x="575212" y="3166243"/>
                      <a:pt x="547590" y="2971933"/>
                    </a:cubicBezTo>
                    <a:cubicBezTo>
                      <a:pt x="543780" y="2944310"/>
                      <a:pt x="501870" y="2952883"/>
                      <a:pt x="500917" y="2978600"/>
                    </a:cubicBezTo>
                    <a:cubicBezTo>
                      <a:pt x="492345" y="3145288"/>
                      <a:pt x="527587" y="3311023"/>
                      <a:pt x="551400" y="3475805"/>
                    </a:cubicBezTo>
                    <a:cubicBezTo>
                      <a:pt x="565687" y="3571055"/>
                      <a:pt x="577117" y="3667258"/>
                      <a:pt x="591405" y="3762508"/>
                    </a:cubicBezTo>
                    <a:cubicBezTo>
                      <a:pt x="599025" y="3812990"/>
                      <a:pt x="606645" y="3863473"/>
                      <a:pt x="615217" y="3913955"/>
                    </a:cubicBezTo>
                    <a:cubicBezTo>
                      <a:pt x="620932" y="3947293"/>
                      <a:pt x="623790" y="3983488"/>
                      <a:pt x="640935" y="4013015"/>
                    </a:cubicBezTo>
                    <a:cubicBezTo>
                      <a:pt x="659032" y="4045400"/>
                      <a:pt x="691417" y="4061593"/>
                      <a:pt x="725707" y="4072070"/>
                    </a:cubicBezTo>
                    <a:cubicBezTo>
                      <a:pt x="760950" y="4083500"/>
                      <a:pt x="804765" y="4093978"/>
                      <a:pt x="840960" y="4082548"/>
                    </a:cubicBezTo>
                    <a:cubicBezTo>
                      <a:pt x="848580" y="4080643"/>
                      <a:pt x="856200" y="4073975"/>
                      <a:pt x="857152" y="4066355"/>
                    </a:cubicBezTo>
                    <a:cubicBezTo>
                      <a:pt x="885727" y="3890143"/>
                      <a:pt x="870487" y="3712978"/>
                      <a:pt x="845722" y="3537718"/>
                    </a:cubicBezTo>
                    <a:cubicBezTo>
                      <a:pt x="820957" y="3360553"/>
                      <a:pt x="791430" y="3184340"/>
                      <a:pt x="769522" y="3007175"/>
                    </a:cubicBezTo>
                    <a:cubicBezTo>
                      <a:pt x="756187" y="2903353"/>
                      <a:pt x="743805" y="2799530"/>
                      <a:pt x="731422" y="2695708"/>
                    </a:cubicBezTo>
                    <a:cubicBezTo>
                      <a:pt x="716182" y="2697613"/>
                      <a:pt x="699990" y="2699518"/>
                      <a:pt x="684750" y="2702375"/>
                    </a:cubicBezTo>
                    <a:cubicBezTo>
                      <a:pt x="744757" y="3002413"/>
                      <a:pt x="783810" y="3305308"/>
                      <a:pt x="820957" y="3608203"/>
                    </a:cubicBezTo>
                    <a:cubicBezTo>
                      <a:pt x="834292" y="3602488"/>
                      <a:pt x="847627" y="3596773"/>
                      <a:pt x="861915" y="3591058"/>
                    </a:cubicBezTo>
                    <a:cubicBezTo>
                      <a:pt x="840960" y="3574865"/>
                      <a:pt x="824767" y="3554863"/>
                      <a:pt x="818100" y="3528193"/>
                    </a:cubicBezTo>
                    <a:cubicBezTo>
                      <a:pt x="809527" y="3495808"/>
                      <a:pt x="820957" y="3463423"/>
                      <a:pt x="812385" y="3432943"/>
                    </a:cubicBezTo>
                    <a:cubicBezTo>
                      <a:pt x="790477" y="3356743"/>
                      <a:pt x="784762" y="3277685"/>
                      <a:pt x="793335" y="3198628"/>
                    </a:cubicBezTo>
                    <a:cubicBezTo>
                      <a:pt x="782857" y="3206248"/>
                      <a:pt x="773332" y="3213868"/>
                      <a:pt x="762855" y="3221488"/>
                    </a:cubicBezTo>
                    <a:cubicBezTo>
                      <a:pt x="756187" y="3218630"/>
                      <a:pt x="768570" y="3226250"/>
                      <a:pt x="763807" y="3222440"/>
                    </a:cubicBezTo>
                    <a:cubicBezTo>
                      <a:pt x="766665" y="3225298"/>
                      <a:pt x="769522" y="3227203"/>
                      <a:pt x="771427" y="3230060"/>
                    </a:cubicBezTo>
                    <a:cubicBezTo>
                      <a:pt x="775237" y="3233870"/>
                      <a:pt x="780000" y="3241490"/>
                      <a:pt x="783810" y="3249110"/>
                    </a:cubicBezTo>
                    <a:cubicBezTo>
                      <a:pt x="794287" y="3267208"/>
                      <a:pt x="800955" y="3287210"/>
                      <a:pt x="807622" y="3307213"/>
                    </a:cubicBezTo>
                    <a:cubicBezTo>
                      <a:pt x="824767" y="3359600"/>
                      <a:pt x="836197" y="3413893"/>
                      <a:pt x="846675" y="3468185"/>
                    </a:cubicBezTo>
                    <a:cubicBezTo>
                      <a:pt x="860962" y="3541528"/>
                      <a:pt x="868582" y="3615823"/>
                      <a:pt x="883822" y="3689165"/>
                    </a:cubicBezTo>
                    <a:cubicBezTo>
                      <a:pt x="890490" y="3721550"/>
                      <a:pt x="897157" y="3752983"/>
                      <a:pt x="900967" y="3786320"/>
                    </a:cubicBezTo>
                    <a:cubicBezTo>
                      <a:pt x="902872" y="3800608"/>
                      <a:pt x="903825" y="3813943"/>
                      <a:pt x="902872" y="3828230"/>
                    </a:cubicBezTo>
                    <a:cubicBezTo>
                      <a:pt x="902872" y="3832993"/>
                      <a:pt x="902872" y="3836803"/>
                      <a:pt x="900967" y="3841565"/>
                    </a:cubicBezTo>
                    <a:cubicBezTo>
                      <a:pt x="899062" y="3848233"/>
                      <a:pt x="900015" y="3844423"/>
                      <a:pt x="899062" y="3846328"/>
                    </a:cubicBezTo>
                    <a:cubicBezTo>
                      <a:pt x="912397" y="3850138"/>
                      <a:pt x="925732" y="3852995"/>
                      <a:pt x="939068" y="3856805"/>
                    </a:cubicBezTo>
                    <a:cubicBezTo>
                      <a:pt x="927637" y="3822515"/>
                      <a:pt x="922875" y="3786320"/>
                      <a:pt x="910492" y="3752030"/>
                    </a:cubicBezTo>
                    <a:cubicBezTo>
                      <a:pt x="902872" y="3731075"/>
                      <a:pt x="870487" y="3728218"/>
                      <a:pt x="864772" y="3752030"/>
                    </a:cubicBezTo>
                    <a:cubicBezTo>
                      <a:pt x="855247" y="3790130"/>
                      <a:pt x="858105" y="3829183"/>
                      <a:pt x="854295" y="3868235"/>
                    </a:cubicBezTo>
                    <a:cubicBezTo>
                      <a:pt x="851437" y="3902525"/>
                      <a:pt x="841912" y="3933958"/>
                      <a:pt x="803812" y="3940625"/>
                    </a:cubicBezTo>
                    <a:cubicBezTo>
                      <a:pt x="812385" y="3944435"/>
                      <a:pt x="821910" y="3948245"/>
                      <a:pt x="830482" y="3951103"/>
                    </a:cubicBezTo>
                    <a:cubicBezTo>
                      <a:pt x="803812" y="3911098"/>
                      <a:pt x="780000" y="3868235"/>
                      <a:pt x="762855" y="3823468"/>
                    </a:cubicBezTo>
                    <a:cubicBezTo>
                      <a:pt x="754282" y="3799655"/>
                      <a:pt x="746662" y="3775843"/>
                      <a:pt x="740947" y="3751078"/>
                    </a:cubicBezTo>
                    <a:cubicBezTo>
                      <a:pt x="736185" y="3731075"/>
                      <a:pt x="727612" y="3705358"/>
                      <a:pt x="730470" y="3685355"/>
                    </a:cubicBezTo>
                    <a:cubicBezTo>
                      <a:pt x="736185" y="3648208"/>
                      <a:pt x="743805" y="3611060"/>
                      <a:pt x="729517" y="3573913"/>
                    </a:cubicBezTo>
                    <a:cubicBezTo>
                      <a:pt x="717135" y="3542480"/>
                      <a:pt x="692370" y="3522478"/>
                      <a:pt x="660937" y="3512953"/>
                    </a:cubicBezTo>
                    <a:cubicBezTo>
                      <a:pt x="647602" y="3509143"/>
                      <a:pt x="628552" y="3520573"/>
                      <a:pt x="630457" y="3535813"/>
                    </a:cubicBezTo>
                    <a:cubicBezTo>
                      <a:pt x="639030" y="3611060"/>
                      <a:pt x="644745" y="3688213"/>
                      <a:pt x="667605" y="3760603"/>
                    </a:cubicBezTo>
                    <a:cubicBezTo>
                      <a:pt x="677130" y="3790130"/>
                      <a:pt x="721897" y="3777748"/>
                      <a:pt x="713325" y="3748220"/>
                    </a:cubicBezTo>
                    <a:cubicBezTo>
                      <a:pt x="701895" y="3707263"/>
                      <a:pt x="683797" y="3668210"/>
                      <a:pt x="659985" y="3632968"/>
                    </a:cubicBezTo>
                    <a:cubicBezTo>
                      <a:pt x="653317" y="3623443"/>
                      <a:pt x="638077" y="3616775"/>
                      <a:pt x="627600" y="3624395"/>
                    </a:cubicBezTo>
                    <a:cubicBezTo>
                      <a:pt x="578070" y="3660590"/>
                      <a:pt x="561877" y="3715835"/>
                      <a:pt x="580927" y="3773938"/>
                    </a:cubicBezTo>
                    <a:cubicBezTo>
                      <a:pt x="585690" y="3790130"/>
                      <a:pt x="591405" y="3801560"/>
                      <a:pt x="592357" y="3818705"/>
                    </a:cubicBezTo>
                    <a:cubicBezTo>
                      <a:pt x="594262" y="3838708"/>
                      <a:pt x="596167" y="3857758"/>
                      <a:pt x="599025" y="3877760"/>
                    </a:cubicBezTo>
                    <a:cubicBezTo>
                      <a:pt x="604740" y="3917765"/>
                      <a:pt x="613312" y="3956818"/>
                      <a:pt x="623790" y="3994918"/>
                    </a:cubicBezTo>
                    <a:cubicBezTo>
                      <a:pt x="630457" y="4017778"/>
                      <a:pt x="662842" y="4017778"/>
                      <a:pt x="669510" y="3994918"/>
                    </a:cubicBezTo>
                    <a:cubicBezTo>
                      <a:pt x="675225" y="3974915"/>
                      <a:pt x="675225" y="3954913"/>
                      <a:pt x="671415" y="3933958"/>
                    </a:cubicBezTo>
                    <a:cubicBezTo>
                      <a:pt x="666652" y="3908240"/>
                      <a:pt x="621885" y="3913003"/>
                      <a:pt x="624742" y="3940625"/>
                    </a:cubicBezTo>
                    <a:cubicBezTo>
                      <a:pt x="628552" y="3984440"/>
                      <a:pt x="637125" y="4030160"/>
                      <a:pt x="661890" y="4066355"/>
                    </a:cubicBezTo>
                    <a:cubicBezTo>
                      <a:pt x="688560" y="4105408"/>
                      <a:pt x="730470" y="4126363"/>
                      <a:pt x="777142" y="4128268"/>
                    </a:cubicBezTo>
                    <a:cubicBezTo>
                      <a:pt x="820005" y="4130173"/>
                      <a:pt x="851437" y="4106360"/>
                      <a:pt x="855247" y="4063498"/>
                    </a:cubicBezTo>
                    <a:cubicBezTo>
                      <a:pt x="857152" y="4042543"/>
                      <a:pt x="854295" y="4022540"/>
                      <a:pt x="850485" y="4001585"/>
                    </a:cubicBezTo>
                    <a:cubicBezTo>
                      <a:pt x="846675" y="3973010"/>
                      <a:pt x="841912" y="3945388"/>
                      <a:pt x="836197" y="3917765"/>
                    </a:cubicBezTo>
                    <a:cubicBezTo>
                      <a:pt x="821910" y="3843470"/>
                      <a:pt x="801907" y="3771080"/>
                      <a:pt x="798097" y="3694880"/>
                    </a:cubicBezTo>
                    <a:cubicBezTo>
                      <a:pt x="796192" y="3664400"/>
                      <a:pt x="748567" y="3664400"/>
                      <a:pt x="750472" y="3694880"/>
                    </a:cubicBezTo>
                    <a:cubicBezTo>
                      <a:pt x="754282" y="3763460"/>
                      <a:pt x="768570" y="3830135"/>
                      <a:pt x="782857" y="3896810"/>
                    </a:cubicBezTo>
                    <a:cubicBezTo>
                      <a:pt x="789525" y="3930148"/>
                      <a:pt x="796192" y="3963485"/>
                      <a:pt x="800955" y="3996823"/>
                    </a:cubicBezTo>
                    <a:cubicBezTo>
                      <a:pt x="803812" y="4016825"/>
                      <a:pt x="808575" y="4038733"/>
                      <a:pt x="806670" y="4059688"/>
                    </a:cubicBezTo>
                    <a:cubicBezTo>
                      <a:pt x="801907" y="4100645"/>
                      <a:pt x="738090" y="4076833"/>
                      <a:pt x="718087" y="4059688"/>
                    </a:cubicBezTo>
                    <a:cubicBezTo>
                      <a:pt x="683797" y="4032065"/>
                      <a:pt x="674272" y="3982535"/>
                      <a:pt x="670462" y="3940625"/>
                    </a:cubicBezTo>
                    <a:cubicBezTo>
                      <a:pt x="655222" y="3942530"/>
                      <a:pt x="639030" y="3944435"/>
                      <a:pt x="623790" y="3947293"/>
                    </a:cubicBezTo>
                    <a:cubicBezTo>
                      <a:pt x="626647" y="3959675"/>
                      <a:pt x="624742" y="3970153"/>
                      <a:pt x="621885" y="3982535"/>
                    </a:cubicBezTo>
                    <a:cubicBezTo>
                      <a:pt x="637125" y="3982535"/>
                      <a:pt x="652365" y="3982535"/>
                      <a:pt x="667605" y="3982535"/>
                    </a:cubicBezTo>
                    <a:cubicBezTo>
                      <a:pt x="659032" y="3951103"/>
                      <a:pt x="651412" y="3919670"/>
                      <a:pt x="645697" y="3887285"/>
                    </a:cubicBezTo>
                    <a:cubicBezTo>
                      <a:pt x="642840" y="3871093"/>
                      <a:pt x="640935" y="3853948"/>
                      <a:pt x="639030" y="3837755"/>
                    </a:cubicBezTo>
                    <a:cubicBezTo>
                      <a:pt x="637125" y="3822515"/>
                      <a:pt x="639030" y="3804418"/>
                      <a:pt x="635220" y="3790130"/>
                    </a:cubicBezTo>
                    <a:cubicBezTo>
                      <a:pt x="628552" y="3764413"/>
                      <a:pt x="614265" y="3743458"/>
                      <a:pt x="618075" y="3715835"/>
                    </a:cubicBezTo>
                    <a:cubicBezTo>
                      <a:pt x="620932" y="3694880"/>
                      <a:pt x="632362" y="3677735"/>
                      <a:pt x="649507" y="3666305"/>
                    </a:cubicBezTo>
                    <a:cubicBezTo>
                      <a:pt x="639030" y="3663448"/>
                      <a:pt x="627600" y="3660590"/>
                      <a:pt x="617122" y="3657733"/>
                    </a:cubicBezTo>
                    <a:cubicBezTo>
                      <a:pt x="639030" y="3690118"/>
                      <a:pt x="655222" y="3723455"/>
                      <a:pt x="665700" y="3761555"/>
                    </a:cubicBezTo>
                    <a:cubicBezTo>
                      <a:pt x="680940" y="3757745"/>
                      <a:pt x="696180" y="3752983"/>
                      <a:pt x="711420" y="3749173"/>
                    </a:cubicBezTo>
                    <a:cubicBezTo>
                      <a:pt x="689512" y="3680593"/>
                      <a:pt x="683797" y="3608203"/>
                      <a:pt x="676177" y="3536765"/>
                    </a:cubicBezTo>
                    <a:cubicBezTo>
                      <a:pt x="665700" y="3544385"/>
                      <a:pt x="656175" y="3552005"/>
                      <a:pt x="645697" y="3559625"/>
                    </a:cubicBezTo>
                    <a:cubicBezTo>
                      <a:pt x="670462" y="3567245"/>
                      <a:pt x="683797" y="3585343"/>
                      <a:pt x="687607" y="3611060"/>
                    </a:cubicBezTo>
                    <a:cubicBezTo>
                      <a:pt x="689512" y="3628205"/>
                      <a:pt x="687607" y="3646303"/>
                      <a:pt x="684750" y="3663448"/>
                    </a:cubicBezTo>
                    <a:cubicBezTo>
                      <a:pt x="682845" y="3674878"/>
                      <a:pt x="679987" y="3684403"/>
                      <a:pt x="679987" y="3695833"/>
                    </a:cubicBezTo>
                    <a:cubicBezTo>
                      <a:pt x="680940" y="3707263"/>
                      <a:pt x="683797" y="3719645"/>
                      <a:pt x="685702" y="3730123"/>
                    </a:cubicBezTo>
                    <a:cubicBezTo>
                      <a:pt x="701895" y="3817753"/>
                      <a:pt x="737137" y="3901573"/>
                      <a:pt x="787620" y="3975868"/>
                    </a:cubicBezTo>
                    <a:cubicBezTo>
                      <a:pt x="794287" y="3985393"/>
                      <a:pt x="803812" y="3989203"/>
                      <a:pt x="814290" y="3986345"/>
                    </a:cubicBezTo>
                    <a:cubicBezTo>
                      <a:pt x="921922" y="3967295"/>
                      <a:pt x="889537" y="3840613"/>
                      <a:pt x="908587" y="3764413"/>
                    </a:cubicBezTo>
                    <a:cubicBezTo>
                      <a:pt x="893347" y="3764413"/>
                      <a:pt x="878107" y="3764413"/>
                      <a:pt x="862867" y="3764413"/>
                    </a:cubicBezTo>
                    <a:cubicBezTo>
                      <a:pt x="875250" y="3798703"/>
                      <a:pt x="880012" y="3834898"/>
                      <a:pt x="891442" y="3869188"/>
                    </a:cubicBezTo>
                    <a:cubicBezTo>
                      <a:pt x="897157" y="3886333"/>
                      <a:pt x="918112" y="3892048"/>
                      <a:pt x="931447" y="3879665"/>
                    </a:cubicBezTo>
                    <a:cubicBezTo>
                      <a:pt x="948593" y="3864425"/>
                      <a:pt x="949545" y="3836803"/>
                      <a:pt x="949545" y="3814895"/>
                    </a:cubicBezTo>
                    <a:cubicBezTo>
                      <a:pt x="948593" y="3783463"/>
                      <a:pt x="943830" y="3751078"/>
                      <a:pt x="938115" y="3720598"/>
                    </a:cubicBezTo>
                    <a:cubicBezTo>
                      <a:pt x="931447" y="3682498"/>
                      <a:pt x="920970" y="3644398"/>
                      <a:pt x="916207" y="3606298"/>
                    </a:cubicBezTo>
                    <a:cubicBezTo>
                      <a:pt x="901920" y="3502475"/>
                      <a:pt x="886680" y="3396748"/>
                      <a:pt x="853342" y="3297688"/>
                    </a:cubicBezTo>
                    <a:cubicBezTo>
                      <a:pt x="839055" y="3253873"/>
                      <a:pt x="820005" y="3194818"/>
                      <a:pt x="774285" y="3176720"/>
                    </a:cubicBezTo>
                    <a:cubicBezTo>
                      <a:pt x="758092" y="3170053"/>
                      <a:pt x="745710" y="3186245"/>
                      <a:pt x="743805" y="3199580"/>
                    </a:cubicBezTo>
                    <a:cubicBezTo>
                      <a:pt x="739042" y="3243395"/>
                      <a:pt x="738090" y="3286258"/>
                      <a:pt x="742852" y="3330073"/>
                    </a:cubicBezTo>
                    <a:cubicBezTo>
                      <a:pt x="744757" y="3351028"/>
                      <a:pt x="747615" y="3372935"/>
                      <a:pt x="752377" y="3392938"/>
                    </a:cubicBezTo>
                    <a:cubicBezTo>
                      <a:pt x="754282" y="3403415"/>
                      <a:pt x="756187" y="3412940"/>
                      <a:pt x="759045" y="3423418"/>
                    </a:cubicBezTo>
                    <a:cubicBezTo>
                      <a:pt x="760950" y="3431990"/>
                      <a:pt x="766665" y="3442468"/>
                      <a:pt x="767617" y="3451040"/>
                    </a:cubicBezTo>
                    <a:cubicBezTo>
                      <a:pt x="769522" y="3467233"/>
                      <a:pt x="763807" y="3485330"/>
                      <a:pt x="764760" y="3501523"/>
                    </a:cubicBezTo>
                    <a:cubicBezTo>
                      <a:pt x="765712" y="3517715"/>
                      <a:pt x="768570" y="3533908"/>
                      <a:pt x="773332" y="3549148"/>
                    </a:cubicBezTo>
                    <a:cubicBezTo>
                      <a:pt x="783810" y="3579628"/>
                      <a:pt x="801907" y="3605345"/>
                      <a:pt x="827625" y="3625348"/>
                    </a:cubicBezTo>
                    <a:cubicBezTo>
                      <a:pt x="841912" y="3635825"/>
                      <a:pt x="871440" y="3632015"/>
                      <a:pt x="868582" y="3608203"/>
                    </a:cubicBezTo>
                    <a:cubicBezTo>
                      <a:pt x="831435" y="3300545"/>
                      <a:pt x="791430" y="2992888"/>
                      <a:pt x="730470" y="2689040"/>
                    </a:cubicBezTo>
                    <a:cubicBezTo>
                      <a:pt x="725707" y="2663323"/>
                      <a:pt x="680940" y="2668085"/>
                      <a:pt x="683797" y="2695708"/>
                    </a:cubicBezTo>
                    <a:cubicBezTo>
                      <a:pt x="705705" y="2875730"/>
                      <a:pt x="726660" y="3056705"/>
                      <a:pt x="752377" y="3236728"/>
                    </a:cubicBezTo>
                    <a:cubicBezTo>
                      <a:pt x="777142" y="3410083"/>
                      <a:pt x="810480" y="3582485"/>
                      <a:pt x="821910" y="3757745"/>
                    </a:cubicBezTo>
                    <a:cubicBezTo>
                      <a:pt x="828577" y="3856805"/>
                      <a:pt x="826672" y="3956818"/>
                      <a:pt x="811432" y="4054925"/>
                    </a:cubicBezTo>
                    <a:cubicBezTo>
                      <a:pt x="817147" y="4049210"/>
                      <a:pt x="822862" y="4043495"/>
                      <a:pt x="827625" y="4038733"/>
                    </a:cubicBezTo>
                    <a:cubicBezTo>
                      <a:pt x="799050" y="4047305"/>
                      <a:pt x="764760" y="4036828"/>
                      <a:pt x="737137" y="4028255"/>
                    </a:cubicBezTo>
                    <a:cubicBezTo>
                      <a:pt x="709515" y="4019683"/>
                      <a:pt x="686655" y="4008253"/>
                      <a:pt x="676177" y="3979678"/>
                    </a:cubicBezTo>
                    <a:cubicBezTo>
                      <a:pt x="664747" y="3948245"/>
                      <a:pt x="661890" y="3912050"/>
                      <a:pt x="656175" y="3879665"/>
                    </a:cubicBezTo>
                    <a:cubicBezTo>
                      <a:pt x="648555" y="3832993"/>
                      <a:pt x="641887" y="3787273"/>
                      <a:pt x="635220" y="3740600"/>
                    </a:cubicBezTo>
                    <a:cubicBezTo>
                      <a:pt x="621885" y="3651065"/>
                      <a:pt x="610455" y="3561530"/>
                      <a:pt x="598072" y="3471995"/>
                    </a:cubicBezTo>
                    <a:cubicBezTo>
                      <a:pt x="586642" y="3395795"/>
                      <a:pt x="573307" y="3319595"/>
                      <a:pt x="563782" y="3242443"/>
                    </a:cubicBezTo>
                    <a:cubicBezTo>
                      <a:pt x="552352" y="3156718"/>
                      <a:pt x="543780" y="3069088"/>
                      <a:pt x="548542" y="2981458"/>
                    </a:cubicBezTo>
                    <a:cubicBezTo>
                      <a:pt x="533302" y="2983363"/>
                      <a:pt x="517110" y="2985268"/>
                      <a:pt x="501870" y="2988125"/>
                    </a:cubicBezTo>
                    <a:cubicBezTo>
                      <a:pt x="528540" y="3178625"/>
                      <a:pt x="567592" y="3369125"/>
                      <a:pt x="552352" y="3562483"/>
                    </a:cubicBezTo>
                    <a:cubicBezTo>
                      <a:pt x="567592" y="3560578"/>
                      <a:pt x="583785" y="3558673"/>
                      <a:pt x="599025" y="3555815"/>
                    </a:cubicBezTo>
                    <a:cubicBezTo>
                      <a:pt x="587595" y="3522478"/>
                      <a:pt x="579022" y="3489140"/>
                      <a:pt x="572355" y="3454850"/>
                    </a:cubicBezTo>
                    <a:cubicBezTo>
                      <a:pt x="569497" y="3437705"/>
                      <a:pt x="566640" y="3419608"/>
                      <a:pt x="564735" y="3401510"/>
                    </a:cubicBezTo>
                    <a:cubicBezTo>
                      <a:pt x="562830" y="3384365"/>
                      <a:pt x="565687" y="3363410"/>
                      <a:pt x="559972" y="3347218"/>
                    </a:cubicBezTo>
                    <a:cubicBezTo>
                      <a:pt x="550447" y="3321500"/>
                      <a:pt x="533302" y="3299593"/>
                      <a:pt x="534255" y="3270065"/>
                    </a:cubicBezTo>
                    <a:cubicBezTo>
                      <a:pt x="535207" y="3248158"/>
                      <a:pt x="547590" y="3234823"/>
                      <a:pt x="566640" y="3225298"/>
                    </a:cubicBezTo>
                    <a:cubicBezTo>
                      <a:pt x="556162" y="3222440"/>
                      <a:pt x="544732" y="3219583"/>
                      <a:pt x="534255" y="3216725"/>
                    </a:cubicBezTo>
                    <a:cubicBezTo>
                      <a:pt x="587595" y="3329120"/>
                      <a:pt x="632362" y="3445325"/>
                      <a:pt x="667605" y="3564388"/>
                    </a:cubicBezTo>
                    <a:cubicBezTo>
                      <a:pt x="699990" y="3673925"/>
                      <a:pt x="741900" y="3797750"/>
                      <a:pt x="700942" y="3910145"/>
                    </a:cubicBezTo>
                    <a:cubicBezTo>
                      <a:pt x="714277" y="3906335"/>
                      <a:pt x="727612" y="3903478"/>
                      <a:pt x="740947" y="3899668"/>
                    </a:cubicBezTo>
                    <a:cubicBezTo>
                      <a:pt x="711420" y="3871093"/>
                      <a:pt x="700942" y="3830135"/>
                      <a:pt x="693322" y="3791083"/>
                    </a:cubicBezTo>
                    <a:cubicBezTo>
                      <a:pt x="686655" y="3757745"/>
                      <a:pt x="680940" y="3724408"/>
                      <a:pt x="673320" y="3691070"/>
                    </a:cubicBezTo>
                    <a:cubicBezTo>
                      <a:pt x="664747" y="3656780"/>
                      <a:pt x="656175" y="3622490"/>
                      <a:pt x="651412" y="3587248"/>
                    </a:cubicBezTo>
                    <a:cubicBezTo>
                      <a:pt x="648555" y="3564388"/>
                      <a:pt x="642840" y="3525335"/>
                      <a:pt x="661890" y="3507238"/>
                    </a:cubicBezTo>
                    <a:cubicBezTo>
                      <a:pt x="648555" y="3503428"/>
                      <a:pt x="635220" y="3500570"/>
                      <a:pt x="621885" y="3496760"/>
                    </a:cubicBezTo>
                    <a:cubicBezTo>
                      <a:pt x="639982" y="3609155"/>
                      <a:pt x="659985" y="3721550"/>
                      <a:pt x="661890" y="3835850"/>
                    </a:cubicBezTo>
                    <a:cubicBezTo>
                      <a:pt x="675225" y="3830135"/>
                      <a:pt x="688560" y="3824420"/>
                      <a:pt x="702847" y="3818705"/>
                    </a:cubicBezTo>
                    <a:cubicBezTo>
                      <a:pt x="664747" y="3787273"/>
                      <a:pt x="652365" y="3735838"/>
                      <a:pt x="645697" y="3689165"/>
                    </a:cubicBezTo>
                    <a:cubicBezTo>
                      <a:pt x="638077" y="3638683"/>
                      <a:pt x="639030" y="3587248"/>
                      <a:pt x="636172" y="3535813"/>
                    </a:cubicBezTo>
                    <a:cubicBezTo>
                      <a:pt x="631410" y="3457708"/>
                      <a:pt x="626647" y="3380555"/>
                      <a:pt x="626647" y="3302450"/>
                    </a:cubicBezTo>
                    <a:cubicBezTo>
                      <a:pt x="626647" y="3269113"/>
                      <a:pt x="610455" y="3240538"/>
                      <a:pt x="613312" y="3206248"/>
                    </a:cubicBezTo>
                    <a:cubicBezTo>
                      <a:pt x="616170" y="3176720"/>
                      <a:pt x="630457" y="3152908"/>
                      <a:pt x="651412" y="3133858"/>
                    </a:cubicBezTo>
                    <a:cubicBezTo>
                      <a:pt x="638077" y="3130048"/>
                      <a:pt x="624742" y="3127190"/>
                      <a:pt x="611407" y="3123380"/>
                    </a:cubicBezTo>
                    <a:cubicBezTo>
                      <a:pt x="654270" y="3227203"/>
                      <a:pt x="682845" y="3336740"/>
                      <a:pt x="701895" y="3447230"/>
                    </a:cubicBezTo>
                    <a:cubicBezTo>
                      <a:pt x="719992" y="3555815"/>
                      <a:pt x="736185" y="3671068"/>
                      <a:pt x="698085" y="3776795"/>
                    </a:cubicBezTo>
                    <a:cubicBezTo>
                      <a:pt x="712372" y="3774890"/>
                      <a:pt x="726660" y="3772985"/>
                      <a:pt x="741900" y="3771080"/>
                    </a:cubicBezTo>
                    <a:cubicBezTo>
                      <a:pt x="679035" y="3641540"/>
                      <a:pt x="662842" y="3495808"/>
                      <a:pt x="654270" y="3352933"/>
                    </a:cubicBezTo>
                    <a:cubicBezTo>
                      <a:pt x="650460" y="3282448"/>
                      <a:pt x="645697" y="3211010"/>
                      <a:pt x="644745" y="3139573"/>
                    </a:cubicBezTo>
                    <a:cubicBezTo>
                      <a:pt x="643792" y="3066230"/>
                      <a:pt x="647602" y="2991935"/>
                      <a:pt x="672367" y="2922403"/>
                    </a:cubicBezTo>
                    <a:cubicBezTo>
                      <a:pt x="657127" y="2922403"/>
                      <a:pt x="641887" y="2922403"/>
                      <a:pt x="626647" y="2922403"/>
                    </a:cubicBezTo>
                    <a:cubicBezTo>
                      <a:pt x="653317" y="3009080"/>
                      <a:pt x="671415" y="3097663"/>
                      <a:pt x="689512" y="3186245"/>
                    </a:cubicBezTo>
                    <a:cubicBezTo>
                      <a:pt x="704752" y="3264350"/>
                      <a:pt x="717135" y="3340550"/>
                      <a:pt x="673320" y="3411988"/>
                    </a:cubicBezTo>
                    <a:cubicBezTo>
                      <a:pt x="686655" y="3411988"/>
                      <a:pt x="700942" y="3411988"/>
                      <a:pt x="714277" y="3411988"/>
                    </a:cubicBezTo>
                    <a:cubicBezTo>
                      <a:pt x="640935" y="3304355"/>
                      <a:pt x="639982" y="3166243"/>
                      <a:pt x="631410" y="3041465"/>
                    </a:cubicBezTo>
                    <a:cubicBezTo>
                      <a:pt x="620932" y="2884303"/>
                      <a:pt x="604740" y="2728093"/>
                      <a:pt x="603787" y="2570930"/>
                    </a:cubicBezTo>
                    <a:cubicBezTo>
                      <a:pt x="602835" y="2480443"/>
                      <a:pt x="607597" y="2389955"/>
                      <a:pt x="618075" y="2300420"/>
                    </a:cubicBezTo>
                    <a:cubicBezTo>
                      <a:pt x="602835" y="2304230"/>
                      <a:pt x="588547" y="2308040"/>
                      <a:pt x="573307" y="2312803"/>
                    </a:cubicBezTo>
                    <a:cubicBezTo>
                      <a:pt x="594262" y="2342330"/>
                      <a:pt x="610455" y="2374715"/>
                      <a:pt x="619980" y="2409958"/>
                    </a:cubicBezTo>
                    <a:cubicBezTo>
                      <a:pt x="630457" y="2447105"/>
                      <a:pt x="628552" y="2486158"/>
                      <a:pt x="637125" y="2523305"/>
                    </a:cubicBezTo>
                    <a:cubicBezTo>
                      <a:pt x="657127" y="2606173"/>
                      <a:pt x="673320" y="2689993"/>
                      <a:pt x="687607" y="2773813"/>
                    </a:cubicBezTo>
                    <a:cubicBezTo>
                      <a:pt x="716182" y="2945263"/>
                      <a:pt x="735232" y="3118618"/>
                      <a:pt x="744757" y="3291973"/>
                    </a:cubicBezTo>
                    <a:cubicBezTo>
                      <a:pt x="745710" y="3315785"/>
                      <a:pt x="746662" y="3339598"/>
                      <a:pt x="747615" y="3363410"/>
                    </a:cubicBezTo>
                    <a:cubicBezTo>
                      <a:pt x="748567" y="3385318"/>
                      <a:pt x="752377" y="3407225"/>
                      <a:pt x="754282" y="3429133"/>
                    </a:cubicBezTo>
                    <a:cubicBezTo>
                      <a:pt x="756187" y="3471995"/>
                      <a:pt x="745710" y="3512000"/>
                      <a:pt x="722850" y="3549148"/>
                    </a:cubicBezTo>
                    <a:cubicBezTo>
                      <a:pt x="736185" y="3549148"/>
                      <a:pt x="750472" y="3549148"/>
                      <a:pt x="763807" y="3549148"/>
                    </a:cubicBezTo>
                    <a:cubicBezTo>
                      <a:pt x="679987" y="3400558"/>
                      <a:pt x="678082" y="3222440"/>
                      <a:pt x="668557" y="3056705"/>
                    </a:cubicBezTo>
                    <a:cubicBezTo>
                      <a:pt x="657127" y="2857633"/>
                      <a:pt x="644745" y="2658560"/>
                      <a:pt x="631410" y="2459488"/>
                    </a:cubicBezTo>
                    <a:cubicBezTo>
                      <a:pt x="623790" y="2346140"/>
                      <a:pt x="616170" y="2233745"/>
                      <a:pt x="607597" y="2120398"/>
                    </a:cubicBezTo>
                    <a:cubicBezTo>
                      <a:pt x="599977" y="2128018"/>
                      <a:pt x="591405" y="2136590"/>
                      <a:pt x="583785" y="2144210"/>
                    </a:cubicBezTo>
                    <a:cubicBezTo>
                      <a:pt x="581880" y="2144210"/>
                      <a:pt x="579022" y="2143258"/>
                      <a:pt x="578070" y="2142305"/>
                    </a:cubicBezTo>
                    <a:cubicBezTo>
                      <a:pt x="579975" y="2146115"/>
                      <a:pt x="582832" y="2147068"/>
                      <a:pt x="582832" y="2148020"/>
                    </a:cubicBezTo>
                    <a:cubicBezTo>
                      <a:pt x="588547" y="2157545"/>
                      <a:pt x="593310" y="2167070"/>
                      <a:pt x="597120" y="2176595"/>
                    </a:cubicBezTo>
                    <a:cubicBezTo>
                      <a:pt x="607597" y="2206123"/>
                      <a:pt x="615217" y="2235650"/>
                      <a:pt x="622837" y="2266130"/>
                    </a:cubicBezTo>
                    <a:cubicBezTo>
                      <a:pt x="637125" y="2329948"/>
                      <a:pt x="648555" y="2395670"/>
                      <a:pt x="659032" y="2460440"/>
                    </a:cubicBezTo>
                    <a:cubicBezTo>
                      <a:pt x="673320" y="2551880"/>
                      <a:pt x="692370" y="2642368"/>
                      <a:pt x="707610" y="2732855"/>
                    </a:cubicBezTo>
                    <a:cubicBezTo>
                      <a:pt x="729517" y="2859538"/>
                      <a:pt x="748567" y="2986220"/>
                      <a:pt x="765712" y="3112903"/>
                    </a:cubicBezTo>
                    <a:cubicBezTo>
                      <a:pt x="783810" y="3243395"/>
                      <a:pt x="798097" y="3374840"/>
                      <a:pt x="809527" y="3506285"/>
                    </a:cubicBezTo>
                    <a:cubicBezTo>
                      <a:pt x="815242" y="3570103"/>
                      <a:pt x="821910" y="3634873"/>
                      <a:pt x="824767" y="3698690"/>
                    </a:cubicBezTo>
                    <a:cubicBezTo>
                      <a:pt x="826672" y="3726313"/>
                      <a:pt x="825720" y="3754888"/>
                      <a:pt x="825720" y="3782510"/>
                    </a:cubicBezTo>
                    <a:cubicBezTo>
                      <a:pt x="825720" y="3806323"/>
                      <a:pt x="815242" y="3828230"/>
                      <a:pt x="802860" y="3848233"/>
                    </a:cubicBezTo>
                    <a:cubicBezTo>
                      <a:pt x="781905" y="3880618"/>
                      <a:pt x="750472" y="3904430"/>
                      <a:pt x="709515" y="3896810"/>
                    </a:cubicBezTo>
                    <a:cubicBezTo>
                      <a:pt x="681892" y="3892048"/>
                      <a:pt x="664747" y="3870140"/>
                      <a:pt x="654270" y="3846328"/>
                    </a:cubicBezTo>
                    <a:cubicBezTo>
                      <a:pt x="627600" y="3789178"/>
                      <a:pt x="628552" y="3722503"/>
                      <a:pt x="624742" y="3660590"/>
                    </a:cubicBezTo>
                    <a:cubicBezTo>
                      <a:pt x="616170" y="3516763"/>
                      <a:pt x="608550" y="3372935"/>
                      <a:pt x="596167" y="3229108"/>
                    </a:cubicBezTo>
                    <a:cubicBezTo>
                      <a:pt x="590452" y="3155765"/>
                      <a:pt x="582832" y="3082423"/>
                      <a:pt x="575212" y="3009080"/>
                    </a:cubicBezTo>
                    <a:cubicBezTo>
                      <a:pt x="571402" y="2974790"/>
                      <a:pt x="571402" y="2936690"/>
                      <a:pt x="561877" y="2903353"/>
                    </a:cubicBezTo>
                    <a:cubicBezTo>
                      <a:pt x="552352" y="2868110"/>
                      <a:pt x="547590" y="2836678"/>
                      <a:pt x="551400" y="2800483"/>
                    </a:cubicBezTo>
                    <a:cubicBezTo>
                      <a:pt x="536160" y="2802388"/>
                      <a:pt x="519967" y="2804293"/>
                      <a:pt x="504727" y="2807150"/>
                    </a:cubicBezTo>
                    <a:cubicBezTo>
                      <a:pt x="526635" y="2957645"/>
                      <a:pt x="535207" y="3110045"/>
                      <a:pt x="552352" y="3261493"/>
                    </a:cubicBezTo>
                    <a:cubicBezTo>
                      <a:pt x="569497" y="3413893"/>
                      <a:pt x="589500" y="3566293"/>
                      <a:pt x="591405" y="3719645"/>
                    </a:cubicBezTo>
                    <a:cubicBezTo>
                      <a:pt x="597120" y="3712025"/>
                      <a:pt x="602835" y="3704405"/>
                      <a:pt x="608550" y="3696785"/>
                    </a:cubicBezTo>
                    <a:cubicBezTo>
                      <a:pt x="603787" y="3698690"/>
                      <a:pt x="615217" y="3696785"/>
                      <a:pt x="611407" y="3696785"/>
                    </a:cubicBezTo>
                    <a:cubicBezTo>
                      <a:pt x="613312" y="3696785"/>
                      <a:pt x="615217" y="3699643"/>
                      <a:pt x="612360" y="3696785"/>
                    </a:cubicBezTo>
                    <a:cubicBezTo>
                      <a:pt x="611407" y="3695833"/>
                      <a:pt x="610455" y="3694880"/>
                      <a:pt x="608550" y="3692975"/>
                    </a:cubicBezTo>
                    <a:cubicBezTo>
                      <a:pt x="606645" y="3690118"/>
                      <a:pt x="610455" y="3695833"/>
                      <a:pt x="607597" y="3691070"/>
                    </a:cubicBezTo>
                    <a:cubicBezTo>
                      <a:pt x="604740" y="3687260"/>
                      <a:pt x="602835" y="3683450"/>
                      <a:pt x="599977" y="3678688"/>
                    </a:cubicBezTo>
                    <a:cubicBezTo>
                      <a:pt x="587595" y="3655828"/>
                      <a:pt x="579975" y="3631063"/>
                      <a:pt x="571402" y="3605345"/>
                    </a:cubicBezTo>
                    <a:cubicBezTo>
                      <a:pt x="550447" y="3537718"/>
                      <a:pt x="535207" y="3468185"/>
                      <a:pt x="520920" y="3399605"/>
                    </a:cubicBezTo>
                    <a:cubicBezTo>
                      <a:pt x="487582" y="3234823"/>
                      <a:pt x="454245" y="3068135"/>
                      <a:pt x="434242" y="2900495"/>
                    </a:cubicBezTo>
                    <a:cubicBezTo>
                      <a:pt x="424717" y="2824295"/>
                      <a:pt x="418050" y="2748095"/>
                      <a:pt x="414240" y="2670943"/>
                    </a:cubicBezTo>
                    <a:cubicBezTo>
                      <a:pt x="410430" y="2593790"/>
                      <a:pt x="407572" y="2515685"/>
                      <a:pt x="424717" y="2439485"/>
                    </a:cubicBezTo>
                    <a:cubicBezTo>
                      <a:pt x="413287" y="2444248"/>
                      <a:pt x="401857" y="2449010"/>
                      <a:pt x="389475" y="2453773"/>
                    </a:cubicBezTo>
                    <a:cubicBezTo>
                      <a:pt x="403762" y="2463298"/>
                      <a:pt x="412335" y="2475680"/>
                      <a:pt x="414240" y="2492825"/>
                    </a:cubicBezTo>
                    <a:cubicBezTo>
                      <a:pt x="415192" y="2503303"/>
                      <a:pt x="413287" y="2512828"/>
                      <a:pt x="413287" y="2522353"/>
                    </a:cubicBezTo>
                    <a:cubicBezTo>
                      <a:pt x="414240" y="2534735"/>
                      <a:pt x="419002" y="2547118"/>
                      <a:pt x="421860" y="2559500"/>
                    </a:cubicBezTo>
                    <a:cubicBezTo>
                      <a:pt x="435195" y="2611888"/>
                      <a:pt x="446625" y="2664275"/>
                      <a:pt x="457102" y="2717615"/>
                    </a:cubicBezTo>
                    <a:cubicBezTo>
                      <a:pt x="475200" y="2816675"/>
                      <a:pt x="501870" y="2916688"/>
                      <a:pt x="497107" y="3018605"/>
                    </a:cubicBezTo>
                    <a:cubicBezTo>
                      <a:pt x="512347" y="3016700"/>
                      <a:pt x="528540" y="3014795"/>
                      <a:pt x="543780" y="3011938"/>
                    </a:cubicBezTo>
                    <a:cubicBezTo>
                      <a:pt x="519967" y="2945263"/>
                      <a:pt x="521872" y="2870015"/>
                      <a:pt x="514252" y="2800483"/>
                    </a:cubicBezTo>
                    <a:cubicBezTo>
                      <a:pt x="505680" y="2719520"/>
                      <a:pt x="498060" y="2637605"/>
                      <a:pt x="493297" y="2555690"/>
                    </a:cubicBezTo>
                    <a:cubicBezTo>
                      <a:pt x="484725" y="2409958"/>
                      <a:pt x="480915" y="2261368"/>
                      <a:pt x="504727" y="2115635"/>
                    </a:cubicBezTo>
                    <a:cubicBezTo>
                      <a:pt x="518062" y="2032767"/>
                      <a:pt x="540922" y="1951805"/>
                      <a:pt x="572355" y="1873700"/>
                    </a:cubicBezTo>
                    <a:cubicBezTo>
                      <a:pt x="559020" y="1877510"/>
                      <a:pt x="545685" y="1880367"/>
                      <a:pt x="532350" y="1884178"/>
                    </a:cubicBezTo>
                    <a:cubicBezTo>
                      <a:pt x="559972" y="1914657"/>
                      <a:pt x="557115" y="1965140"/>
                      <a:pt x="555210" y="2003240"/>
                    </a:cubicBezTo>
                    <a:cubicBezTo>
                      <a:pt x="552352" y="2048960"/>
                      <a:pt x="543780" y="2093728"/>
                      <a:pt x="539017" y="2139448"/>
                    </a:cubicBezTo>
                    <a:cubicBezTo>
                      <a:pt x="533302" y="2187073"/>
                      <a:pt x="536160" y="2235650"/>
                      <a:pt x="535207" y="2284228"/>
                    </a:cubicBezTo>
                    <a:cubicBezTo>
                      <a:pt x="534255" y="2334710"/>
                      <a:pt x="531397" y="2389003"/>
                      <a:pt x="503775" y="2432818"/>
                    </a:cubicBezTo>
                    <a:cubicBezTo>
                      <a:pt x="516157" y="2430913"/>
                      <a:pt x="528540" y="2429960"/>
                      <a:pt x="540922" y="2428055"/>
                    </a:cubicBezTo>
                    <a:cubicBezTo>
                      <a:pt x="513300" y="2393765"/>
                      <a:pt x="512347" y="2336615"/>
                      <a:pt x="511395" y="2295658"/>
                    </a:cubicBezTo>
                    <a:cubicBezTo>
                      <a:pt x="509490" y="2245175"/>
                      <a:pt x="511395" y="2195645"/>
                      <a:pt x="510442" y="2145163"/>
                    </a:cubicBezTo>
                    <a:cubicBezTo>
                      <a:pt x="507585" y="1992763"/>
                      <a:pt x="512347" y="1840363"/>
                      <a:pt x="511395" y="1687963"/>
                    </a:cubicBezTo>
                    <a:cubicBezTo>
                      <a:pt x="499012" y="1694630"/>
                      <a:pt x="487582" y="1701298"/>
                      <a:pt x="475200" y="1708918"/>
                    </a:cubicBezTo>
                    <a:cubicBezTo>
                      <a:pt x="473295" y="1707965"/>
                      <a:pt x="471390" y="1706060"/>
                      <a:pt x="472342" y="1706060"/>
                    </a:cubicBezTo>
                    <a:cubicBezTo>
                      <a:pt x="471390" y="1707013"/>
                      <a:pt x="474247" y="1709870"/>
                      <a:pt x="474247" y="1708918"/>
                    </a:cubicBezTo>
                    <a:cubicBezTo>
                      <a:pt x="477105" y="1715585"/>
                      <a:pt x="479010" y="1723205"/>
                      <a:pt x="479962" y="1730825"/>
                    </a:cubicBezTo>
                    <a:cubicBezTo>
                      <a:pt x="484725" y="1750828"/>
                      <a:pt x="486630" y="1770830"/>
                      <a:pt x="488535" y="1790832"/>
                    </a:cubicBezTo>
                    <a:cubicBezTo>
                      <a:pt x="493297" y="1839410"/>
                      <a:pt x="496155" y="1887988"/>
                      <a:pt x="498060" y="1937517"/>
                    </a:cubicBezTo>
                    <a:cubicBezTo>
                      <a:pt x="502822" y="2060390"/>
                      <a:pt x="516157" y="2183263"/>
                      <a:pt x="518062" y="2306135"/>
                    </a:cubicBezTo>
                    <a:cubicBezTo>
                      <a:pt x="519015" y="2358523"/>
                      <a:pt x="516157" y="2411863"/>
                      <a:pt x="519967" y="2464250"/>
                    </a:cubicBezTo>
                    <a:cubicBezTo>
                      <a:pt x="522825" y="2501398"/>
                      <a:pt x="508537" y="2529973"/>
                      <a:pt x="475200" y="2548070"/>
                    </a:cubicBezTo>
                    <a:cubicBezTo>
                      <a:pt x="482820" y="2548070"/>
                      <a:pt x="491392" y="2548070"/>
                      <a:pt x="499012" y="2548070"/>
                    </a:cubicBezTo>
                    <a:cubicBezTo>
                      <a:pt x="435195" y="2516638"/>
                      <a:pt x="454245" y="2420435"/>
                      <a:pt x="454245" y="2362333"/>
                    </a:cubicBezTo>
                    <a:cubicBezTo>
                      <a:pt x="453292" y="2254700"/>
                      <a:pt x="460912" y="2147068"/>
                      <a:pt x="475200" y="2040388"/>
                    </a:cubicBezTo>
                    <a:cubicBezTo>
                      <a:pt x="459960" y="2038482"/>
                      <a:pt x="443767" y="2036578"/>
                      <a:pt x="428527" y="2033720"/>
                    </a:cubicBezTo>
                    <a:cubicBezTo>
                      <a:pt x="428527" y="2142305"/>
                      <a:pt x="419955" y="2248985"/>
                      <a:pt x="413287" y="2357570"/>
                    </a:cubicBezTo>
                    <a:cubicBezTo>
                      <a:pt x="411382" y="2389003"/>
                      <a:pt x="411382" y="2420435"/>
                      <a:pt x="409477" y="2450915"/>
                    </a:cubicBezTo>
                    <a:cubicBezTo>
                      <a:pt x="407572" y="2480443"/>
                      <a:pt x="406620" y="2516638"/>
                      <a:pt x="389475" y="2542355"/>
                    </a:cubicBezTo>
                    <a:cubicBezTo>
                      <a:pt x="403762" y="2544260"/>
                      <a:pt x="418050" y="2546165"/>
                      <a:pt x="433290" y="2548070"/>
                    </a:cubicBezTo>
                    <a:cubicBezTo>
                      <a:pt x="416145" y="2498540"/>
                      <a:pt x="402810" y="2445200"/>
                      <a:pt x="402810" y="2392813"/>
                    </a:cubicBezTo>
                    <a:cubicBezTo>
                      <a:pt x="402810" y="2342330"/>
                      <a:pt x="411382" y="2291848"/>
                      <a:pt x="398047" y="2242318"/>
                    </a:cubicBezTo>
                    <a:cubicBezTo>
                      <a:pt x="392332" y="2220410"/>
                      <a:pt x="357090" y="2219458"/>
                      <a:pt x="352327" y="2242318"/>
                    </a:cubicBezTo>
                    <a:cubicBezTo>
                      <a:pt x="341850" y="2288038"/>
                      <a:pt x="341850" y="2334710"/>
                      <a:pt x="338040" y="2381383"/>
                    </a:cubicBezTo>
                    <a:cubicBezTo>
                      <a:pt x="335182" y="2425198"/>
                      <a:pt x="330420" y="2472823"/>
                      <a:pt x="304702" y="2509018"/>
                    </a:cubicBezTo>
                    <a:cubicBezTo>
                      <a:pt x="313275" y="2505208"/>
                      <a:pt x="322800" y="2501398"/>
                      <a:pt x="331372" y="2498540"/>
                    </a:cubicBezTo>
                    <a:cubicBezTo>
                      <a:pt x="334230" y="2499493"/>
                      <a:pt x="331372" y="2498540"/>
                      <a:pt x="331372" y="2498540"/>
                    </a:cubicBezTo>
                    <a:cubicBezTo>
                      <a:pt x="330420" y="2495683"/>
                      <a:pt x="329467" y="2496635"/>
                      <a:pt x="328515" y="2494730"/>
                    </a:cubicBezTo>
                    <a:cubicBezTo>
                      <a:pt x="324705" y="2489015"/>
                      <a:pt x="322800" y="2482348"/>
                      <a:pt x="320895" y="2474728"/>
                    </a:cubicBezTo>
                    <a:cubicBezTo>
                      <a:pt x="316132" y="2456630"/>
                      <a:pt x="314227" y="2438533"/>
                      <a:pt x="312322" y="2419483"/>
                    </a:cubicBezTo>
                    <a:cubicBezTo>
                      <a:pt x="309465" y="2378525"/>
                      <a:pt x="310417" y="2336615"/>
                      <a:pt x="311370" y="2295658"/>
                    </a:cubicBezTo>
                    <a:cubicBezTo>
                      <a:pt x="316132" y="2165165"/>
                      <a:pt x="307560" y="2034673"/>
                      <a:pt x="300892" y="1905132"/>
                    </a:cubicBezTo>
                    <a:cubicBezTo>
                      <a:pt x="297082" y="1815598"/>
                      <a:pt x="293272" y="1727015"/>
                      <a:pt x="294225" y="1637480"/>
                    </a:cubicBezTo>
                    <a:cubicBezTo>
                      <a:pt x="278032" y="1637480"/>
                      <a:pt x="262792" y="1637480"/>
                      <a:pt x="246600" y="1637480"/>
                    </a:cubicBezTo>
                    <a:cubicBezTo>
                      <a:pt x="244695" y="1842268"/>
                      <a:pt x="282795" y="2049913"/>
                      <a:pt x="244695" y="2252795"/>
                    </a:cubicBezTo>
                    <a:cubicBezTo>
                      <a:pt x="259935" y="2252795"/>
                      <a:pt x="275175" y="2252795"/>
                      <a:pt x="290415" y="2252795"/>
                    </a:cubicBezTo>
                    <a:cubicBezTo>
                      <a:pt x="256125" y="2117540"/>
                      <a:pt x="243742" y="1979428"/>
                      <a:pt x="232312" y="1840363"/>
                    </a:cubicBezTo>
                    <a:cubicBezTo>
                      <a:pt x="219930" y="1699393"/>
                      <a:pt x="205642" y="1558423"/>
                      <a:pt x="198975" y="1416500"/>
                    </a:cubicBezTo>
                    <a:cubicBezTo>
                      <a:pt x="198022" y="1397450"/>
                      <a:pt x="198975" y="1377448"/>
                      <a:pt x="194212" y="1358398"/>
                    </a:cubicBezTo>
                    <a:cubicBezTo>
                      <a:pt x="189450" y="1339348"/>
                      <a:pt x="184687" y="1320298"/>
                      <a:pt x="183735" y="1301248"/>
                    </a:cubicBezTo>
                    <a:cubicBezTo>
                      <a:pt x="180877" y="1263148"/>
                      <a:pt x="187545" y="1226000"/>
                      <a:pt x="201832" y="1189805"/>
                    </a:cubicBezTo>
                    <a:cubicBezTo>
                      <a:pt x="186592" y="1189805"/>
                      <a:pt x="171352" y="1189805"/>
                      <a:pt x="156112" y="1189805"/>
                    </a:cubicBezTo>
                    <a:cubicBezTo>
                      <a:pt x="194212" y="1313630"/>
                      <a:pt x="214215" y="1441265"/>
                      <a:pt x="230407" y="1568900"/>
                    </a:cubicBezTo>
                    <a:cubicBezTo>
                      <a:pt x="246600" y="1702250"/>
                      <a:pt x="261840" y="1834648"/>
                      <a:pt x="273270" y="1968950"/>
                    </a:cubicBezTo>
                    <a:cubicBezTo>
                      <a:pt x="275175" y="1987048"/>
                      <a:pt x="274222" y="2006098"/>
                      <a:pt x="278032" y="2024195"/>
                    </a:cubicBezTo>
                    <a:cubicBezTo>
                      <a:pt x="281842" y="2040388"/>
                      <a:pt x="292320" y="2054675"/>
                      <a:pt x="297082" y="2071820"/>
                    </a:cubicBezTo>
                    <a:cubicBezTo>
                      <a:pt x="305655" y="2102300"/>
                      <a:pt x="300892" y="2129923"/>
                      <a:pt x="284700" y="2155640"/>
                    </a:cubicBezTo>
                    <a:cubicBezTo>
                      <a:pt x="298987" y="2157545"/>
                      <a:pt x="313275" y="2159450"/>
                      <a:pt x="328515" y="2161355"/>
                    </a:cubicBezTo>
                    <a:cubicBezTo>
                      <a:pt x="289462" y="1938470"/>
                      <a:pt x="288510" y="1710823"/>
                      <a:pt x="297082" y="1486032"/>
                    </a:cubicBezTo>
                    <a:cubicBezTo>
                      <a:pt x="283747" y="1491748"/>
                      <a:pt x="270412" y="1497463"/>
                      <a:pt x="256125" y="1503178"/>
                    </a:cubicBezTo>
                    <a:cubicBezTo>
                      <a:pt x="288510" y="1537468"/>
                      <a:pt x="299940" y="1588903"/>
                      <a:pt x="309465" y="1632718"/>
                    </a:cubicBezTo>
                    <a:cubicBezTo>
                      <a:pt x="319942" y="1684153"/>
                      <a:pt x="325657" y="1735588"/>
                      <a:pt x="333277" y="1787975"/>
                    </a:cubicBezTo>
                    <a:cubicBezTo>
                      <a:pt x="342802" y="1857507"/>
                      <a:pt x="351375" y="1926088"/>
                      <a:pt x="355185" y="1996573"/>
                    </a:cubicBezTo>
                    <a:cubicBezTo>
                      <a:pt x="358995" y="2072773"/>
                      <a:pt x="358042" y="2149925"/>
                      <a:pt x="357090" y="2226125"/>
                    </a:cubicBezTo>
                    <a:cubicBezTo>
                      <a:pt x="373282" y="2226125"/>
                      <a:pt x="388522" y="2226125"/>
                      <a:pt x="404715" y="2226125"/>
                    </a:cubicBezTo>
                    <a:cubicBezTo>
                      <a:pt x="402810" y="2161355"/>
                      <a:pt x="397095" y="2096585"/>
                      <a:pt x="396142" y="2031815"/>
                    </a:cubicBezTo>
                    <a:cubicBezTo>
                      <a:pt x="395190" y="1969903"/>
                      <a:pt x="399952" y="1907990"/>
                      <a:pt x="402810" y="1846078"/>
                    </a:cubicBezTo>
                    <a:cubicBezTo>
                      <a:pt x="408525" y="1727015"/>
                      <a:pt x="416145" y="1606048"/>
                      <a:pt x="456150" y="1491748"/>
                    </a:cubicBezTo>
                    <a:cubicBezTo>
                      <a:pt x="440910" y="1491748"/>
                      <a:pt x="425670" y="1491748"/>
                      <a:pt x="410430" y="1491748"/>
                    </a:cubicBezTo>
                    <a:cubicBezTo>
                      <a:pt x="439005" y="1590807"/>
                      <a:pt x="456150" y="1691773"/>
                      <a:pt x="471390" y="1792738"/>
                    </a:cubicBezTo>
                    <a:cubicBezTo>
                      <a:pt x="483772" y="1879415"/>
                      <a:pt x="501870" y="1967998"/>
                      <a:pt x="497107" y="2056580"/>
                    </a:cubicBezTo>
                    <a:cubicBezTo>
                      <a:pt x="512347" y="2054675"/>
                      <a:pt x="528540" y="2052770"/>
                      <a:pt x="543780" y="2049913"/>
                    </a:cubicBezTo>
                    <a:cubicBezTo>
                      <a:pt x="476152" y="1707965"/>
                      <a:pt x="480915" y="1357445"/>
                      <a:pt x="455197" y="1011688"/>
                    </a:cubicBezTo>
                    <a:cubicBezTo>
                      <a:pt x="447577" y="913580"/>
                      <a:pt x="438052" y="815473"/>
                      <a:pt x="422812" y="718318"/>
                    </a:cubicBezTo>
                    <a:cubicBezTo>
                      <a:pt x="419002" y="690695"/>
                      <a:pt x="377092" y="699268"/>
                      <a:pt x="376140" y="724985"/>
                    </a:cubicBezTo>
                    <a:cubicBezTo>
                      <a:pt x="370425" y="848810"/>
                      <a:pt x="410430" y="971682"/>
                      <a:pt x="428527" y="1093603"/>
                    </a:cubicBezTo>
                    <a:cubicBezTo>
                      <a:pt x="448530" y="1227905"/>
                      <a:pt x="464722" y="1362207"/>
                      <a:pt x="479010" y="1497463"/>
                    </a:cubicBezTo>
                    <a:cubicBezTo>
                      <a:pt x="480915" y="1513655"/>
                      <a:pt x="498060" y="1528895"/>
                      <a:pt x="515205" y="1518418"/>
                    </a:cubicBezTo>
                    <a:cubicBezTo>
                      <a:pt x="542827" y="1500320"/>
                      <a:pt x="535207" y="1454600"/>
                      <a:pt x="532350" y="1426978"/>
                    </a:cubicBezTo>
                    <a:cubicBezTo>
                      <a:pt x="528540" y="1384115"/>
                      <a:pt x="521872" y="1342205"/>
                      <a:pt x="515205" y="1300295"/>
                    </a:cubicBezTo>
                    <a:cubicBezTo>
                      <a:pt x="507585" y="1251718"/>
                      <a:pt x="505680" y="1190757"/>
                      <a:pt x="500917" y="1136465"/>
                    </a:cubicBezTo>
                    <a:cubicBezTo>
                      <a:pt x="494250" y="1060265"/>
                      <a:pt x="484725" y="984065"/>
                      <a:pt x="463770" y="910723"/>
                    </a:cubicBezTo>
                    <a:cubicBezTo>
                      <a:pt x="460912" y="899293"/>
                      <a:pt x="446625" y="889768"/>
                      <a:pt x="434242" y="894530"/>
                    </a:cubicBezTo>
                    <a:cubicBezTo>
                      <a:pt x="406620" y="904055"/>
                      <a:pt x="405667" y="939298"/>
                      <a:pt x="403762" y="963110"/>
                    </a:cubicBezTo>
                    <a:cubicBezTo>
                      <a:pt x="400905" y="1002163"/>
                      <a:pt x="402810" y="1042168"/>
                      <a:pt x="403762" y="1081220"/>
                    </a:cubicBezTo>
                    <a:cubicBezTo>
                      <a:pt x="406620" y="1147895"/>
                      <a:pt x="410430" y="1213618"/>
                      <a:pt x="407572" y="1279340"/>
                    </a:cubicBezTo>
                    <a:cubicBezTo>
                      <a:pt x="406620" y="1303153"/>
                      <a:pt x="404715" y="1326965"/>
                      <a:pt x="399000" y="1349825"/>
                    </a:cubicBezTo>
                    <a:cubicBezTo>
                      <a:pt x="395190" y="1364113"/>
                      <a:pt x="389475" y="1385068"/>
                      <a:pt x="373282" y="1389830"/>
                    </a:cubicBezTo>
                    <a:cubicBezTo>
                      <a:pt x="381855" y="1393640"/>
                      <a:pt x="391380" y="1397450"/>
                      <a:pt x="399952" y="1400307"/>
                    </a:cubicBezTo>
                    <a:cubicBezTo>
                      <a:pt x="343755" y="1290770"/>
                      <a:pt x="318990" y="1169803"/>
                      <a:pt x="294225" y="1049788"/>
                    </a:cubicBezTo>
                    <a:cubicBezTo>
                      <a:pt x="268507" y="922152"/>
                      <a:pt x="245647" y="793565"/>
                      <a:pt x="261840" y="664025"/>
                    </a:cubicBezTo>
                    <a:cubicBezTo>
                      <a:pt x="249457" y="670693"/>
                      <a:pt x="238027" y="677360"/>
                      <a:pt x="225645" y="684980"/>
                    </a:cubicBezTo>
                    <a:cubicBezTo>
                      <a:pt x="238027" y="693552"/>
                      <a:pt x="241837" y="718318"/>
                      <a:pt x="244695" y="731652"/>
                    </a:cubicBezTo>
                    <a:cubicBezTo>
                      <a:pt x="249457" y="751655"/>
                      <a:pt x="252315" y="771657"/>
                      <a:pt x="255172" y="792613"/>
                    </a:cubicBezTo>
                    <a:cubicBezTo>
                      <a:pt x="263745" y="853573"/>
                      <a:pt x="278032" y="913580"/>
                      <a:pt x="289462" y="974540"/>
                    </a:cubicBezTo>
                    <a:cubicBezTo>
                      <a:pt x="315180" y="1110748"/>
                      <a:pt x="335182" y="1248860"/>
                      <a:pt x="329467" y="1387925"/>
                    </a:cubicBezTo>
                    <a:cubicBezTo>
                      <a:pt x="327562" y="1426978"/>
                      <a:pt x="323752" y="1466030"/>
                      <a:pt x="318037" y="1505082"/>
                    </a:cubicBezTo>
                    <a:cubicBezTo>
                      <a:pt x="314227" y="1530800"/>
                      <a:pt x="315180" y="1566995"/>
                      <a:pt x="295177" y="1586998"/>
                    </a:cubicBezTo>
                    <a:cubicBezTo>
                      <a:pt x="308512" y="1590807"/>
                      <a:pt x="321847" y="1593665"/>
                      <a:pt x="335182" y="1597475"/>
                    </a:cubicBezTo>
                    <a:cubicBezTo>
                      <a:pt x="315180" y="1540325"/>
                      <a:pt x="305655" y="1478413"/>
                      <a:pt x="296130" y="1418405"/>
                    </a:cubicBezTo>
                    <a:cubicBezTo>
                      <a:pt x="282795" y="1334585"/>
                      <a:pt x="271365" y="1247907"/>
                      <a:pt x="273270" y="1163135"/>
                    </a:cubicBezTo>
                    <a:cubicBezTo>
                      <a:pt x="274222" y="1132655"/>
                      <a:pt x="275175" y="1102175"/>
                      <a:pt x="286605" y="1073600"/>
                    </a:cubicBezTo>
                    <a:cubicBezTo>
                      <a:pt x="286605" y="1072648"/>
                      <a:pt x="289462" y="1067885"/>
                      <a:pt x="292320" y="1063123"/>
                    </a:cubicBezTo>
                    <a:cubicBezTo>
                      <a:pt x="293272" y="1062170"/>
                      <a:pt x="297082" y="1057407"/>
                      <a:pt x="296130" y="1058360"/>
                    </a:cubicBezTo>
                    <a:cubicBezTo>
                      <a:pt x="297082" y="1057407"/>
                      <a:pt x="301845" y="1054550"/>
                      <a:pt x="298987" y="1056455"/>
                    </a:cubicBezTo>
                    <a:cubicBezTo>
                      <a:pt x="296130" y="1058360"/>
                      <a:pt x="303750" y="1056455"/>
                      <a:pt x="300892" y="1056455"/>
                    </a:cubicBezTo>
                    <a:cubicBezTo>
                      <a:pt x="300892" y="1056455"/>
                      <a:pt x="306607" y="1056455"/>
                      <a:pt x="308512" y="1057407"/>
                    </a:cubicBezTo>
                    <a:cubicBezTo>
                      <a:pt x="334230" y="1071695"/>
                      <a:pt x="332325" y="1127893"/>
                      <a:pt x="332325" y="1154563"/>
                    </a:cubicBezTo>
                    <a:cubicBezTo>
                      <a:pt x="332325" y="1192663"/>
                      <a:pt x="327562" y="1230763"/>
                      <a:pt x="325657" y="1267910"/>
                    </a:cubicBezTo>
                    <a:cubicBezTo>
                      <a:pt x="322800" y="1312678"/>
                      <a:pt x="328515" y="1358398"/>
                      <a:pt x="326610" y="1403165"/>
                    </a:cubicBezTo>
                    <a:cubicBezTo>
                      <a:pt x="325657" y="1434598"/>
                      <a:pt x="325657" y="1505082"/>
                      <a:pt x="287557" y="1518418"/>
                    </a:cubicBezTo>
                    <a:cubicBezTo>
                      <a:pt x="293272" y="1519370"/>
                      <a:pt x="299940" y="1520323"/>
                      <a:pt x="305655" y="1521275"/>
                    </a:cubicBezTo>
                    <a:cubicBezTo>
                      <a:pt x="285652" y="1507940"/>
                      <a:pt x="276127" y="1484128"/>
                      <a:pt x="269460" y="1462220"/>
                    </a:cubicBezTo>
                    <a:cubicBezTo>
                      <a:pt x="259935" y="1434598"/>
                      <a:pt x="252315" y="1406023"/>
                      <a:pt x="245647" y="1376495"/>
                    </a:cubicBezTo>
                    <a:cubicBezTo>
                      <a:pt x="231360" y="1309820"/>
                      <a:pt x="226597" y="1241240"/>
                      <a:pt x="223740" y="1173613"/>
                    </a:cubicBezTo>
                    <a:cubicBezTo>
                      <a:pt x="219930" y="1052645"/>
                      <a:pt x="212310" y="931677"/>
                      <a:pt x="220882" y="811663"/>
                    </a:cubicBezTo>
                    <a:cubicBezTo>
                      <a:pt x="225645" y="744988"/>
                      <a:pt x="236122" y="678313"/>
                      <a:pt x="258030" y="614495"/>
                    </a:cubicBezTo>
                    <a:cubicBezTo>
                      <a:pt x="250410" y="620210"/>
                      <a:pt x="242790" y="625925"/>
                      <a:pt x="235170" y="631640"/>
                    </a:cubicBezTo>
                    <a:cubicBezTo>
                      <a:pt x="232312" y="631640"/>
                      <a:pt x="237075" y="632593"/>
                      <a:pt x="238027" y="633545"/>
                    </a:cubicBezTo>
                    <a:cubicBezTo>
                      <a:pt x="241837" y="636402"/>
                      <a:pt x="238027" y="633545"/>
                      <a:pt x="238980" y="634498"/>
                    </a:cubicBezTo>
                    <a:cubicBezTo>
                      <a:pt x="239932" y="635450"/>
                      <a:pt x="243742" y="640213"/>
                      <a:pt x="240885" y="636402"/>
                    </a:cubicBezTo>
                    <a:cubicBezTo>
                      <a:pt x="247552" y="645927"/>
                      <a:pt x="249457" y="652595"/>
                      <a:pt x="253267" y="664025"/>
                    </a:cubicBezTo>
                    <a:cubicBezTo>
                      <a:pt x="260887" y="692600"/>
                      <a:pt x="262792" y="723080"/>
                      <a:pt x="262792" y="752607"/>
                    </a:cubicBezTo>
                    <a:cubicBezTo>
                      <a:pt x="262792" y="821188"/>
                      <a:pt x="254220" y="891673"/>
                      <a:pt x="233265" y="956443"/>
                    </a:cubicBezTo>
                    <a:cubicBezTo>
                      <a:pt x="229455" y="969777"/>
                      <a:pt x="225645" y="981207"/>
                      <a:pt x="218977" y="992638"/>
                    </a:cubicBezTo>
                    <a:cubicBezTo>
                      <a:pt x="216120" y="997400"/>
                      <a:pt x="213262" y="1002163"/>
                      <a:pt x="210405" y="1006925"/>
                    </a:cubicBezTo>
                    <a:cubicBezTo>
                      <a:pt x="212310" y="1004068"/>
                      <a:pt x="202785" y="1012640"/>
                      <a:pt x="206595" y="1009782"/>
                    </a:cubicBezTo>
                    <a:cubicBezTo>
                      <a:pt x="218977" y="1016450"/>
                      <a:pt x="230407" y="1023118"/>
                      <a:pt x="242790" y="1030738"/>
                    </a:cubicBezTo>
                    <a:cubicBezTo>
                      <a:pt x="241837" y="1002163"/>
                      <a:pt x="250410" y="972635"/>
                      <a:pt x="260887" y="945013"/>
                    </a:cubicBezTo>
                    <a:cubicBezTo>
                      <a:pt x="268507" y="924057"/>
                      <a:pt x="282795" y="887863"/>
                      <a:pt x="306607" y="879290"/>
                    </a:cubicBezTo>
                    <a:cubicBezTo>
                      <a:pt x="300892" y="878338"/>
                      <a:pt x="294225" y="877385"/>
                      <a:pt x="288510" y="876432"/>
                    </a:cubicBezTo>
                    <a:cubicBezTo>
                      <a:pt x="301845" y="885005"/>
                      <a:pt x="299940" y="904055"/>
                      <a:pt x="300892" y="917390"/>
                    </a:cubicBezTo>
                    <a:cubicBezTo>
                      <a:pt x="301845" y="937393"/>
                      <a:pt x="304702" y="957395"/>
                      <a:pt x="317085" y="974540"/>
                    </a:cubicBezTo>
                    <a:cubicBezTo>
                      <a:pt x="331372" y="994543"/>
                      <a:pt x="353280" y="1004068"/>
                      <a:pt x="376140" y="992638"/>
                    </a:cubicBezTo>
                    <a:cubicBezTo>
                      <a:pt x="394237" y="984065"/>
                      <a:pt x="409477" y="969777"/>
                      <a:pt x="419002" y="951680"/>
                    </a:cubicBezTo>
                    <a:cubicBezTo>
                      <a:pt x="437100" y="914532"/>
                      <a:pt x="428527" y="870718"/>
                      <a:pt x="418050" y="832618"/>
                    </a:cubicBezTo>
                    <a:cubicBezTo>
                      <a:pt x="404715" y="784040"/>
                      <a:pt x="391380" y="736415"/>
                      <a:pt x="378997" y="687838"/>
                    </a:cubicBezTo>
                    <a:cubicBezTo>
                      <a:pt x="359947" y="611638"/>
                      <a:pt x="341850" y="535438"/>
                      <a:pt x="331372" y="457333"/>
                    </a:cubicBezTo>
                    <a:cubicBezTo>
                      <a:pt x="327562" y="430662"/>
                      <a:pt x="282795" y="437330"/>
                      <a:pt x="284700" y="464000"/>
                    </a:cubicBezTo>
                    <a:cubicBezTo>
                      <a:pt x="289462" y="550677"/>
                      <a:pt x="297082" y="643070"/>
                      <a:pt x="273270" y="727843"/>
                    </a:cubicBezTo>
                    <a:cubicBezTo>
                      <a:pt x="268507" y="744988"/>
                      <a:pt x="261840" y="763085"/>
                      <a:pt x="251362" y="774515"/>
                    </a:cubicBezTo>
                    <a:cubicBezTo>
                      <a:pt x="242790" y="784993"/>
                      <a:pt x="233265" y="786898"/>
                      <a:pt x="220882" y="784040"/>
                    </a:cubicBezTo>
                    <a:cubicBezTo>
                      <a:pt x="154207" y="768800"/>
                      <a:pt x="140872" y="685932"/>
                      <a:pt x="142777" y="628782"/>
                    </a:cubicBezTo>
                    <a:cubicBezTo>
                      <a:pt x="144682" y="582110"/>
                      <a:pt x="158017" y="532580"/>
                      <a:pt x="179925" y="490670"/>
                    </a:cubicBezTo>
                    <a:cubicBezTo>
                      <a:pt x="184687" y="481145"/>
                      <a:pt x="190402" y="471620"/>
                      <a:pt x="198022" y="463048"/>
                    </a:cubicBezTo>
                    <a:cubicBezTo>
                      <a:pt x="200880" y="460190"/>
                      <a:pt x="203737" y="458285"/>
                      <a:pt x="205642" y="456380"/>
                    </a:cubicBezTo>
                    <a:cubicBezTo>
                      <a:pt x="209452" y="453523"/>
                      <a:pt x="209452" y="453523"/>
                      <a:pt x="212310" y="453523"/>
                    </a:cubicBezTo>
                    <a:cubicBezTo>
                      <a:pt x="234217" y="455427"/>
                      <a:pt x="247552" y="495433"/>
                      <a:pt x="250410" y="516387"/>
                    </a:cubicBezTo>
                    <a:cubicBezTo>
                      <a:pt x="255172" y="551630"/>
                      <a:pt x="250410" y="588777"/>
                      <a:pt x="244695" y="624020"/>
                    </a:cubicBezTo>
                    <a:cubicBezTo>
                      <a:pt x="239932" y="649738"/>
                      <a:pt x="239932" y="685932"/>
                      <a:pt x="223740" y="706888"/>
                    </a:cubicBezTo>
                    <a:cubicBezTo>
                      <a:pt x="208500" y="727843"/>
                      <a:pt x="172305" y="701173"/>
                      <a:pt x="159922" y="687838"/>
                    </a:cubicBezTo>
                    <a:cubicBezTo>
                      <a:pt x="138015" y="664977"/>
                      <a:pt x="131347" y="633545"/>
                      <a:pt x="131347" y="603065"/>
                    </a:cubicBezTo>
                    <a:cubicBezTo>
                      <a:pt x="131347" y="545915"/>
                      <a:pt x="147540" y="485908"/>
                      <a:pt x="160875" y="430662"/>
                    </a:cubicBezTo>
                    <a:cubicBezTo>
                      <a:pt x="168495" y="399230"/>
                      <a:pt x="176115" y="367798"/>
                      <a:pt x="188497" y="338270"/>
                    </a:cubicBezTo>
                    <a:cubicBezTo>
                      <a:pt x="193260" y="326840"/>
                      <a:pt x="198022" y="316362"/>
                      <a:pt x="204690" y="305885"/>
                    </a:cubicBezTo>
                    <a:cubicBezTo>
                      <a:pt x="205642" y="304933"/>
                      <a:pt x="211357" y="297312"/>
                      <a:pt x="210405" y="299218"/>
                    </a:cubicBezTo>
                    <a:cubicBezTo>
                      <a:pt x="210405" y="299218"/>
                      <a:pt x="214215" y="297312"/>
                      <a:pt x="214215" y="297312"/>
                    </a:cubicBezTo>
                    <a:cubicBezTo>
                      <a:pt x="214215" y="299218"/>
                      <a:pt x="208500" y="298265"/>
                      <a:pt x="209452" y="298265"/>
                    </a:cubicBezTo>
                    <a:cubicBezTo>
                      <a:pt x="204690" y="294455"/>
                      <a:pt x="199927" y="290645"/>
                      <a:pt x="195165" y="287787"/>
                    </a:cubicBezTo>
                    <a:cubicBezTo>
                      <a:pt x="204690" y="304933"/>
                      <a:pt x="207547" y="328745"/>
                      <a:pt x="210405" y="348748"/>
                    </a:cubicBezTo>
                    <a:cubicBezTo>
                      <a:pt x="215167" y="376370"/>
                      <a:pt x="218025" y="403993"/>
                      <a:pt x="223740" y="431615"/>
                    </a:cubicBezTo>
                    <a:cubicBezTo>
                      <a:pt x="233265" y="478287"/>
                      <a:pt x="249457" y="534485"/>
                      <a:pt x="299940" y="550677"/>
                    </a:cubicBezTo>
                    <a:cubicBezTo>
                      <a:pt x="312322" y="554488"/>
                      <a:pt x="325657" y="545915"/>
                      <a:pt x="329467" y="534485"/>
                    </a:cubicBezTo>
                    <a:cubicBezTo>
                      <a:pt x="339945" y="503052"/>
                      <a:pt x="337087" y="470668"/>
                      <a:pt x="335182" y="438283"/>
                    </a:cubicBezTo>
                    <a:cubicBezTo>
                      <a:pt x="332325" y="403040"/>
                      <a:pt x="333277" y="366845"/>
                      <a:pt x="333277" y="331602"/>
                    </a:cubicBezTo>
                    <a:cubicBezTo>
                      <a:pt x="333277" y="286835"/>
                      <a:pt x="334230" y="242068"/>
                      <a:pt x="328515" y="197300"/>
                    </a:cubicBezTo>
                    <a:cubicBezTo>
                      <a:pt x="321847" y="140150"/>
                      <a:pt x="302797" y="-1772"/>
                      <a:pt x="214215" y="18230"/>
                    </a:cubicBezTo>
                    <a:cubicBezTo>
                      <a:pt x="181830" y="25850"/>
                      <a:pt x="164685" y="58235"/>
                      <a:pt x="153255" y="87762"/>
                    </a:cubicBezTo>
                    <a:cubicBezTo>
                      <a:pt x="139920" y="123005"/>
                      <a:pt x="135157" y="162058"/>
                      <a:pt x="130395" y="199205"/>
                    </a:cubicBezTo>
                    <a:cubicBezTo>
                      <a:pt x="126585" y="230637"/>
                      <a:pt x="124680" y="262070"/>
                      <a:pt x="121822" y="293502"/>
                    </a:cubicBezTo>
                    <a:cubicBezTo>
                      <a:pt x="121822" y="294455"/>
                      <a:pt x="120870" y="301123"/>
                      <a:pt x="121822" y="297312"/>
                    </a:cubicBezTo>
                    <a:cubicBezTo>
                      <a:pt x="122775" y="293502"/>
                      <a:pt x="121822" y="298265"/>
                      <a:pt x="121822" y="299218"/>
                    </a:cubicBezTo>
                    <a:cubicBezTo>
                      <a:pt x="118965" y="311600"/>
                      <a:pt x="116107" y="323983"/>
                      <a:pt x="111345" y="335412"/>
                    </a:cubicBezTo>
                    <a:cubicBezTo>
                      <a:pt x="108487" y="342080"/>
                      <a:pt x="105630" y="348748"/>
                      <a:pt x="101820" y="353510"/>
                    </a:cubicBezTo>
                    <a:cubicBezTo>
                      <a:pt x="100867" y="354462"/>
                      <a:pt x="96105" y="359225"/>
                      <a:pt x="98010" y="357320"/>
                    </a:cubicBezTo>
                    <a:cubicBezTo>
                      <a:pt x="94200" y="360177"/>
                      <a:pt x="94200" y="359225"/>
                      <a:pt x="95152" y="359225"/>
                    </a:cubicBezTo>
                    <a:cubicBezTo>
                      <a:pt x="95152" y="359225"/>
                      <a:pt x="97057" y="360177"/>
                      <a:pt x="93247" y="359225"/>
                    </a:cubicBezTo>
                    <a:cubicBezTo>
                      <a:pt x="88485" y="357320"/>
                      <a:pt x="93247" y="360177"/>
                      <a:pt x="88485" y="357320"/>
                    </a:cubicBezTo>
                    <a:cubicBezTo>
                      <a:pt x="84675" y="354462"/>
                      <a:pt x="78960" y="349700"/>
                      <a:pt x="74197" y="343985"/>
                    </a:cubicBezTo>
                    <a:cubicBezTo>
                      <a:pt x="63720" y="330650"/>
                      <a:pt x="57052" y="314458"/>
                      <a:pt x="51337" y="299218"/>
                    </a:cubicBezTo>
                    <a:cubicBezTo>
                      <a:pt x="41812" y="267785"/>
                      <a:pt x="33240" y="222065"/>
                      <a:pt x="56100" y="194443"/>
                    </a:cubicBezTo>
                    <a:cubicBezTo>
                      <a:pt x="48480" y="196348"/>
                      <a:pt x="40860" y="198252"/>
                      <a:pt x="33240" y="200158"/>
                    </a:cubicBezTo>
                    <a:cubicBezTo>
                      <a:pt x="46575" y="204920"/>
                      <a:pt x="49432" y="235400"/>
                      <a:pt x="51337" y="246830"/>
                    </a:cubicBezTo>
                    <a:cubicBezTo>
                      <a:pt x="54195" y="266833"/>
                      <a:pt x="54195" y="286835"/>
                      <a:pt x="53242" y="306837"/>
                    </a:cubicBezTo>
                    <a:cubicBezTo>
                      <a:pt x="69435" y="306837"/>
                      <a:pt x="84675" y="306837"/>
                      <a:pt x="100867" y="306837"/>
                    </a:cubicBezTo>
                    <a:cubicBezTo>
                      <a:pt x="99915" y="215398"/>
                      <a:pt x="121822" y="118243"/>
                      <a:pt x="88485" y="30612"/>
                    </a:cubicBezTo>
                    <a:cubicBezTo>
                      <a:pt x="80865" y="41090"/>
                      <a:pt x="73245" y="50615"/>
                      <a:pt x="65625" y="61093"/>
                    </a:cubicBezTo>
                    <a:cubicBezTo>
                      <a:pt x="93247" y="63950"/>
                      <a:pt x="118012" y="84905"/>
                      <a:pt x="141825" y="99193"/>
                    </a:cubicBezTo>
                    <a:cubicBezTo>
                      <a:pt x="159922" y="110622"/>
                      <a:pt x="174210" y="124910"/>
                      <a:pt x="181830" y="144912"/>
                    </a:cubicBezTo>
                    <a:cubicBezTo>
                      <a:pt x="195165" y="178250"/>
                      <a:pt x="197070" y="217302"/>
                      <a:pt x="198975" y="252545"/>
                    </a:cubicBezTo>
                    <a:cubicBezTo>
                      <a:pt x="200880" y="283025"/>
                      <a:pt x="202785" y="320173"/>
                      <a:pt x="189450" y="348748"/>
                    </a:cubicBezTo>
                    <a:cubicBezTo>
                      <a:pt x="177067" y="375418"/>
                      <a:pt x="148492" y="363987"/>
                      <a:pt x="132300" y="342080"/>
                    </a:cubicBezTo>
                    <a:cubicBezTo>
                      <a:pt x="106582" y="308743"/>
                      <a:pt x="94200" y="254450"/>
                      <a:pt x="100867" y="213493"/>
                    </a:cubicBezTo>
                    <a:cubicBezTo>
                      <a:pt x="107535" y="170630"/>
                      <a:pt x="61815" y="157295"/>
                      <a:pt x="57052" y="187775"/>
                    </a:cubicBezTo>
                    <a:lnTo>
                      <a:pt x="57052" y="1877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5" name="Freeform: Shape 34">
                <a:extLst>
                  <a:ext uri="{FF2B5EF4-FFF2-40B4-BE49-F238E27FC236}">
                    <a16:creationId xmlns:a16="http://schemas.microsoft.com/office/drawing/2014/main" id="{B22EAF24-3097-4649-B732-D329ED04D1B0}"/>
                  </a:ext>
                </a:extLst>
              </p:cNvPr>
              <p:cNvSpPr/>
              <p:nvPr/>
            </p:nvSpPr>
            <p:spPr>
              <a:xfrm>
                <a:off x="6005512" y="3541313"/>
                <a:ext cx="600321" cy="1394472"/>
              </a:xfrm>
              <a:custGeom>
                <a:avLst/>
                <a:gdLst>
                  <a:gd name="connsiteX0" fmla="*/ 143828 w 600321"/>
                  <a:gd name="connsiteY0" fmla="*/ 123907 h 1394472"/>
                  <a:gd name="connsiteX1" fmla="*/ 142875 w 600321"/>
                  <a:gd name="connsiteY1" fmla="*/ 314407 h 1394472"/>
                  <a:gd name="connsiteX2" fmla="*/ 151447 w 600321"/>
                  <a:gd name="connsiteY2" fmla="*/ 408704 h 1394472"/>
                  <a:gd name="connsiteX3" fmla="*/ 161925 w 600321"/>
                  <a:gd name="connsiteY3" fmla="*/ 499192 h 1394472"/>
                  <a:gd name="connsiteX4" fmla="*/ 209550 w 600321"/>
                  <a:gd name="connsiteY4" fmla="*/ 499192 h 1394472"/>
                  <a:gd name="connsiteX5" fmla="*/ 190500 w 600321"/>
                  <a:gd name="connsiteY5" fmla="*/ 382987 h 1394472"/>
                  <a:gd name="connsiteX6" fmla="*/ 148590 w 600321"/>
                  <a:gd name="connsiteY6" fmla="*/ 264877 h 1394472"/>
                  <a:gd name="connsiteX7" fmla="*/ 102870 w 600321"/>
                  <a:gd name="connsiteY7" fmla="*/ 135337 h 1394472"/>
                  <a:gd name="connsiteX8" fmla="*/ 82867 w 600321"/>
                  <a:gd name="connsiteY8" fmla="*/ 72472 h 1394472"/>
                  <a:gd name="connsiteX9" fmla="*/ 30480 w 600321"/>
                  <a:gd name="connsiteY9" fmla="*/ 1034 h 1394472"/>
                  <a:gd name="connsiteX10" fmla="*/ 0 w 600321"/>
                  <a:gd name="connsiteY10" fmla="*/ 23894 h 1394472"/>
                  <a:gd name="connsiteX11" fmla="*/ 137160 w 600321"/>
                  <a:gd name="connsiteY11" fmla="*/ 743984 h 1394472"/>
                  <a:gd name="connsiteX12" fmla="*/ 236220 w 600321"/>
                  <a:gd name="connsiteY12" fmla="*/ 1104029 h 1394472"/>
                  <a:gd name="connsiteX13" fmla="*/ 260033 w 600321"/>
                  <a:gd name="connsiteY13" fmla="*/ 1188802 h 1394472"/>
                  <a:gd name="connsiteX14" fmla="*/ 280035 w 600321"/>
                  <a:gd name="connsiteY14" fmla="*/ 1250714 h 1394472"/>
                  <a:gd name="connsiteX15" fmla="*/ 334328 w 600321"/>
                  <a:gd name="connsiteY15" fmla="*/ 1305007 h 1394472"/>
                  <a:gd name="connsiteX16" fmla="*/ 387667 w 600321"/>
                  <a:gd name="connsiteY16" fmla="*/ 1337392 h 1394472"/>
                  <a:gd name="connsiteX17" fmla="*/ 464820 w 600321"/>
                  <a:gd name="connsiteY17" fmla="*/ 1352632 h 1394472"/>
                  <a:gd name="connsiteX18" fmla="*/ 533400 w 600321"/>
                  <a:gd name="connsiteY18" fmla="*/ 1345964 h 1394472"/>
                  <a:gd name="connsiteX19" fmla="*/ 586740 w 600321"/>
                  <a:gd name="connsiteY19" fmla="*/ 1293577 h 1394472"/>
                  <a:gd name="connsiteX20" fmla="*/ 583882 w 600321"/>
                  <a:gd name="connsiteY20" fmla="*/ 1208804 h 1394472"/>
                  <a:gd name="connsiteX21" fmla="*/ 543878 w 600321"/>
                  <a:gd name="connsiteY21" fmla="*/ 1219282 h 1394472"/>
                  <a:gd name="connsiteX22" fmla="*/ 540068 w 600321"/>
                  <a:gd name="connsiteY22" fmla="*/ 1293577 h 1394472"/>
                  <a:gd name="connsiteX23" fmla="*/ 541020 w 600321"/>
                  <a:gd name="connsiteY23" fmla="*/ 1323104 h 1394472"/>
                  <a:gd name="connsiteX24" fmla="*/ 529590 w 600321"/>
                  <a:gd name="connsiteY24" fmla="*/ 1342154 h 1394472"/>
                  <a:gd name="connsiteX25" fmla="*/ 528638 w 600321"/>
                  <a:gd name="connsiteY25" fmla="*/ 1343107 h 1394472"/>
                  <a:gd name="connsiteX26" fmla="*/ 521970 w 600321"/>
                  <a:gd name="connsiteY26" fmla="*/ 1345012 h 1394472"/>
                  <a:gd name="connsiteX27" fmla="*/ 509588 w 600321"/>
                  <a:gd name="connsiteY27" fmla="*/ 1346917 h 1394472"/>
                  <a:gd name="connsiteX28" fmla="*/ 471488 w 600321"/>
                  <a:gd name="connsiteY28" fmla="*/ 1345964 h 1394472"/>
                  <a:gd name="connsiteX29" fmla="*/ 401003 w 600321"/>
                  <a:gd name="connsiteY29" fmla="*/ 1340249 h 1394472"/>
                  <a:gd name="connsiteX30" fmla="*/ 401003 w 600321"/>
                  <a:gd name="connsiteY30" fmla="*/ 1387874 h 1394472"/>
                  <a:gd name="connsiteX31" fmla="*/ 478155 w 600321"/>
                  <a:gd name="connsiteY31" fmla="*/ 1393589 h 1394472"/>
                  <a:gd name="connsiteX32" fmla="*/ 556260 w 600321"/>
                  <a:gd name="connsiteY32" fmla="*/ 1381207 h 1394472"/>
                  <a:gd name="connsiteX33" fmla="*/ 589597 w 600321"/>
                  <a:gd name="connsiteY33" fmla="*/ 1305959 h 1394472"/>
                  <a:gd name="connsiteX34" fmla="*/ 590550 w 600321"/>
                  <a:gd name="connsiteY34" fmla="*/ 1230712 h 1394472"/>
                  <a:gd name="connsiteX35" fmla="*/ 550545 w 600321"/>
                  <a:gd name="connsiteY35" fmla="*/ 1241189 h 1394472"/>
                  <a:gd name="connsiteX36" fmla="*/ 534353 w 600321"/>
                  <a:gd name="connsiteY36" fmla="*/ 1285957 h 1394472"/>
                  <a:gd name="connsiteX37" fmla="*/ 525780 w 600321"/>
                  <a:gd name="connsiteY37" fmla="*/ 1294529 h 1394472"/>
                  <a:gd name="connsiteX38" fmla="*/ 521017 w 600321"/>
                  <a:gd name="connsiteY38" fmla="*/ 1298339 h 1394472"/>
                  <a:gd name="connsiteX39" fmla="*/ 518160 w 600321"/>
                  <a:gd name="connsiteY39" fmla="*/ 1300244 h 1394472"/>
                  <a:gd name="connsiteX40" fmla="*/ 514350 w 600321"/>
                  <a:gd name="connsiteY40" fmla="*/ 1301197 h 1394472"/>
                  <a:gd name="connsiteX41" fmla="*/ 506730 w 600321"/>
                  <a:gd name="connsiteY41" fmla="*/ 1303102 h 1394472"/>
                  <a:gd name="connsiteX42" fmla="*/ 395288 w 600321"/>
                  <a:gd name="connsiteY42" fmla="*/ 1287862 h 1394472"/>
                  <a:gd name="connsiteX43" fmla="*/ 314325 w 600321"/>
                  <a:gd name="connsiteY43" fmla="*/ 1208804 h 1394472"/>
                  <a:gd name="connsiteX44" fmla="*/ 299085 w 600321"/>
                  <a:gd name="connsiteY44" fmla="*/ 1147844 h 1394472"/>
                  <a:gd name="connsiteX45" fmla="*/ 275272 w 600321"/>
                  <a:gd name="connsiteY45" fmla="*/ 1063072 h 1394472"/>
                  <a:gd name="connsiteX46" fmla="*/ 181928 w 600321"/>
                  <a:gd name="connsiteY46" fmla="*/ 725887 h 1394472"/>
                  <a:gd name="connsiteX47" fmla="*/ 94297 w 600321"/>
                  <a:gd name="connsiteY47" fmla="*/ 399179 h 1394472"/>
                  <a:gd name="connsiteX48" fmla="*/ 47625 w 600321"/>
                  <a:gd name="connsiteY48" fmla="*/ 21989 h 1394472"/>
                  <a:gd name="connsiteX49" fmla="*/ 17145 w 600321"/>
                  <a:gd name="connsiteY49" fmla="*/ 44849 h 1394472"/>
                  <a:gd name="connsiteX50" fmla="*/ 15240 w 600321"/>
                  <a:gd name="connsiteY50" fmla="*/ 43897 h 1394472"/>
                  <a:gd name="connsiteX51" fmla="*/ 15240 w 600321"/>
                  <a:gd name="connsiteY51" fmla="*/ 43897 h 1394472"/>
                  <a:gd name="connsiteX52" fmla="*/ 18097 w 600321"/>
                  <a:gd name="connsiteY52" fmla="*/ 46754 h 1394472"/>
                  <a:gd name="connsiteX53" fmla="*/ 20003 w 600321"/>
                  <a:gd name="connsiteY53" fmla="*/ 48659 h 1394472"/>
                  <a:gd name="connsiteX54" fmla="*/ 24765 w 600321"/>
                  <a:gd name="connsiteY54" fmla="*/ 56279 h 1394472"/>
                  <a:gd name="connsiteX55" fmla="*/ 38100 w 600321"/>
                  <a:gd name="connsiteY55" fmla="*/ 86759 h 1394472"/>
                  <a:gd name="connsiteX56" fmla="*/ 56197 w 600321"/>
                  <a:gd name="connsiteY56" fmla="*/ 145814 h 1394472"/>
                  <a:gd name="connsiteX57" fmla="*/ 139065 w 600321"/>
                  <a:gd name="connsiteY57" fmla="*/ 380129 h 1394472"/>
                  <a:gd name="connsiteX58" fmla="*/ 160972 w 600321"/>
                  <a:gd name="connsiteY58" fmla="*/ 497287 h 1394472"/>
                  <a:gd name="connsiteX59" fmla="*/ 208597 w 600321"/>
                  <a:gd name="connsiteY59" fmla="*/ 497287 h 1394472"/>
                  <a:gd name="connsiteX60" fmla="*/ 198120 w 600321"/>
                  <a:gd name="connsiteY60" fmla="*/ 402989 h 1394472"/>
                  <a:gd name="connsiteX61" fmla="*/ 189547 w 600321"/>
                  <a:gd name="connsiteY61" fmla="*/ 312502 h 1394472"/>
                  <a:gd name="connsiteX62" fmla="*/ 190500 w 600321"/>
                  <a:gd name="connsiteY62" fmla="*/ 122002 h 1394472"/>
                  <a:gd name="connsiteX63" fmla="*/ 143828 w 600321"/>
                  <a:gd name="connsiteY63" fmla="*/ 123907 h 1394472"/>
                  <a:gd name="connsiteX64" fmla="*/ 143828 w 600321"/>
                  <a:gd name="connsiteY64" fmla="*/ 123907 h 139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0321" h="1394472">
                    <a:moveTo>
                      <a:pt x="143828" y="123907"/>
                    </a:moveTo>
                    <a:cubicBezTo>
                      <a:pt x="143828" y="187724"/>
                      <a:pt x="140970" y="250589"/>
                      <a:pt x="142875" y="314407"/>
                    </a:cubicBezTo>
                    <a:cubicBezTo>
                      <a:pt x="143828" y="345839"/>
                      <a:pt x="146685" y="377272"/>
                      <a:pt x="151447" y="408704"/>
                    </a:cubicBezTo>
                    <a:cubicBezTo>
                      <a:pt x="156210" y="439184"/>
                      <a:pt x="163830" y="468712"/>
                      <a:pt x="161925" y="499192"/>
                    </a:cubicBezTo>
                    <a:cubicBezTo>
                      <a:pt x="178117" y="499192"/>
                      <a:pt x="193358" y="499192"/>
                      <a:pt x="209550" y="499192"/>
                    </a:cubicBezTo>
                    <a:cubicBezTo>
                      <a:pt x="208597" y="460139"/>
                      <a:pt x="201930" y="421087"/>
                      <a:pt x="190500" y="382987"/>
                    </a:cubicBezTo>
                    <a:cubicBezTo>
                      <a:pt x="178117" y="342982"/>
                      <a:pt x="161925" y="303929"/>
                      <a:pt x="148590" y="264877"/>
                    </a:cubicBezTo>
                    <a:cubicBezTo>
                      <a:pt x="133350" y="222014"/>
                      <a:pt x="118110" y="179152"/>
                      <a:pt x="102870" y="135337"/>
                    </a:cubicBezTo>
                    <a:cubicBezTo>
                      <a:pt x="96203" y="114382"/>
                      <a:pt x="90488" y="93427"/>
                      <a:pt x="82867" y="72472"/>
                    </a:cubicBezTo>
                    <a:cubicBezTo>
                      <a:pt x="73342" y="45802"/>
                      <a:pt x="60008" y="10559"/>
                      <a:pt x="30480" y="1034"/>
                    </a:cubicBezTo>
                    <a:cubicBezTo>
                      <a:pt x="15240" y="-3728"/>
                      <a:pt x="0" y="8654"/>
                      <a:pt x="0" y="23894"/>
                    </a:cubicBezTo>
                    <a:cubicBezTo>
                      <a:pt x="0" y="270592"/>
                      <a:pt x="68580" y="509669"/>
                      <a:pt x="137160" y="743984"/>
                    </a:cubicBezTo>
                    <a:cubicBezTo>
                      <a:pt x="172403" y="863999"/>
                      <a:pt x="202883" y="984014"/>
                      <a:pt x="236220" y="1104029"/>
                    </a:cubicBezTo>
                    <a:cubicBezTo>
                      <a:pt x="243840" y="1132604"/>
                      <a:pt x="253365" y="1160227"/>
                      <a:pt x="260033" y="1188802"/>
                    </a:cubicBezTo>
                    <a:cubicBezTo>
                      <a:pt x="264795" y="1209757"/>
                      <a:pt x="269558" y="1231664"/>
                      <a:pt x="280035" y="1250714"/>
                    </a:cubicBezTo>
                    <a:cubicBezTo>
                      <a:pt x="292417" y="1274527"/>
                      <a:pt x="313372" y="1289767"/>
                      <a:pt x="334328" y="1305007"/>
                    </a:cubicBezTo>
                    <a:cubicBezTo>
                      <a:pt x="351472" y="1317389"/>
                      <a:pt x="368617" y="1328819"/>
                      <a:pt x="387667" y="1337392"/>
                    </a:cubicBezTo>
                    <a:cubicBezTo>
                      <a:pt x="412433" y="1347869"/>
                      <a:pt x="438150" y="1352632"/>
                      <a:pt x="464820" y="1352632"/>
                    </a:cubicBezTo>
                    <a:cubicBezTo>
                      <a:pt x="486728" y="1352632"/>
                      <a:pt x="512445" y="1353584"/>
                      <a:pt x="533400" y="1345964"/>
                    </a:cubicBezTo>
                    <a:cubicBezTo>
                      <a:pt x="557213" y="1336439"/>
                      <a:pt x="574357" y="1315484"/>
                      <a:pt x="586740" y="1293577"/>
                    </a:cubicBezTo>
                    <a:cubicBezTo>
                      <a:pt x="602932" y="1265954"/>
                      <a:pt x="607695" y="1233569"/>
                      <a:pt x="583882" y="1208804"/>
                    </a:cubicBezTo>
                    <a:cubicBezTo>
                      <a:pt x="570547" y="1195469"/>
                      <a:pt x="550545" y="1203089"/>
                      <a:pt x="543878" y="1219282"/>
                    </a:cubicBezTo>
                    <a:cubicBezTo>
                      <a:pt x="534353" y="1243094"/>
                      <a:pt x="538163" y="1268812"/>
                      <a:pt x="540068" y="1293577"/>
                    </a:cubicBezTo>
                    <a:cubicBezTo>
                      <a:pt x="541020" y="1303102"/>
                      <a:pt x="541972" y="1317389"/>
                      <a:pt x="541020" y="1323104"/>
                    </a:cubicBezTo>
                    <a:cubicBezTo>
                      <a:pt x="539115" y="1332629"/>
                      <a:pt x="537210" y="1336439"/>
                      <a:pt x="529590" y="1342154"/>
                    </a:cubicBezTo>
                    <a:cubicBezTo>
                      <a:pt x="528638" y="1343107"/>
                      <a:pt x="524828" y="1344059"/>
                      <a:pt x="528638" y="1343107"/>
                    </a:cubicBezTo>
                    <a:cubicBezTo>
                      <a:pt x="526733" y="1344059"/>
                      <a:pt x="523875" y="1345012"/>
                      <a:pt x="521970" y="1345012"/>
                    </a:cubicBezTo>
                    <a:cubicBezTo>
                      <a:pt x="516255" y="1346917"/>
                      <a:pt x="514350" y="1346917"/>
                      <a:pt x="509588" y="1346917"/>
                    </a:cubicBezTo>
                    <a:cubicBezTo>
                      <a:pt x="497205" y="1347869"/>
                      <a:pt x="483870" y="1346917"/>
                      <a:pt x="471488" y="1345964"/>
                    </a:cubicBezTo>
                    <a:cubicBezTo>
                      <a:pt x="447675" y="1344059"/>
                      <a:pt x="424815" y="1340249"/>
                      <a:pt x="401003" y="1340249"/>
                    </a:cubicBezTo>
                    <a:cubicBezTo>
                      <a:pt x="370522" y="1340249"/>
                      <a:pt x="370522" y="1387874"/>
                      <a:pt x="401003" y="1387874"/>
                    </a:cubicBezTo>
                    <a:cubicBezTo>
                      <a:pt x="426720" y="1387874"/>
                      <a:pt x="452438" y="1392637"/>
                      <a:pt x="478155" y="1393589"/>
                    </a:cubicBezTo>
                    <a:cubicBezTo>
                      <a:pt x="503872" y="1395494"/>
                      <a:pt x="534353" y="1395494"/>
                      <a:pt x="556260" y="1381207"/>
                    </a:cubicBezTo>
                    <a:cubicBezTo>
                      <a:pt x="581978" y="1364062"/>
                      <a:pt x="590550" y="1335487"/>
                      <a:pt x="589597" y="1305959"/>
                    </a:cubicBezTo>
                    <a:cubicBezTo>
                      <a:pt x="588645" y="1280242"/>
                      <a:pt x="581025" y="1253572"/>
                      <a:pt x="590550" y="1230712"/>
                    </a:cubicBezTo>
                    <a:cubicBezTo>
                      <a:pt x="577215" y="1234522"/>
                      <a:pt x="563880" y="1237379"/>
                      <a:pt x="550545" y="1241189"/>
                    </a:cubicBezTo>
                    <a:cubicBezTo>
                      <a:pt x="561975" y="1252619"/>
                      <a:pt x="542925" y="1275479"/>
                      <a:pt x="534353" y="1285957"/>
                    </a:cubicBezTo>
                    <a:cubicBezTo>
                      <a:pt x="531495" y="1288814"/>
                      <a:pt x="528638" y="1291672"/>
                      <a:pt x="525780" y="1294529"/>
                    </a:cubicBezTo>
                    <a:cubicBezTo>
                      <a:pt x="523875" y="1296434"/>
                      <a:pt x="524828" y="1296434"/>
                      <a:pt x="521017" y="1298339"/>
                    </a:cubicBezTo>
                    <a:cubicBezTo>
                      <a:pt x="521017" y="1298339"/>
                      <a:pt x="515303" y="1301197"/>
                      <a:pt x="518160" y="1300244"/>
                    </a:cubicBezTo>
                    <a:cubicBezTo>
                      <a:pt x="521017" y="1299292"/>
                      <a:pt x="514350" y="1301197"/>
                      <a:pt x="514350" y="1301197"/>
                    </a:cubicBezTo>
                    <a:cubicBezTo>
                      <a:pt x="512445" y="1301197"/>
                      <a:pt x="503872" y="1303102"/>
                      <a:pt x="506730" y="1303102"/>
                    </a:cubicBezTo>
                    <a:cubicBezTo>
                      <a:pt x="469583" y="1307864"/>
                      <a:pt x="428625" y="1305959"/>
                      <a:pt x="395288" y="1287862"/>
                    </a:cubicBezTo>
                    <a:cubicBezTo>
                      <a:pt x="361950" y="1269764"/>
                      <a:pt x="325755" y="1245952"/>
                      <a:pt x="314325" y="1208804"/>
                    </a:cubicBezTo>
                    <a:cubicBezTo>
                      <a:pt x="308610" y="1188802"/>
                      <a:pt x="304800" y="1167847"/>
                      <a:pt x="299085" y="1147844"/>
                    </a:cubicBezTo>
                    <a:cubicBezTo>
                      <a:pt x="291465" y="1119269"/>
                      <a:pt x="282892" y="1091647"/>
                      <a:pt x="275272" y="1063072"/>
                    </a:cubicBezTo>
                    <a:cubicBezTo>
                      <a:pt x="244792" y="950677"/>
                      <a:pt x="214313" y="838282"/>
                      <a:pt x="181928" y="725887"/>
                    </a:cubicBezTo>
                    <a:cubicBezTo>
                      <a:pt x="150495" y="617302"/>
                      <a:pt x="119063" y="509669"/>
                      <a:pt x="94297" y="399179"/>
                    </a:cubicBezTo>
                    <a:cubicBezTo>
                      <a:pt x="66675" y="275354"/>
                      <a:pt x="47625" y="149624"/>
                      <a:pt x="47625" y="21989"/>
                    </a:cubicBezTo>
                    <a:cubicBezTo>
                      <a:pt x="37147" y="29609"/>
                      <a:pt x="27622" y="37229"/>
                      <a:pt x="17145" y="44849"/>
                    </a:cubicBezTo>
                    <a:cubicBezTo>
                      <a:pt x="19050" y="45802"/>
                      <a:pt x="15240" y="44849"/>
                      <a:pt x="15240" y="43897"/>
                    </a:cubicBezTo>
                    <a:cubicBezTo>
                      <a:pt x="15240" y="43897"/>
                      <a:pt x="13335" y="41992"/>
                      <a:pt x="15240" y="43897"/>
                    </a:cubicBezTo>
                    <a:cubicBezTo>
                      <a:pt x="16192" y="44849"/>
                      <a:pt x="17145" y="45802"/>
                      <a:pt x="18097" y="46754"/>
                    </a:cubicBezTo>
                    <a:cubicBezTo>
                      <a:pt x="20955" y="49612"/>
                      <a:pt x="17145" y="43897"/>
                      <a:pt x="20003" y="48659"/>
                    </a:cubicBezTo>
                    <a:cubicBezTo>
                      <a:pt x="21908" y="51517"/>
                      <a:pt x="22860" y="53422"/>
                      <a:pt x="24765" y="56279"/>
                    </a:cubicBezTo>
                    <a:cubicBezTo>
                      <a:pt x="30480" y="67709"/>
                      <a:pt x="33338" y="74377"/>
                      <a:pt x="38100" y="86759"/>
                    </a:cubicBezTo>
                    <a:cubicBezTo>
                      <a:pt x="44767" y="105809"/>
                      <a:pt x="49530" y="125812"/>
                      <a:pt x="56197" y="145814"/>
                    </a:cubicBezTo>
                    <a:cubicBezTo>
                      <a:pt x="82867" y="223919"/>
                      <a:pt x="113347" y="301072"/>
                      <a:pt x="139065" y="380129"/>
                    </a:cubicBezTo>
                    <a:cubicBezTo>
                      <a:pt x="151447" y="418229"/>
                      <a:pt x="159067" y="457282"/>
                      <a:pt x="160972" y="497287"/>
                    </a:cubicBezTo>
                    <a:cubicBezTo>
                      <a:pt x="161925" y="527767"/>
                      <a:pt x="206692" y="527767"/>
                      <a:pt x="208597" y="497287"/>
                    </a:cubicBezTo>
                    <a:cubicBezTo>
                      <a:pt x="210503" y="465854"/>
                      <a:pt x="203835" y="434422"/>
                      <a:pt x="198120" y="402989"/>
                    </a:cubicBezTo>
                    <a:cubicBezTo>
                      <a:pt x="192405" y="373462"/>
                      <a:pt x="190500" y="342982"/>
                      <a:pt x="189547" y="312502"/>
                    </a:cubicBezTo>
                    <a:cubicBezTo>
                      <a:pt x="186690" y="248684"/>
                      <a:pt x="189547" y="185819"/>
                      <a:pt x="190500" y="122002"/>
                    </a:cubicBezTo>
                    <a:cubicBezTo>
                      <a:pt x="192405" y="93427"/>
                      <a:pt x="144780" y="93427"/>
                      <a:pt x="143828" y="123907"/>
                    </a:cubicBezTo>
                    <a:lnTo>
                      <a:pt x="143828" y="12390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6" name="Freeform: Shape 35">
                <a:extLst>
                  <a:ext uri="{FF2B5EF4-FFF2-40B4-BE49-F238E27FC236}">
                    <a16:creationId xmlns:a16="http://schemas.microsoft.com/office/drawing/2014/main" id="{EE416173-B06F-4712-9EBC-829E4E134B48}"/>
                  </a:ext>
                </a:extLst>
              </p:cNvPr>
              <p:cNvSpPr/>
              <p:nvPr/>
            </p:nvSpPr>
            <p:spPr>
              <a:xfrm>
                <a:off x="6342437" y="4834361"/>
                <a:ext cx="251368" cy="295831"/>
              </a:xfrm>
              <a:custGeom>
                <a:avLst/>
                <a:gdLst>
                  <a:gd name="connsiteX0" fmla="*/ 5023 w 251368"/>
                  <a:gd name="connsiteY0" fmla="*/ 91016 h 295831"/>
                  <a:gd name="connsiteX1" fmla="*/ 260 w 251368"/>
                  <a:gd name="connsiteY1" fmla="*/ 170074 h 295831"/>
                  <a:gd name="connsiteX2" fmla="*/ 15500 w 251368"/>
                  <a:gd name="connsiteY2" fmla="*/ 249131 h 295831"/>
                  <a:gd name="connsiteX3" fmla="*/ 152660 w 251368"/>
                  <a:gd name="connsiteY3" fmla="*/ 294851 h 295831"/>
                  <a:gd name="connsiteX4" fmla="*/ 246005 w 251368"/>
                  <a:gd name="connsiteY4" fmla="*/ 231034 h 295831"/>
                  <a:gd name="connsiteX5" fmla="*/ 236480 w 251368"/>
                  <a:gd name="connsiteY5" fmla="*/ 120544 h 295831"/>
                  <a:gd name="connsiteX6" fmla="*/ 179330 w 251368"/>
                  <a:gd name="connsiteY6" fmla="*/ 11006 h 295831"/>
                  <a:gd name="connsiteX7" fmla="*/ 134563 w 251368"/>
                  <a:gd name="connsiteY7" fmla="*/ 23389 h 295831"/>
                  <a:gd name="connsiteX8" fmla="*/ 145993 w 251368"/>
                  <a:gd name="connsiteY8" fmla="*/ 71966 h 295831"/>
                  <a:gd name="connsiteX9" fmla="*/ 165043 w 251368"/>
                  <a:gd name="connsiteY9" fmla="*/ 108161 h 295831"/>
                  <a:gd name="connsiteX10" fmla="*/ 125990 w 251368"/>
                  <a:gd name="connsiteY10" fmla="*/ 160549 h 295831"/>
                  <a:gd name="connsiteX11" fmla="*/ 149803 w 251368"/>
                  <a:gd name="connsiteY11" fmla="*/ 201506 h 295831"/>
                  <a:gd name="connsiteX12" fmla="*/ 213620 w 251368"/>
                  <a:gd name="connsiteY12" fmla="*/ 117686 h 295831"/>
                  <a:gd name="connsiteX13" fmla="*/ 197428 w 251368"/>
                  <a:gd name="connsiteY13" fmla="*/ 64346 h 295831"/>
                  <a:gd name="connsiteX14" fmla="*/ 182188 w 251368"/>
                  <a:gd name="connsiteY14" fmla="*/ 21484 h 295831"/>
                  <a:gd name="connsiteX15" fmla="*/ 137420 w 251368"/>
                  <a:gd name="connsiteY15" fmla="*/ 33866 h 295831"/>
                  <a:gd name="connsiteX16" fmla="*/ 183140 w 251368"/>
                  <a:gd name="connsiteY16" fmla="*/ 114829 h 295831"/>
                  <a:gd name="connsiteX17" fmla="*/ 183140 w 251368"/>
                  <a:gd name="connsiteY17" fmla="*/ 115781 h 295831"/>
                  <a:gd name="connsiteX18" fmla="*/ 185998 w 251368"/>
                  <a:gd name="connsiteY18" fmla="*/ 122449 h 295831"/>
                  <a:gd name="connsiteX19" fmla="*/ 189808 w 251368"/>
                  <a:gd name="connsiteY19" fmla="*/ 133879 h 295831"/>
                  <a:gd name="connsiteX20" fmla="*/ 197428 w 251368"/>
                  <a:gd name="connsiteY20" fmla="*/ 158644 h 295831"/>
                  <a:gd name="connsiteX21" fmla="*/ 200285 w 251368"/>
                  <a:gd name="connsiteY21" fmla="*/ 170074 h 295831"/>
                  <a:gd name="connsiteX22" fmla="*/ 201238 w 251368"/>
                  <a:gd name="connsiteY22" fmla="*/ 176741 h 295831"/>
                  <a:gd name="connsiteX23" fmla="*/ 202190 w 251368"/>
                  <a:gd name="connsiteY23" fmla="*/ 199601 h 295831"/>
                  <a:gd name="connsiteX24" fmla="*/ 201238 w 251368"/>
                  <a:gd name="connsiteY24" fmla="*/ 205316 h 295831"/>
                  <a:gd name="connsiteX25" fmla="*/ 201238 w 251368"/>
                  <a:gd name="connsiteY25" fmla="*/ 204364 h 295831"/>
                  <a:gd name="connsiteX26" fmla="*/ 199333 w 251368"/>
                  <a:gd name="connsiteY26" fmla="*/ 213889 h 295831"/>
                  <a:gd name="connsiteX27" fmla="*/ 197428 w 251368"/>
                  <a:gd name="connsiteY27" fmla="*/ 219604 h 295831"/>
                  <a:gd name="connsiteX28" fmla="*/ 197428 w 251368"/>
                  <a:gd name="connsiteY28" fmla="*/ 219604 h 295831"/>
                  <a:gd name="connsiteX29" fmla="*/ 192665 w 251368"/>
                  <a:gd name="connsiteY29" fmla="*/ 228176 h 295831"/>
                  <a:gd name="connsiteX30" fmla="*/ 188855 w 251368"/>
                  <a:gd name="connsiteY30" fmla="*/ 231986 h 295831"/>
                  <a:gd name="connsiteX31" fmla="*/ 188855 w 251368"/>
                  <a:gd name="connsiteY31" fmla="*/ 232939 h 295831"/>
                  <a:gd name="connsiteX32" fmla="*/ 185045 w 251368"/>
                  <a:gd name="connsiteY32" fmla="*/ 235796 h 295831"/>
                  <a:gd name="connsiteX33" fmla="*/ 178378 w 251368"/>
                  <a:gd name="connsiteY33" fmla="*/ 239606 h 295831"/>
                  <a:gd name="connsiteX34" fmla="*/ 165043 w 251368"/>
                  <a:gd name="connsiteY34" fmla="*/ 243416 h 295831"/>
                  <a:gd name="connsiteX35" fmla="*/ 142183 w 251368"/>
                  <a:gd name="connsiteY35" fmla="*/ 245321 h 295831"/>
                  <a:gd name="connsiteX36" fmla="*/ 110750 w 251368"/>
                  <a:gd name="connsiteY36" fmla="*/ 244369 h 295831"/>
                  <a:gd name="connsiteX37" fmla="*/ 63125 w 251368"/>
                  <a:gd name="connsiteY37" fmla="*/ 228176 h 295831"/>
                  <a:gd name="connsiteX38" fmla="*/ 50743 w 251368"/>
                  <a:gd name="connsiteY38" fmla="*/ 204364 h 295831"/>
                  <a:gd name="connsiteX39" fmla="*/ 48838 w 251368"/>
                  <a:gd name="connsiteY39" fmla="*/ 168169 h 295831"/>
                  <a:gd name="connsiteX40" fmla="*/ 53600 w 251368"/>
                  <a:gd name="connsiteY40" fmla="*/ 89111 h 295831"/>
                  <a:gd name="connsiteX41" fmla="*/ 5023 w 251368"/>
                  <a:gd name="connsiteY41" fmla="*/ 91016 h 295831"/>
                  <a:gd name="connsiteX42" fmla="*/ 5023 w 251368"/>
                  <a:gd name="connsiteY42" fmla="*/ 91016 h 2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68" h="295831">
                    <a:moveTo>
                      <a:pt x="5023" y="91016"/>
                    </a:moveTo>
                    <a:cubicBezTo>
                      <a:pt x="5023" y="117686"/>
                      <a:pt x="260" y="144356"/>
                      <a:pt x="260" y="170074"/>
                    </a:cubicBezTo>
                    <a:cubicBezTo>
                      <a:pt x="-692" y="195791"/>
                      <a:pt x="260" y="226271"/>
                      <a:pt x="15500" y="249131"/>
                    </a:cubicBezTo>
                    <a:cubicBezTo>
                      <a:pt x="44075" y="292946"/>
                      <a:pt x="104083" y="298661"/>
                      <a:pt x="152660" y="294851"/>
                    </a:cubicBezTo>
                    <a:cubicBezTo>
                      <a:pt x="194570" y="291994"/>
                      <a:pt x="232670" y="272944"/>
                      <a:pt x="246005" y="231034"/>
                    </a:cubicBezTo>
                    <a:cubicBezTo>
                      <a:pt x="257435" y="195791"/>
                      <a:pt x="248863" y="154834"/>
                      <a:pt x="236480" y="120544"/>
                    </a:cubicBezTo>
                    <a:cubicBezTo>
                      <a:pt x="223145" y="81491"/>
                      <a:pt x="204095" y="44344"/>
                      <a:pt x="179330" y="11006"/>
                    </a:cubicBezTo>
                    <a:cubicBezTo>
                      <a:pt x="165043" y="-8044"/>
                      <a:pt x="136468" y="-1376"/>
                      <a:pt x="134563" y="23389"/>
                    </a:cubicBezTo>
                    <a:cubicBezTo>
                      <a:pt x="133610" y="40534"/>
                      <a:pt x="138373" y="56726"/>
                      <a:pt x="145993" y="71966"/>
                    </a:cubicBezTo>
                    <a:cubicBezTo>
                      <a:pt x="151708" y="84349"/>
                      <a:pt x="161233" y="95779"/>
                      <a:pt x="165043" y="108161"/>
                    </a:cubicBezTo>
                    <a:cubicBezTo>
                      <a:pt x="171710" y="135784"/>
                      <a:pt x="145993" y="147214"/>
                      <a:pt x="125990" y="160549"/>
                    </a:cubicBezTo>
                    <a:cubicBezTo>
                      <a:pt x="101225" y="177694"/>
                      <a:pt x="125038" y="218651"/>
                      <a:pt x="149803" y="201506"/>
                    </a:cubicBezTo>
                    <a:cubicBezTo>
                      <a:pt x="181235" y="180551"/>
                      <a:pt x="213620" y="159596"/>
                      <a:pt x="213620" y="117686"/>
                    </a:cubicBezTo>
                    <a:cubicBezTo>
                      <a:pt x="213620" y="98636"/>
                      <a:pt x="206953" y="81491"/>
                      <a:pt x="197428" y="64346"/>
                    </a:cubicBezTo>
                    <a:cubicBezTo>
                      <a:pt x="189808" y="50059"/>
                      <a:pt x="181235" y="38629"/>
                      <a:pt x="182188" y="21484"/>
                    </a:cubicBezTo>
                    <a:cubicBezTo>
                      <a:pt x="166948" y="25294"/>
                      <a:pt x="152660" y="29104"/>
                      <a:pt x="137420" y="33866"/>
                    </a:cubicBezTo>
                    <a:cubicBezTo>
                      <a:pt x="155518" y="58631"/>
                      <a:pt x="170758" y="86254"/>
                      <a:pt x="183140" y="114829"/>
                    </a:cubicBezTo>
                    <a:cubicBezTo>
                      <a:pt x="182188" y="111971"/>
                      <a:pt x="183140" y="115781"/>
                      <a:pt x="183140" y="115781"/>
                    </a:cubicBezTo>
                    <a:cubicBezTo>
                      <a:pt x="184093" y="117686"/>
                      <a:pt x="185045" y="120544"/>
                      <a:pt x="185998" y="122449"/>
                    </a:cubicBezTo>
                    <a:cubicBezTo>
                      <a:pt x="187903" y="126259"/>
                      <a:pt x="188855" y="130069"/>
                      <a:pt x="189808" y="133879"/>
                    </a:cubicBezTo>
                    <a:cubicBezTo>
                      <a:pt x="192665" y="142451"/>
                      <a:pt x="195523" y="150071"/>
                      <a:pt x="197428" y="158644"/>
                    </a:cubicBezTo>
                    <a:cubicBezTo>
                      <a:pt x="198380" y="162454"/>
                      <a:pt x="199333" y="166264"/>
                      <a:pt x="200285" y="170074"/>
                    </a:cubicBezTo>
                    <a:cubicBezTo>
                      <a:pt x="200285" y="171979"/>
                      <a:pt x="202190" y="181504"/>
                      <a:pt x="201238" y="176741"/>
                    </a:cubicBezTo>
                    <a:cubicBezTo>
                      <a:pt x="202190" y="184361"/>
                      <a:pt x="202190" y="191981"/>
                      <a:pt x="202190" y="199601"/>
                    </a:cubicBezTo>
                    <a:cubicBezTo>
                      <a:pt x="202190" y="201506"/>
                      <a:pt x="202190" y="203411"/>
                      <a:pt x="201238" y="205316"/>
                    </a:cubicBezTo>
                    <a:cubicBezTo>
                      <a:pt x="201238" y="204364"/>
                      <a:pt x="202190" y="200554"/>
                      <a:pt x="201238" y="204364"/>
                    </a:cubicBezTo>
                    <a:cubicBezTo>
                      <a:pt x="200285" y="207221"/>
                      <a:pt x="200285" y="211031"/>
                      <a:pt x="199333" y="213889"/>
                    </a:cubicBezTo>
                    <a:cubicBezTo>
                      <a:pt x="198380" y="215794"/>
                      <a:pt x="198380" y="217699"/>
                      <a:pt x="197428" y="219604"/>
                    </a:cubicBezTo>
                    <a:cubicBezTo>
                      <a:pt x="199333" y="214841"/>
                      <a:pt x="198380" y="218651"/>
                      <a:pt x="197428" y="219604"/>
                    </a:cubicBezTo>
                    <a:cubicBezTo>
                      <a:pt x="195523" y="222461"/>
                      <a:pt x="194570" y="225319"/>
                      <a:pt x="192665" y="228176"/>
                    </a:cubicBezTo>
                    <a:cubicBezTo>
                      <a:pt x="196475" y="223414"/>
                      <a:pt x="189808" y="231034"/>
                      <a:pt x="188855" y="231986"/>
                    </a:cubicBezTo>
                    <a:cubicBezTo>
                      <a:pt x="187903" y="232939"/>
                      <a:pt x="184093" y="235796"/>
                      <a:pt x="188855" y="232939"/>
                    </a:cubicBezTo>
                    <a:cubicBezTo>
                      <a:pt x="187903" y="233891"/>
                      <a:pt x="185998" y="234844"/>
                      <a:pt x="185045" y="235796"/>
                    </a:cubicBezTo>
                    <a:cubicBezTo>
                      <a:pt x="183140" y="236749"/>
                      <a:pt x="174568" y="240559"/>
                      <a:pt x="178378" y="239606"/>
                    </a:cubicBezTo>
                    <a:cubicBezTo>
                      <a:pt x="173615" y="241511"/>
                      <a:pt x="169805" y="242464"/>
                      <a:pt x="165043" y="243416"/>
                    </a:cubicBezTo>
                    <a:cubicBezTo>
                      <a:pt x="157423" y="245321"/>
                      <a:pt x="151708" y="245321"/>
                      <a:pt x="142183" y="245321"/>
                    </a:cubicBezTo>
                    <a:cubicBezTo>
                      <a:pt x="131705" y="245321"/>
                      <a:pt x="121228" y="245321"/>
                      <a:pt x="110750" y="244369"/>
                    </a:cubicBezTo>
                    <a:cubicBezTo>
                      <a:pt x="94558" y="243416"/>
                      <a:pt x="74555" y="238654"/>
                      <a:pt x="63125" y="228176"/>
                    </a:cubicBezTo>
                    <a:cubicBezTo>
                      <a:pt x="55505" y="221509"/>
                      <a:pt x="52648" y="214841"/>
                      <a:pt x="50743" y="204364"/>
                    </a:cubicBezTo>
                    <a:cubicBezTo>
                      <a:pt x="47885" y="192934"/>
                      <a:pt x="48838" y="179599"/>
                      <a:pt x="48838" y="168169"/>
                    </a:cubicBezTo>
                    <a:cubicBezTo>
                      <a:pt x="49790" y="141499"/>
                      <a:pt x="53600" y="115781"/>
                      <a:pt x="53600" y="89111"/>
                    </a:cubicBezTo>
                    <a:cubicBezTo>
                      <a:pt x="53600" y="60536"/>
                      <a:pt x="5975" y="60536"/>
                      <a:pt x="5023" y="91016"/>
                    </a:cubicBezTo>
                    <a:lnTo>
                      <a:pt x="5023" y="910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7" name="Freeform: Shape 36">
                <a:extLst>
                  <a:ext uri="{FF2B5EF4-FFF2-40B4-BE49-F238E27FC236}">
                    <a16:creationId xmlns:a16="http://schemas.microsoft.com/office/drawing/2014/main" id="{67ABF0FD-CC63-4302-A337-C695E22AB886}"/>
                  </a:ext>
                </a:extLst>
              </p:cNvPr>
              <p:cNvSpPr/>
              <p:nvPr/>
            </p:nvSpPr>
            <p:spPr>
              <a:xfrm>
                <a:off x="6324308" y="4973425"/>
                <a:ext cx="127926" cy="86407"/>
              </a:xfrm>
              <a:custGeom>
                <a:avLst/>
                <a:gdLst>
                  <a:gd name="connsiteX0" fmla="*/ 88874 w 127926"/>
                  <a:gd name="connsiteY0" fmla="*/ 3387 h 86407"/>
                  <a:gd name="connsiteX1" fmla="*/ 69824 w 127926"/>
                  <a:gd name="connsiteY1" fmla="*/ 18627 h 86407"/>
                  <a:gd name="connsiteX2" fmla="*/ 63157 w 127926"/>
                  <a:gd name="connsiteY2" fmla="*/ 24342 h 86407"/>
                  <a:gd name="connsiteX3" fmla="*/ 63157 w 127926"/>
                  <a:gd name="connsiteY3" fmla="*/ 24342 h 86407"/>
                  <a:gd name="connsiteX4" fmla="*/ 60299 w 127926"/>
                  <a:gd name="connsiteY4" fmla="*/ 26247 h 86407"/>
                  <a:gd name="connsiteX5" fmla="*/ 46012 w 127926"/>
                  <a:gd name="connsiteY5" fmla="*/ 34819 h 86407"/>
                  <a:gd name="connsiteX6" fmla="*/ 46964 w 127926"/>
                  <a:gd name="connsiteY6" fmla="*/ 34819 h 86407"/>
                  <a:gd name="connsiteX7" fmla="*/ 43154 w 127926"/>
                  <a:gd name="connsiteY7" fmla="*/ 35772 h 86407"/>
                  <a:gd name="connsiteX8" fmla="*/ 34582 w 127926"/>
                  <a:gd name="connsiteY8" fmla="*/ 37677 h 86407"/>
                  <a:gd name="connsiteX9" fmla="*/ 41249 w 127926"/>
                  <a:gd name="connsiteY9" fmla="*/ 36724 h 86407"/>
                  <a:gd name="connsiteX10" fmla="*/ 26009 w 127926"/>
                  <a:gd name="connsiteY10" fmla="*/ 36724 h 86407"/>
                  <a:gd name="connsiteX11" fmla="*/ 32677 w 127926"/>
                  <a:gd name="connsiteY11" fmla="*/ 37677 h 86407"/>
                  <a:gd name="connsiteX12" fmla="*/ 27914 w 127926"/>
                  <a:gd name="connsiteY12" fmla="*/ 36724 h 86407"/>
                  <a:gd name="connsiteX13" fmla="*/ 21247 w 127926"/>
                  <a:gd name="connsiteY13" fmla="*/ 83397 h 86407"/>
                  <a:gd name="connsiteX14" fmla="*/ 71729 w 127926"/>
                  <a:gd name="connsiteY14" fmla="*/ 86254 h 86407"/>
                  <a:gd name="connsiteX15" fmla="*/ 105067 w 127926"/>
                  <a:gd name="connsiteY15" fmla="*/ 77681 h 86407"/>
                  <a:gd name="connsiteX16" fmla="*/ 126022 w 127926"/>
                  <a:gd name="connsiteY16" fmla="*/ 41487 h 86407"/>
                  <a:gd name="connsiteX17" fmla="*/ 102209 w 127926"/>
                  <a:gd name="connsiteY17" fmla="*/ 17674 h 86407"/>
                  <a:gd name="connsiteX18" fmla="*/ 78397 w 127926"/>
                  <a:gd name="connsiteY18" fmla="*/ 41487 h 86407"/>
                  <a:gd name="connsiteX19" fmla="*/ 78397 w 127926"/>
                  <a:gd name="connsiteY19" fmla="*/ 43392 h 86407"/>
                  <a:gd name="connsiteX20" fmla="*/ 79349 w 127926"/>
                  <a:gd name="connsiteY20" fmla="*/ 36724 h 86407"/>
                  <a:gd name="connsiteX21" fmla="*/ 78397 w 127926"/>
                  <a:gd name="connsiteY21" fmla="*/ 40534 h 86407"/>
                  <a:gd name="connsiteX22" fmla="*/ 80302 w 127926"/>
                  <a:gd name="connsiteY22" fmla="*/ 36724 h 86407"/>
                  <a:gd name="connsiteX23" fmla="*/ 79349 w 127926"/>
                  <a:gd name="connsiteY23" fmla="*/ 38629 h 86407"/>
                  <a:gd name="connsiteX24" fmla="*/ 82207 w 127926"/>
                  <a:gd name="connsiteY24" fmla="*/ 35772 h 86407"/>
                  <a:gd name="connsiteX25" fmla="*/ 81254 w 127926"/>
                  <a:gd name="connsiteY25" fmla="*/ 36724 h 86407"/>
                  <a:gd name="connsiteX26" fmla="*/ 80302 w 127926"/>
                  <a:gd name="connsiteY26" fmla="*/ 37677 h 86407"/>
                  <a:gd name="connsiteX27" fmla="*/ 83159 w 127926"/>
                  <a:gd name="connsiteY27" fmla="*/ 34819 h 86407"/>
                  <a:gd name="connsiteX28" fmla="*/ 80302 w 127926"/>
                  <a:gd name="connsiteY28" fmla="*/ 36724 h 86407"/>
                  <a:gd name="connsiteX29" fmla="*/ 84112 w 127926"/>
                  <a:gd name="connsiteY29" fmla="*/ 34819 h 86407"/>
                  <a:gd name="connsiteX30" fmla="*/ 82207 w 127926"/>
                  <a:gd name="connsiteY30" fmla="*/ 35772 h 86407"/>
                  <a:gd name="connsiteX31" fmla="*/ 74587 w 127926"/>
                  <a:gd name="connsiteY31" fmla="*/ 37677 h 86407"/>
                  <a:gd name="connsiteX32" fmla="*/ 81254 w 127926"/>
                  <a:gd name="connsiteY32" fmla="*/ 36724 h 86407"/>
                  <a:gd name="connsiteX33" fmla="*/ 24104 w 127926"/>
                  <a:gd name="connsiteY33" fmla="*/ 33867 h 86407"/>
                  <a:gd name="connsiteX34" fmla="*/ 292 w 127926"/>
                  <a:gd name="connsiteY34" fmla="*/ 54822 h 86407"/>
                  <a:gd name="connsiteX35" fmla="*/ 17437 w 127926"/>
                  <a:gd name="connsiteY35" fmla="*/ 80539 h 86407"/>
                  <a:gd name="connsiteX36" fmla="*/ 52679 w 127926"/>
                  <a:gd name="connsiteY36" fmla="*/ 81492 h 86407"/>
                  <a:gd name="connsiteX37" fmla="*/ 78397 w 127926"/>
                  <a:gd name="connsiteY37" fmla="*/ 71967 h 86407"/>
                  <a:gd name="connsiteX38" fmla="*/ 100304 w 127926"/>
                  <a:gd name="connsiteY38" fmla="*/ 55774 h 86407"/>
                  <a:gd name="connsiteX39" fmla="*/ 109829 w 127926"/>
                  <a:gd name="connsiteY39" fmla="*/ 48154 h 86407"/>
                  <a:gd name="connsiteX40" fmla="*/ 114592 w 127926"/>
                  <a:gd name="connsiteY40" fmla="*/ 44344 h 86407"/>
                  <a:gd name="connsiteX41" fmla="*/ 113639 w 127926"/>
                  <a:gd name="connsiteY41" fmla="*/ 45297 h 86407"/>
                  <a:gd name="connsiteX42" fmla="*/ 116497 w 127926"/>
                  <a:gd name="connsiteY42" fmla="*/ 43392 h 86407"/>
                  <a:gd name="connsiteX43" fmla="*/ 126974 w 127926"/>
                  <a:gd name="connsiteY43" fmla="*/ 29104 h 86407"/>
                  <a:gd name="connsiteX44" fmla="*/ 124117 w 127926"/>
                  <a:gd name="connsiteY44" fmla="*/ 11006 h 86407"/>
                  <a:gd name="connsiteX45" fmla="*/ 109829 w 127926"/>
                  <a:gd name="connsiteY45" fmla="*/ 529 h 86407"/>
                  <a:gd name="connsiteX46" fmla="*/ 88874 w 127926"/>
                  <a:gd name="connsiteY46" fmla="*/ 3387 h 86407"/>
                  <a:gd name="connsiteX47" fmla="*/ 88874 w 127926"/>
                  <a:gd name="connsiteY47" fmla="*/ 3387 h 8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7926" h="86407">
                    <a:moveTo>
                      <a:pt x="88874" y="3387"/>
                    </a:moveTo>
                    <a:cubicBezTo>
                      <a:pt x="82207" y="8149"/>
                      <a:pt x="76492" y="12912"/>
                      <a:pt x="69824" y="18627"/>
                    </a:cubicBezTo>
                    <a:cubicBezTo>
                      <a:pt x="67919" y="20531"/>
                      <a:pt x="65062" y="22437"/>
                      <a:pt x="63157" y="24342"/>
                    </a:cubicBezTo>
                    <a:cubicBezTo>
                      <a:pt x="61252" y="25294"/>
                      <a:pt x="57442" y="29104"/>
                      <a:pt x="63157" y="24342"/>
                    </a:cubicBezTo>
                    <a:cubicBezTo>
                      <a:pt x="62204" y="25294"/>
                      <a:pt x="61252" y="26247"/>
                      <a:pt x="60299" y="26247"/>
                    </a:cubicBezTo>
                    <a:cubicBezTo>
                      <a:pt x="55537" y="29104"/>
                      <a:pt x="50774" y="32914"/>
                      <a:pt x="46012" y="34819"/>
                    </a:cubicBezTo>
                    <a:cubicBezTo>
                      <a:pt x="40297" y="37677"/>
                      <a:pt x="50774" y="32914"/>
                      <a:pt x="46964" y="34819"/>
                    </a:cubicBezTo>
                    <a:cubicBezTo>
                      <a:pt x="46012" y="35772"/>
                      <a:pt x="44107" y="35772"/>
                      <a:pt x="43154" y="35772"/>
                    </a:cubicBezTo>
                    <a:cubicBezTo>
                      <a:pt x="40297" y="36724"/>
                      <a:pt x="37439" y="37677"/>
                      <a:pt x="34582" y="37677"/>
                    </a:cubicBezTo>
                    <a:cubicBezTo>
                      <a:pt x="36487" y="37677"/>
                      <a:pt x="38392" y="36724"/>
                      <a:pt x="41249" y="36724"/>
                    </a:cubicBezTo>
                    <a:cubicBezTo>
                      <a:pt x="36487" y="37677"/>
                      <a:pt x="30772" y="37677"/>
                      <a:pt x="26009" y="36724"/>
                    </a:cubicBezTo>
                    <a:cubicBezTo>
                      <a:pt x="27914" y="36724"/>
                      <a:pt x="29819" y="37677"/>
                      <a:pt x="32677" y="37677"/>
                    </a:cubicBezTo>
                    <a:cubicBezTo>
                      <a:pt x="30772" y="37677"/>
                      <a:pt x="28867" y="36724"/>
                      <a:pt x="27914" y="36724"/>
                    </a:cubicBezTo>
                    <a:cubicBezTo>
                      <a:pt x="26009" y="51964"/>
                      <a:pt x="24104" y="68156"/>
                      <a:pt x="21247" y="83397"/>
                    </a:cubicBezTo>
                    <a:cubicBezTo>
                      <a:pt x="38392" y="83397"/>
                      <a:pt x="54584" y="87206"/>
                      <a:pt x="71729" y="86254"/>
                    </a:cubicBezTo>
                    <a:cubicBezTo>
                      <a:pt x="83159" y="85302"/>
                      <a:pt x="95542" y="83397"/>
                      <a:pt x="105067" y="77681"/>
                    </a:cubicBezTo>
                    <a:cubicBezTo>
                      <a:pt x="118402" y="69109"/>
                      <a:pt x="125069" y="56727"/>
                      <a:pt x="126022" y="41487"/>
                    </a:cubicBezTo>
                    <a:cubicBezTo>
                      <a:pt x="126974" y="29104"/>
                      <a:pt x="114592" y="16722"/>
                      <a:pt x="102209" y="17674"/>
                    </a:cubicBezTo>
                    <a:cubicBezTo>
                      <a:pt x="88874" y="18627"/>
                      <a:pt x="79349" y="28152"/>
                      <a:pt x="78397" y="41487"/>
                    </a:cubicBezTo>
                    <a:cubicBezTo>
                      <a:pt x="78397" y="42439"/>
                      <a:pt x="78397" y="43392"/>
                      <a:pt x="78397" y="43392"/>
                    </a:cubicBezTo>
                    <a:cubicBezTo>
                      <a:pt x="78397" y="41487"/>
                      <a:pt x="79349" y="39581"/>
                      <a:pt x="79349" y="36724"/>
                    </a:cubicBezTo>
                    <a:cubicBezTo>
                      <a:pt x="79349" y="37677"/>
                      <a:pt x="78397" y="39581"/>
                      <a:pt x="78397" y="40534"/>
                    </a:cubicBezTo>
                    <a:cubicBezTo>
                      <a:pt x="77444" y="43392"/>
                      <a:pt x="81254" y="34819"/>
                      <a:pt x="80302" y="36724"/>
                    </a:cubicBezTo>
                    <a:cubicBezTo>
                      <a:pt x="80302" y="37677"/>
                      <a:pt x="79349" y="37677"/>
                      <a:pt x="79349" y="38629"/>
                    </a:cubicBezTo>
                    <a:cubicBezTo>
                      <a:pt x="78397" y="41487"/>
                      <a:pt x="83159" y="33867"/>
                      <a:pt x="82207" y="35772"/>
                    </a:cubicBezTo>
                    <a:cubicBezTo>
                      <a:pt x="82207" y="35772"/>
                      <a:pt x="81254" y="36724"/>
                      <a:pt x="81254" y="36724"/>
                    </a:cubicBezTo>
                    <a:cubicBezTo>
                      <a:pt x="81254" y="36724"/>
                      <a:pt x="80302" y="37677"/>
                      <a:pt x="80302" y="37677"/>
                    </a:cubicBezTo>
                    <a:cubicBezTo>
                      <a:pt x="80302" y="37677"/>
                      <a:pt x="86017" y="33867"/>
                      <a:pt x="83159" y="34819"/>
                    </a:cubicBezTo>
                    <a:cubicBezTo>
                      <a:pt x="82207" y="35772"/>
                      <a:pt x="81254" y="35772"/>
                      <a:pt x="80302" y="36724"/>
                    </a:cubicBezTo>
                    <a:cubicBezTo>
                      <a:pt x="78397" y="37677"/>
                      <a:pt x="86969" y="33867"/>
                      <a:pt x="84112" y="34819"/>
                    </a:cubicBezTo>
                    <a:cubicBezTo>
                      <a:pt x="83159" y="34819"/>
                      <a:pt x="83159" y="35772"/>
                      <a:pt x="82207" y="35772"/>
                    </a:cubicBezTo>
                    <a:cubicBezTo>
                      <a:pt x="79349" y="36724"/>
                      <a:pt x="76492" y="36724"/>
                      <a:pt x="74587" y="37677"/>
                    </a:cubicBezTo>
                    <a:cubicBezTo>
                      <a:pt x="76492" y="37677"/>
                      <a:pt x="78397" y="36724"/>
                      <a:pt x="81254" y="36724"/>
                    </a:cubicBezTo>
                    <a:cubicBezTo>
                      <a:pt x="62204" y="39581"/>
                      <a:pt x="43154" y="33867"/>
                      <a:pt x="24104" y="33867"/>
                    </a:cubicBezTo>
                    <a:cubicBezTo>
                      <a:pt x="12674" y="33867"/>
                      <a:pt x="2197" y="43392"/>
                      <a:pt x="292" y="54822"/>
                    </a:cubicBezTo>
                    <a:cubicBezTo>
                      <a:pt x="-1613" y="65299"/>
                      <a:pt x="6007" y="78634"/>
                      <a:pt x="17437" y="80539"/>
                    </a:cubicBezTo>
                    <a:cubicBezTo>
                      <a:pt x="29819" y="82444"/>
                      <a:pt x="40297" y="83397"/>
                      <a:pt x="52679" y="81492"/>
                    </a:cubicBezTo>
                    <a:cubicBezTo>
                      <a:pt x="61252" y="79587"/>
                      <a:pt x="70777" y="75777"/>
                      <a:pt x="78397" y="71967"/>
                    </a:cubicBezTo>
                    <a:cubicBezTo>
                      <a:pt x="86017" y="67204"/>
                      <a:pt x="93637" y="61489"/>
                      <a:pt x="100304" y="55774"/>
                    </a:cubicBezTo>
                    <a:cubicBezTo>
                      <a:pt x="103162" y="52917"/>
                      <a:pt x="106972" y="51012"/>
                      <a:pt x="109829" y="48154"/>
                    </a:cubicBezTo>
                    <a:cubicBezTo>
                      <a:pt x="111734" y="47202"/>
                      <a:pt x="112687" y="45297"/>
                      <a:pt x="114592" y="44344"/>
                    </a:cubicBezTo>
                    <a:cubicBezTo>
                      <a:pt x="115544" y="43392"/>
                      <a:pt x="119354" y="40534"/>
                      <a:pt x="113639" y="45297"/>
                    </a:cubicBezTo>
                    <a:cubicBezTo>
                      <a:pt x="114592" y="44344"/>
                      <a:pt x="115544" y="43392"/>
                      <a:pt x="116497" y="43392"/>
                    </a:cubicBezTo>
                    <a:cubicBezTo>
                      <a:pt x="121259" y="39581"/>
                      <a:pt x="126022" y="35772"/>
                      <a:pt x="126974" y="29104"/>
                    </a:cubicBezTo>
                    <a:cubicBezTo>
                      <a:pt x="128879" y="23389"/>
                      <a:pt x="127927" y="15769"/>
                      <a:pt x="124117" y="11006"/>
                    </a:cubicBezTo>
                    <a:cubicBezTo>
                      <a:pt x="121259" y="6244"/>
                      <a:pt x="115544" y="1481"/>
                      <a:pt x="109829" y="529"/>
                    </a:cubicBezTo>
                    <a:cubicBezTo>
                      <a:pt x="102209" y="-423"/>
                      <a:pt x="94589" y="-423"/>
                      <a:pt x="88874" y="3387"/>
                    </a:cubicBezTo>
                    <a:lnTo>
                      <a:pt x="88874" y="338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8" name="Freeform: Shape 37">
                <a:extLst>
                  <a:ext uri="{FF2B5EF4-FFF2-40B4-BE49-F238E27FC236}">
                    <a16:creationId xmlns:a16="http://schemas.microsoft.com/office/drawing/2014/main" id="{8E28ECE2-94E0-45D9-95BA-71B09429E398}"/>
                  </a:ext>
                </a:extLst>
              </p:cNvPr>
              <p:cNvSpPr/>
              <p:nvPr/>
            </p:nvSpPr>
            <p:spPr>
              <a:xfrm>
                <a:off x="5747308" y="3970019"/>
                <a:ext cx="650565" cy="1140298"/>
              </a:xfrm>
              <a:custGeom>
                <a:avLst/>
                <a:gdLst>
                  <a:gd name="connsiteX0" fmla="*/ 600152 w 650565"/>
                  <a:gd name="connsiteY0" fmla="*/ 1040130 h 1140298"/>
                  <a:gd name="connsiteX1" fmla="*/ 530619 w 650565"/>
                  <a:gd name="connsiteY1" fmla="*/ 1057275 h 1140298"/>
                  <a:gd name="connsiteX2" fmla="*/ 444894 w 650565"/>
                  <a:gd name="connsiteY2" fmla="*/ 1057275 h 1140298"/>
                  <a:gd name="connsiteX3" fmla="*/ 382982 w 650565"/>
                  <a:gd name="connsiteY3" fmla="*/ 1060133 h 1140298"/>
                  <a:gd name="connsiteX4" fmla="*/ 333452 w 650565"/>
                  <a:gd name="connsiteY4" fmla="*/ 1050608 h 1140298"/>
                  <a:gd name="connsiteX5" fmla="*/ 322974 w 650565"/>
                  <a:gd name="connsiteY5" fmla="*/ 1035368 h 1140298"/>
                  <a:gd name="connsiteX6" fmla="*/ 314402 w 650565"/>
                  <a:gd name="connsiteY6" fmla="*/ 1007745 h 1140298"/>
                  <a:gd name="connsiteX7" fmla="*/ 303924 w 650565"/>
                  <a:gd name="connsiteY7" fmla="*/ 945833 h 1140298"/>
                  <a:gd name="connsiteX8" fmla="*/ 285827 w 650565"/>
                  <a:gd name="connsiteY8" fmla="*/ 775335 h 1140298"/>
                  <a:gd name="connsiteX9" fmla="*/ 269634 w 650565"/>
                  <a:gd name="connsiteY9" fmla="*/ 687705 h 1140298"/>
                  <a:gd name="connsiteX10" fmla="*/ 243917 w 650565"/>
                  <a:gd name="connsiteY10" fmla="*/ 604838 h 1140298"/>
                  <a:gd name="connsiteX11" fmla="*/ 197244 w 650565"/>
                  <a:gd name="connsiteY11" fmla="*/ 435293 h 1140298"/>
                  <a:gd name="connsiteX12" fmla="*/ 159144 w 650565"/>
                  <a:gd name="connsiteY12" fmla="*/ 264795 h 1140298"/>
                  <a:gd name="connsiteX13" fmla="*/ 136284 w 650565"/>
                  <a:gd name="connsiteY13" fmla="*/ 116205 h 1140298"/>
                  <a:gd name="connsiteX14" fmla="*/ 74372 w 650565"/>
                  <a:gd name="connsiteY14" fmla="*/ 11430 h 1140298"/>
                  <a:gd name="connsiteX15" fmla="*/ 47702 w 650565"/>
                  <a:gd name="connsiteY15" fmla="*/ 0 h 1140298"/>
                  <a:gd name="connsiteX16" fmla="*/ 21032 w 650565"/>
                  <a:gd name="connsiteY16" fmla="*/ 12383 h 1140298"/>
                  <a:gd name="connsiteX17" fmla="*/ 1982 w 650565"/>
                  <a:gd name="connsiteY17" fmla="*/ 49530 h 1140298"/>
                  <a:gd name="connsiteX18" fmla="*/ 12459 w 650565"/>
                  <a:gd name="connsiteY18" fmla="*/ 152400 h 1140298"/>
                  <a:gd name="connsiteX19" fmla="*/ 38177 w 650565"/>
                  <a:gd name="connsiteY19" fmla="*/ 238125 h 1140298"/>
                  <a:gd name="connsiteX20" fmla="*/ 71514 w 650565"/>
                  <a:gd name="connsiteY20" fmla="*/ 393383 h 1140298"/>
                  <a:gd name="connsiteX21" fmla="*/ 113424 w 650565"/>
                  <a:gd name="connsiteY21" fmla="*/ 565785 h 1140298"/>
                  <a:gd name="connsiteX22" fmla="*/ 160097 w 650565"/>
                  <a:gd name="connsiteY22" fmla="*/ 741045 h 1140298"/>
                  <a:gd name="connsiteX23" fmla="*/ 206769 w 650565"/>
                  <a:gd name="connsiteY23" fmla="*/ 911543 h 1140298"/>
                  <a:gd name="connsiteX24" fmla="*/ 231534 w 650565"/>
                  <a:gd name="connsiteY24" fmla="*/ 1053465 h 1140298"/>
                  <a:gd name="connsiteX25" fmla="*/ 332499 w 650565"/>
                  <a:gd name="connsiteY25" fmla="*/ 1132523 h 1140298"/>
                  <a:gd name="connsiteX26" fmla="*/ 458229 w 650565"/>
                  <a:gd name="connsiteY26" fmla="*/ 1140143 h 1140298"/>
                  <a:gd name="connsiteX27" fmla="*/ 586817 w 650565"/>
                  <a:gd name="connsiteY27" fmla="*/ 1118235 h 1140298"/>
                  <a:gd name="connsiteX28" fmla="*/ 643014 w 650565"/>
                  <a:gd name="connsiteY28" fmla="*/ 1079183 h 1140298"/>
                  <a:gd name="connsiteX29" fmla="*/ 609677 w 650565"/>
                  <a:gd name="connsiteY29" fmla="*/ 1045845 h 1140298"/>
                  <a:gd name="connsiteX30" fmla="*/ 558242 w 650565"/>
                  <a:gd name="connsiteY30" fmla="*/ 1080135 h 1140298"/>
                  <a:gd name="connsiteX31" fmla="*/ 501092 w 650565"/>
                  <a:gd name="connsiteY31" fmla="*/ 1091565 h 1140298"/>
                  <a:gd name="connsiteX32" fmla="*/ 371552 w 650565"/>
                  <a:gd name="connsiteY32" fmla="*/ 1090613 h 1140298"/>
                  <a:gd name="connsiteX33" fmla="*/ 276302 w 650565"/>
                  <a:gd name="connsiteY33" fmla="*/ 1035368 h 1140298"/>
                  <a:gd name="connsiteX34" fmla="*/ 252489 w 650565"/>
                  <a:gd name="connsiteY34" fmla="*/ 893445 h 1140298"/>
                  <a:gd name="connsiteX35" fmla="*/ 203912 w 650565"/>
                  <a:gd name="connsiteY35" fmla="*/ 718185 h 1140298"/>
                  <a:gd name="connsiteX36" fmla="*/ 156287 w 650565"/>
                  <a:gd name="connsiteY36" fmla="*/ 540068 h 1140298"/>
                  <a:gd name="connsiteX37" fmla="*/ 115329 w 650565"/>
                  <a:gd name="connsiteY37" fmla="*/ 364808 h 1140298"/>
                  <a:gd name="connsiteX38" fmla="*/ 82944 w 650565"/>
                  <a:gd name="connsiteY38" fmla="*/ 216218 h 1140298"/>
                  <a:gd name="connsiteX39" fmla="*/ 52464 w 650565"/>
                  <a:gd name="connsiteY39" fmla="*/ 109538 h 1140298"/>
                  <a:gd name="connsiteX40" fmla="*/ 48654 w 650565"/>
                  <a:gd name="connsiteY40" fmla="*/ 60008 h 1140298"/>
                  <a:gd name="connsiteX41" fmla="*/ 48654 w 650565"/>
                  <a:gd name="connsiteY41" fmla="*/ 59055 h 1140298"/>
                  <a:gd name="connsiteX42" fmla="*/ 49607 w 650565"/>
                  <a:gd name="connsiteY42" fmla="*/ 52388 h 1140298"/>
                  <a:gd name="connsiteX43" fmla="*/ 50559 w 650565"/>
                  <a:gd name="connsiteY43" fmla="*/ 48578 h 1140298"/>
                  <a:gd name="connsiteX44" fmla="*/ 50559 w 650565"/>
                  <a:gd name="connsiteY44" fmla="*/ 47625 h 1140298"/>
                  <a:gd name="connsiteX45" fmla="*/ 53417 w 650565"/>
                  <a:gd name="connsiteY45" fmla="*/ 43815 h 1140298"/>
                  <a:gd name="connsiteX46" fmla="*/ 53417 w 650565"/>
                  <a:gd name="connsiteY46" fmla="*/ 43815 h 1140298"/>
                  <a:gd name="connsiteX47" fmla="*/ 52464 w 650565"/>
                  <a:gd name="connsiteY47" fmla="*/ 44768 h 1140298"/>
                  <a:gd name="connsiteX48" fmla="*/ 54369 w 650565"/>
                  <a:gd name="connsiteY48" fmla="*/ 43815 h 1140298"/>
                  <a:gd name="connsiteX49" fmla="*/ 41987 w 650565"/>
                  <a:gd name="connsiteY49" fmla="*/ 43815 h 1140298"/>
                  <a:gd name="connsiteX50" fmla="*/ 54369 w 650565"/>
                  <a:gd name="connsiteY50" fmla="*/ 52388 h 1140298"/>
                  <a:gd name="connsiteX51" fmla="*/ 67704 w 650565"/>
                  <a:gd name="connsiteY51" fmla="*/ 69533 h 1140298"/>
                  <a:gd name="connsiteX52" fmla="*/ 88659 w 650565"/>
                  <a:gd name="connsiteY52" fmla="*/ 115253 h 1140298"/>
                  <a:gd name="connsiteX53" fmla="*/ 110567 w 650565"/>
                  <a:gd name="connsiteY53" fmla="*/ 240983 h 1140298"/>
                  <a:gd name="connsiteX54" fmla="*/ 141047 w 650565"/>
                  <a:gd name="connsiteY54" fmla="*/ 397193 h 1140298"/>
                  <a:gd name="connsiteX55" fmla="*/ 182004 w 650565"/>
                  <a:gd name="connsiteY55" fmla="*/ 554355 h 1140298"/>
                  <a:gd name="connsiteX56" fmla="*/ 226772 w 650565"/>
                  <a:gd name="connsiteY56" fmla="*/ 704850 h 1140298"/>
                  <a:gd name="connsiteX57" fmla="*/ 248679 w 650565"/>
                  <a:gd name="connsiteY57" fmla="*/ 859155 h 1140298"/>
                  <a:gd name="connsiteX58" fmla="*/ 266777 w 650565"/>
                  <a:gd name="connsiteY58" fmla="*/ 1000125 h 1140298"/>
                  <a:gd name="connsiteX59" fmla="*/ 321069 w 650565"/>
                  <a:gd name="connsiteY59" fmla="*/ 1094423 h 1140298"/>
                  <a:gd name="connsiteX60" fmla="*/ 449657 w 650565"/>
                  <a:gd name="connsiteY60" fmla="*/ 1102043 h 1140298"/>
                  <a:gd name="connsiteX61" fmla="*/ 540144 w 650565"/>
                  <a:gd name="connsiteY61" fmla="*/ 1102043 h 1140298"/>
                  <a:gd name="connsiteX62" fmla="*/ 614439 w 650565"/>
                  <a:gd name="connsiteY62" fmla="*/ 1083945 h 1140298"/>
                  <a:gd name="connsiteX63" fmla="*/ 630632 w 650565"/>
                  <a:gd name="connsiteY63" fmla="*/ 1054418 h 1140298"/>
                  <a:gd name="connsiteX64" fmla="*/ 600152 w 650565"/>
                  <a:gd name="connsiteY64" fmla="*/ 1040130 h 1140298"/>
                  <a:gd name="connsiteX65" fmla="*/ 600152 w 650565"/>
                  <a:gd name="connsiteY65" fmla="*/ 1040130 h 1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50565" h="1140298">
                    <a:moveTo>
                      <a:pt x="600152" y="1040130"/>
                    </a:moveTo>
                    <a:cubicBezTo>
                      <a:pt x="576339" y="1042988"/>
                      <a:pt x="554432" y="1056323"/>
                      <a:pt x="530619" y="1057275"/>
                    </a:cubicBezTo>
                    <a:cubicBezTo>
                      <a:pt x="502044" y="1059180"/>
                      <a:pt x="473469" y="1056323"/>
                      <a:pt x="444894" y="1057275"/>
                    </a:cubicBezTo>
                    <a:cubicBezTo>
                      <a:pt x="423939" y="1057275"/>
                      <a:pt x="403937" y="1060133"/>
                      <a:pt x="382982" y="1060133"/>
                    </a:cubicBezTo>
                    <a:cubicBezTo>
                      <a:pt x="365837" y="1060133"/>
                      <a:pt x="345834" y="1060133"/>
                      <a:pt x="333452" y="1050608"/>
                    </a:cubicBezTo>
                    <a:cubicBezTo>
                      <a:pt x="329642" y="1047750"/>
                      <a:pt x="325832" y="1042035"/>
                      <a:pt x="322974" y="1035368"/>
                    </a:cubicBezTo>
                    <a:cubicBezTo>
                      <a:pt x="319164" y="1026795"/>
                      <a:pt x="317259" y="1017270"/>
                      <a:pt x="314402" y="1007745"/>
                    </a:cubicBezTo>
                    <a:cubicBezTo>
                      <a:pt x="309639" y="987743"/>
                      <a:pt x="307734" y="966788"/>
                      <a:pt x="303924" y="945833"/>
                    </a:cubicBezTo>
                    <a:cubicBezTo>
                      <a:pt x="294399" y="889635"/>
                      <a:pt x="293447" y="832485"/>
                      <a:pt x="285827" y="775335"/>
                    </a:cubicBezTo>
                    <a:cubicBezTo>
                      <a:pt x="282017" y="745808"/>
                      <a:pt x="277254" y="716280"/>
                      <a:pt x="269634" y="687705"/>
                    </a:cubicBezTo>
                    <a:cubicBezTo>
                      <a:pt x="262014" y="660083"/>
                      <a:pt x="252489" y="632460"/>
                      <a:pt x="243917" y="604838"/>
                    </a:cubicBezTo>
                    <a:cubicBezTo>
                      <a:pt x="226772" y="548640"/>
                      <a:pt x="211532" y="491490"/>
                      <a:pt x="197244" y="435293"/>
                    </a:cubicBezTo>
                    <a:cubicBezTo>
                      <a:pt x="182957" y="379095"/>
                      <a:pt x="167717" y="321945"/>
                      <a:pt x="159144" y="264795"/>
                    </a:cubicBezTo>
                    <a:cubicBezTo>
                      <a:pt x="151524" y="215265"/>
                      <a:pt x="150572" y="163830"/>
                      <a:pt x="136284" y="116205"/>
                    </a:cubicBezTo>
                    <a:cubicBezTo>
                      <a:pt x="124854" y="78105"/>
                      <a:pt x="107709" y="35243"/>
                      <a:pt x="74372" y="11430"/>
                    </a:cubicBezTo>
                    <a:cubicBezTo>
                      <a:pt x="66752" y="5715"/>
                      <a:pt x="57227" y="0"/>
                      <a:pt x="47702" y="0"/>
                    </a:cubicBezTo>
                    <a:cubicBezTo>
                      <a:pt x="38177" y="0"/>
                      <a:pt x="27699" y="6668"/>
                      <a:pt x="21032" y="12383"/>
                    </a:cubicBezTo>
                    <a:cubicBezTo>
                      <a:pt x="10554" y="21908"/>
                      <a:pt x="3887" y="36195"/>
                      <a:pt x="1982" y="49530"/>
                    </a:cubicBezTo>
                    <a:cubicBezTo>
                      <a:pt x="-3733" y="83820"/>
                      <a:pt x="3887" y="120015"/>
                      <a:pt x="12459" y="152400"/>
                    </a:cubicBezTo>
                    <a:cubicBezTo>
                      <a:pt x="20079" y="180975"/>
                      <a:pt x="29604" y="209550"/>
                      <a:pt x="38177" y="238125"/>
                    </a:cubicBezTo>
                    <a:cubicBezTo>
                      <a:pt x="53417" y="288608"/>
                      <a:pt x="61989" y="340995"/>
                      <a:pt x="71514" y="393383"/>
                    </a:cubicBezTo>
                    <a:cubicBezTo>
                      <a:pt x="81992" y="452438"/>
                      <a:pt x="98184" y="508635"/>
                      <a:pt x="113424" y="565785"/>
                    </a:cubicBezTo>
                    <a:cubicBezTo>
                      <a:pt x="128664" y="623888"/>
                      <a:pt x="143904" y="682943"/>
                      <a:pt x="160097" y="741045"/>
                    </a:cubicBezTo>
                    <a:cubicBezTo>
                      <a:pt x="176289" y="797243"/>
                      <a:pt x="197244" y="853440"/>
                      <a:pt x="206769" y="911543"/>
                    </a:cubicBezTo>
                    <a:cubicBezTo>
                      <a:pt x="214389" y="959168"/>
                      <a:pt x="211532" y="1008698"/>
                      <a:pt x="231534" y="1053465"/>
                    </a:cubicBezTo>
                    <a:cubicBezTo>
                      <a:pt x="250584" y="1095375"/>
                      <a:pt x="288684" y="1122045"/>
                      <a:pt x="332499" y="1132523"/>
                    </a:cubicBezTo>
                    <a:cubicBezTo>
                      <a:pt x="373457" y="1142048"/>
                      <a:pt x="416319" y="1140143"/>
                      <a:pt x="458229" y="1140143"/>
                    </a:cubicBezTo>
                    <a:cubicBezTo>
                      <a:pt x="502044" y="1140143"/>
                      <a:pt x="545859" y="1138238"/>
                      <a:pt x="586817" y="1118235"/>
                    </a:cubicBezTo>
                    <a:cubicBezTo>
                      <a:pt x="607772" y="1108710"/>
                      <a:pt x="625869" y="1094423"/>
                      <a:pt x="643014" y="1079183"/>
                    </a:cubicBezTo>
                    <a:cubicBezTo>
                      <a:pt x="665874" y="1058228"/>
                      <a:pt x="631584" y="1024890"/>
                      <a:pt x="609677" y="1045845"/>
                    </a:cubicBezTo>
                    <a:cubicBezTo>
                      <a:pt x="594437" y="1060133"/>
                      <a:pt x="577292" y="1072515"/>
                      <a:pt x="558242" y="1080135"/>
                    </a:cubicBezTo>
                    <a:cubicBezTo>
                      <a:pt x="540144" y="1087755"/>
                      <a:pt x="520142" y="1090613"/>
                      <a:pt x="501092" y="1091565"/>
                    </a:cubicBezTo>
                    <a:cubicBezTo>
                      <a:pt x="459182" y="1094423"/>
                      <a:pt x="414414" y="1095375"/>
                      <a:pt x="371552" y="1090613"/>
                    </a:cubicBezTo>
                    <a:cubicBezTo>
                      <a:pt x="332499" y="1086803"/>
                      <a:pt x="295352" y="1072515"/>
                      <a:pt x="276302" y="1035368"/>
                    </a:cubicBezTo>
                    <a:cubicBezTo>
                      <a:pt x="255347" y="992505"/>
                      <a:pt x="260109" y="940118"/>
                      <a:pt x="252489" y="893445"/>
                    </a:cubicBezTo>
                    <a:cubicBezTo>
                      <a:pt x="242012" y="833438"/>
                      <a:pt x="221057" y="776288"/>
                      <a:pt x="203912" y="718185"/>
                    </a:cubicBezTo>
                    <a:cubicBezTo>
                      <a:pt x="187719" y="659130"/>
                      <a:pt x="172479" y="600075"/>
                      <a:pt x="156287" y="540068"/>
                    </a:cubicBezTo>
                    <a:cubicBezTo>
                      <a:pt x="141047" y="481965"/>
                      <a:pt x="125807" y="424815"/>
                      <a:pt x="115329" y="364808"/>
                    </a:cubicBezTo>
                    <a:cubicBezTo>
                      <a:pt x="106757" y="315278"/>
                      <a:pt x="98184" y="264795"/>
                      <a:pt x="82944" y="216218"/>
                    </a:cubicBezTo>
                    <a:cubicBezTo>
                      <a:pt x="71514" y="180975"/>
                      <a:pt x="60084" y="145733"/>
                      <a:pt x="52464" y="109538"/>
                    </a:cubicBezTo>
                    <a:cubicBezTo>
                      <a:pt x="49607" y="93345"/>
                      <a:pt x="47702" y="79058"/>
                      <a:pt x="48654" y="60008"/>
                    </a:cubicBezTo>
                    <a:cubicBezTo>
                      <a:pt x="48654" y="53340"/>
                      <a:pt x="47702" y="62865"/>
                      <a:pt x="48654" y="59055"/>
                    </a:cubicBezTo>
                    <a:cubicBezTo>
                      <a:pt x="48654" y="57150"/>
                      <a:pt x="49607" y="54293"/>
                      <a:pt x="49607" y="52388"/>
                    </a:cubicBezTo>
                    <a:cubicBezTo>
                      <a:pt x="49607" y="51435"/>
                      <a:pt x="50559" y="50483"/>
                      <a:pt x="50559" y="48578"/>
                    </a:cubicBezTo>
                    <a:cubicBezTo>
                      <a:pt x="51512" y="43815"/>
                      <a:pt x="48654" y="51435"/>
                      <a:pt x="50559" y="47625"/>
                    </a:cubicBezTo>
                    <a:cubicBezTo>
                      <a:pt x="51512" y="45720"/>
                      <a:pt x="52464" y="44768"/>
                      <a:pt x="53417" y="43815"/>
                    </a:cubicBezTo>
                    <a:cubicBezTo>
                      <a:pt x="50559" y="47625"/>
                      <a:pt x="51512" y="44768"/>
                      <a:pt x="53417" y="43815"/>
                    </a:cubicBezTo>
                    <a:cubicBezTo>
                      <a:pt x="56274" y="42863"/>
                      <a:pt x="53417" y="43815"/>
                      <a:pt x="52464" y="44768"/>
                    </a:cubicBezTo>
                    <a:cubicBezTo>
                      <a:pt x="53417" y="43815"/>
                      <a:pt x="60084" y="40958"/>
                      <a:pt x="54369" y="43815"/>
                    </a:cubicBezTo>
                    <a:cubicBezTo>
                      <a:pt x="50559" y="43815"/>
                      <a:pt x="45797" y="43815"/>
                      <a:pt x="41987" y="43815"/>
                    </a:cubicBezTo>
                    <a:cubicBezTo>
                      <a:pt x="44844" y="44768"/>
                      <a:pt x="50559" y="48578"/>
                      <a:pt x="54369" y="52388"/>
                    </a:cubicBezTo>
                    <a:cubicBezTo>
                      <a:pt x="60084" y="58103"/>
                      <a:pt x="62942" y="62865"/>
                      <a:pt x="67704" y="69533"/>
                    </a:cubicBezTo>
                    <a:cubicBezTo>
                      <a:pt x="76277" y="83820"/>
                      <a:pt x="82944" y="100013"/>
                      <a:pt x="88659" y="115253"/>
                    </a:cubicBezTo>
                    <a:cubicBezTo>
                      <a:pt x="101994" y="156210"/>
                      <a:pt x="105804" y="198120"/>
                      <a:pt x="110567" y="240983"/>
                    </a:cubicBezTo>
                    <a:cubicBezTo>
                      <a:pt x="117234" y="294323"/>
                      <a:pt x="128664" y="345758"/>
                      <a:pt x="141047" y="397193"/>
                    </a:cubicBezTo>
                    <a:cubicBezTo>
                      <a:pt x="153429" y="449580"/>
                      <a:pt x="167717" y="501968"/>
                      <a:pt x="182004" y="554355"/>
                    </a:cubicBezTo>
                    <a:cubicBezTo>
                      <a:pt x="196292" y="604838"/>
                      <a:pt x="213437" y="654368"/>
                      <a:pt x="226772" y="704850"/>
                    </a:cubicBezTo>
                    <a:cubicBezTo>
                      <a:pt x="240107" y="755333"/>
                      <a:pt x="243917" y="807720"/>
                      <a:pt x="248679" y="859155"/>
                    </a:cubicBezTo>
                    <a:cubicBezTo>
                      <a:pt x="252489" y="906780"/>
                      <a:pt x="259157" y="953453"/>
                      <a:pt x="266777" y="1000125"/>
                    </a:cubicBezTo>
                    <a:cubicBezTo>
                      <a:pt x="273444" y="1036320"/>
                      <a:pt x="283922" y="1078230"/>
                      <a:pt x="321069" y="1094423"/>
                    </a:cubicBezTo>
                    <a:cubicBezTo>
                      <a:pt x="362027" y="1112520"/>
                      <a:pt x="406794" y="1102043"/>
                      <a:pt x="449657" y="1102043"/>
                    </a:cubicBezTo>
                    <a:cubicBezTo>
                      <a:pt x="480137" y="1102043"/>
                      <a:pt x="510617" y="1104900"/>
                      <a:pt x="540144" y="1102043"/>
                    </a:cubicBezTo>
                    <a:cubicBezTo>
                      <a:pt x="565862" y="1099185"/>
                      <a:pt x="588722" y="1086803"/>
                      <a:pt x="614439" y="1083945"/>
                    </a:cubicBezTo>
                    <a:cubicBezTo>
                      <a:pt x="626822" y="1082040"/>
                      <a:pt x="634442" y="1065848"/>
                      <a:pt x="630632" y="1054418"/>
                    </a:cubicBezTo>
                    <a:cubicBezTo>
                      <a:pt x="625869" y="1042988"/>
                      <a:pt x="612534" y="1039178"/>
                      <a:pt x="600152" y="1040130"/>
                    </a:cubicBezTo>
                    <a:lnTo>
                      <a:pt x="600152" y="10401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39" name="Freeform: Shape 38">
                <a:extLst>
                  <a:ext uri="{FF2B5EF4-FFF2-40B4-BE49-F238E27FC236}">
                    <a16:creationId xmlns:a16="http://schemas.microsoft.com/office/drawing/2014/main" id="{A715BFB7-01AC-417C-B699-AD9E968AC1E0}"/>
                  </a:ext>
                </a:extLst>
              </p:cNvPr>
              <p:cNvSpPr/>
              <p:nvPr/>
            </p:nvSpPr>
            <p:spPr>
              <a:xfrm>
                <a:off x="6341533" y="4964261"/>
                <a:ext cx="285127" cy="313586"/>
              </a:xfrm>
              <a:custGeom>
                <a:avLst/>
                <a:gdLst>
                  <a:gd name="connsiteX0" fmla="*/ 53552 w 285127"/>
                  <a:gd name="connsiteY0" fmla="*/ 195431 h 313586"/>
                  <a:gd name="connsiteX1" fmla="*/ 51647 w 285127"/>
                  <a:gd name="connsiteY1" fmla="*/ 161141 h 313586"/>
                  <a:gd name="connsiteX2" fmla="*/ 51647 w 285127"/>
                  <a:gd name="connsiteY2" fmla="*/ 152569 h 313586"/>
                  <a:gd name="connsiteX3" fmla="*/ 51647 w 285127"/>
                  <a:gd name="connsiteY3" fmla="*/ 148758 h 313586"/>
                  <a:gd name="connsiteX4" fmla="*/ 52599 w 285127"/>
                  <a:gd name="connsiteY4" fmla="*/ 143996 h 313586"/>
                  <a:gd name="connsiteX5" fmla="*/ 51647 w 285127"/>
                  <a:gd name="connsiteY5" fmla="*/ 145901 h 313586"/>
                  <a:gd name="connsiteX6" fmla="*/ 51647 w 285127"/>
                  <a:gd name="connsiteY6" fmla="*/ 145901 h 313586"/>
                  <a:gd name="connsiteX7" fmla="*/ 48789 w 285127"/>
                  <a:gd name="connsiteY7" fmla="*/ 147806 h 313586"/>
                  <a:gd name="connsiteX8" fmla="*/ 19262 w 285127"/>
                  <a:gd name="connsiteY8" fmla="*/ 131614 h 313586"/>
                  <a:gd name="connsiteX9" fmla="*/ 58314 w 285127"/>
                  <a:gd name="connsiteY9" fmla="*/ 259249 h 313586"/>
                  <a:gd name="connsiteX10" fmla="*/ 102129 w 285127"/>
                  <a:gd name="connsiteY10" fmla="*/ 253533 h 313586"/>
                  <a:gd name="connsiteX11" fmla="*/ 86889 w 285127"/>
                  <a:gd name="connsiteY11" fmla="*/ 103039 h 313586"/>
                  <a:gd name="connsiteX12" fmla="*/ 40217 w 285127"/>
                  <a:gd name="connsiteY12" fmla="*/ 109706 h 313586"/>
                  <a:gd name="connsiteX13" fmla="*/ 38312 w 285127"/>
                  <a:gd name="connsiteY13" fmla="*/ 202099 h 313586"/>
                  <a:gd name="connsiteX14" fmla="*/ 55457 w 285127"/>
                  <a:gd name="connsiteY14" fmla="*/ 277346 h 313586"/>
                  <a:gd name="connsiteX15" fmla="*/ 167852 w 285127"/>
                  <a:gd name="connsiteY15" fmla="*/ 312589 h 313586"/>
                  <a:gd name="connsiteX16" fmla="*/ 275484 w 285127"/>
                  <a:gd name="connsiteY16" fmla="*/ 271631 h 313586"/>
                  <a:gd name="connsiteX17" fmla="*/ 266912 w 285127"/>
                  <a:gd name="connsiteY17" fmla="*/ 154474 h 313586"/>
                  <a:gd name="connsiteX18" fmla="*/ 207857 w 285127"/>
                  <a:gd name="connsiteY18" fmla="*/ 6836 h 313586"/>
                  <a:gd name="connsiteX19" fmla="*/ 184997 w 285127"/>
                  <a:gd name="connsiteY19" fmla="*/ 1121 h 313586"/>
                  <a:gd name="connsiteX20" fmla="*/ 150707 w 285127"/>
                  <a:gd name="connsiteY20" fmla="*/ 103991 h 313586"/>
                  <a:gd name="connsiteX21" fmla="*/ 194522 w 285127"/>
                  <a:gd name="connsiteY21" fmla="*/ 206861 h 313586"/>
                  <a:gd name="connsiteX22" fmla="*/ 230717 w 285127"/>
                  <a:gd name="connsiteY22" fmla="*/ 185906 h 313586"/>
                  <a:gd name="connsiteX23" fmla="*/ 216429 w 285127"/>
                  <a:gd name="connsiteY23" fmla="*/ 113516 h 313586"/>
                  <a:gd name="connsiteX24" fmla="*/ 174519 w 285127"/>
                  <a:gd name="connsiteY24" fmla="*/ 42079 h 313586"/>
                  <a:gd name="connsiteX25" fmla="*/ 108797 w 285127"/>
                  <a:gd name="connsiteY25" fmla="*/ 175429 h 313586"/>
                  <a:gd name="connsiteX26" fmla="*/ 135467 w 285127"/>
                  <a:gd name="connsiteY26" fmla="*/ 261153 h 313586"/>
                  <a:gd name="connsiteX27" fmla="*/ 172614 w 285127"/>
                  <a:gd name="connsiteY27" fmla="*/ 256391 h 313586"/>
                  <a:gd name="connsiteX28" fmla="*/ 131657 w 285127"/>
                  <a:gd name="connsiteY28" fmla="*/ 114469 h 313586"/>
                  <a:gd name="connsiteX29" fmla="*/ 103082 w 285127"/>
                  <a:gd name="connsiteY29" fmla="*/ 118279 h 313586"/>
                  <a:gd name="connsiteX30" fmla="*/ 114512 w 285127"/>
                  <a:gd name="connsiteY30" fmla="*/ 264011 h 313586"/>
                  <a:gd name="connsiteX31" fmla="*/ 137372 w 285127"/>
                  <a:gd name="connsiteY31" fmla="*/ 258296 h 313586"/>
                  <a:gd name="connsiteX32" fmla="*/ 101177 w 285127"/>
                  <a:gd name="connsiteY32" fmla="*/ 16361 h 313586"/>
                  <a:gd name="connsiteX33" fmla="*/ 67839 w 285127"/>
                  <a:gd name="connsiteY33" fmla="*/ 16361 h 313586"/>
                  <a:gd name="connsiteX34" fmla="*/ 67839 w 285127"/>
                  <a:gd name="connsiteY34" fmla="*/ 49699 h 313586"/>
                  <a:gd name="connsiteX35" fmla="*/ 116417 w 285127"/>
                  <a:gd name="connsiteY35" fmla="*/ 137329 h 313586"/>
                  <a:gd name="connsiteX36" fmla="*/ 103082 w 285127"/>
                  <a:gd name="connsiteY36" fmla="*/ 224958 h 313586"/>
                  <a:gd name="connsiteX37" fmla="*/ 125942 w 285127"/>
                  <a:gd name="connsiteY37" fmla="*/ 219244 h 313586"/>
                  <a:gd name="connsiteX38" fmla="*/ 124037 w 285127"/>
                  <a:gd name="connsiteY38" fmla="*/ 217339 h 313586"/>
                  <a:gd name="connsiteX39" fmla="*/ 124989 w 285127"/>
                  <a:gd name="connsiteY39" fmla="*/ 217339 h 313586"/>
                  <a:gd name="connsiteX40" fmla="*/ 122132 w 285127"/>
                  <a:gd name="connsiteY40" fmla="*/ 211624 h 313586"/>
                  <a:gd name="connsiteX41" fmla="*/ 120227 w 285127"/>
                  <a:gd name="connsiteY41" fmla="*/ 204956 h 313586"/>
                  <a:gd name="connsiteX42" fmla="*/ 120227 w 285127"/>
                  <a:gd name="connsiteY42" fmla="*/ 203051 h 313586"/>
                  <a:gd name="connsiteX43" fmla="*/ 120227 w 285127"/>
                  <a:gd name="connsiteY43" fmla="*/ 188764 h 313586"/>
                  <a:gd name="connsiteX44" fmla="*/ 122132 w 285127"/>
                  <a:gd name="connsiteY44" fmla="*/ 179239 h 313586"/>
                  <a:gd name="connsiteX45" fmla="*/ 126894 w 285127"/>
                  <a:gd name="connsiteY45" fmla="*/ 164951 h 313586"/>
                  <a:gd name="connsiteX46" fmla="*/ 127847 w 285127"/>
                  <a:gd name="connsiteY46" fmla="*/ 163046 h 313586"/>
                  <a:gd name="connsiteX47" fmla="*/ 130704 w 285127"/>
                  <a:gd name="connsiteY47" fmla="*/ 158283 h 313586"/>
                  <a:gd name="connsiteX48" fmla="*/ 131657 w 285127"/>
                  <a:gd name="connsiteY48" fmla="*/ 156379 h 313586"/>
                  <a:gd name="connsiteX49" fmla="*/ 135467 w 285127"/>
                  <a:gd name="connsiteY49" fmla="*/ 152569 h 313586"/>
                  <a:gd name="connsiteX50" fmla="*/ 106892 w 285127"/>
                  <a:gd name="connsiteY50" fmla="*/ 156379 h 313586"/>
                  <a:gd name="connsiteX51" fmla="*/ 130704 w 285127"/>
                  <a:gd name="connsiteY51" fmla="*/ 233531 h 313586"/>
                  <a:gd name="connsiteX52" fmla="*/ 167852 w 285127"/>
                  <a:gd name="connsiteY52" fmla="*/ 228769 h 313586"/>
                  <a:gd name="connsiteX53" fmla="*/ 165947 w 285127"/>
                  <a:gd name="connsiteY53" fmla="*/ 225911 h 313586"/>
                  <a:gd name="connsiteX54" fmla="*/ 163089 w 285127"/>
                  <a:gd name="connsiteY54" fmla="*/ 221149 h 313586"/>
                  <a:gd name="connsiteX55" fmla="*/ 157374 w 285127"/>
                  <a:gd name="connsiteY55" fmla="*/ 201146 h 313586"/>
                  <a:gd name="connsiteX56" fmla="*/ 154517 w 285127"/>
                  <a:gd name="connsiteY56" fmla="*/ 180191 h 313586"/>
                  <a:gd name="connsiteX57" fmla="*/ 153564 w 285127"/>
                  <a:gd name="connsiteY57" fmla="*/ 152569 h 313586"/>
                  <a:gd name="connsiteX58" fmla="*/ 159279 w 285127"/>
                  <a:gd name="connsiteY58" fmla="*/ 105896 h 313586"/>
                  <a:gd name="connsiteX59" fmla="*/ 162137 w 285127"/>
                  <a:gd name="connsiteY59" fmla="*/ 94466 h 313586"/>
                  <a:gd name="connsiteX60" fmla="*/ 164042 w 285127"/>
                  <a:gd name="connsiteY60" fmla="*/ 87799 h 313586"/>
                  <a:gd name="connsiteX61" fmla="*/ 167852 w 285127"/>
                  <a:gd name="connsiteY61" fmla="*/ 80179 h 313586"/>
                  <a:gd name="connsiteX62" fmla="*/ 169757 w 285127"/>
                  <a:gd name="connsiteY62" fmla="*/ 76369 h 313586"/>
                  <a:gd name="connsiteX63" fmla="*/ 169757 w 285127"/>
                  <a:gd name="connsiteY63" fmla="*/ 76369 h 313586"/>
                  <a:gd name="connsiteX64" fmla="*/ 146897 w 285127"/>
                  <a:gd name="connsiteY64" fmla="*/ 82083 h 313586"/>
                  <a:gd name="connsiteX65" fmla="*/ 146897 w 285127"/>
                  <a:gd name="connsiteY65" fmla="*/ 82083 h 313586"/>
                  <a:gd name="connsiteX66" fmla="*/ 147849 w 285127"/>
                  <a:gd name="connsiteY66" fmla="*/ 83036 h 313586"/>
                  <a:gd name="connsiteX67" fmla="*/ 149754 w 285127"/>
                  <a:gd name="connsiteY67" fmla="*/ 85894 h 313586"/>
                  <a:gd name="connsiteX68" fmla="*/ 153564 w 285127"/>
                  <a:gd name="connsiteY68" fmla="*/ 91608 h 313586"/>
                  <a:gd name="connsiteX69" fmla="*/ 167852 w 285127"/>
                  <a:gd name="connsiteY69" fmla="*/ 123994 h 313586"/>
                  <a:gd name="connsiteX70" fmla="*/ 178329 w 285127"/>
                  <a:gd name="connsiteY70" fmla="*/ 162094 h 313586"/>
                  <a:gd name="connsiteX71" fmla="*/ 180234 w 285127"/>
                  <a:gd name="connsiteY71" fmla="*/ 169714 h 313586"/>
                  <a:gd name="connsiteX72" fmla="*/ 181187 w 285127"/>
                  <a:gd name="connsiteY72" fmla="*/ 173524 h 313586"/>
                  <a:gd name="connsiteX73" fmla="*/ 181187 w 285127"/>
                  <a:gd name="connsiteY73" fmla="*/ 184953 h 313586"/>
                  <a:gd name="connsiteX74" fmla="*/ 217382 w 285127"/>
                  <a:gd name="connsiteY74" fmla="*/ 163999 h 313586"/>
                  <a:gd name="connsiteX75" fmla="*/ 219287 w 285127"/>
                  <a:gd name="connsiteY75" fmla="*/ 165904 h 313586"/>
                  <a:gd name="connsiteX76" fmla="*/ 215477 w 285127"/>
                  <a:gd name="connsiteY76" fmla="*/ 159236 h 313586"/>
                  <a:gd name="connsiteX77" fmla="*/ 210714 w 285127"/>
                  <a:gd name="connsiteY77" fmla="*/ 150664 h 313586"/>
                  <a:gd name="connsiteX78" fmla="*/ 209762 w 285127"/>
                  <a:gd name="connsiteY78" fmla="*/ 149711 h 313586"/>
                  <a:gd name="connsiteX79" fmla="*/ 207857 w 285127"/>
                  <a:gd name="connsiteY79" fmla="*/ 145901 h 313586"/>
                  <a:gd name="connsiteX80" fmla="*/ 195474 w 285127"/>
                  <a:gd name="connsiteY80" fmla="*/ 99229 h 313586"/>
                  <a:gd name="connsiteX81" fmla="*/ 194522 w 285127"/>
                  <a:gd name="connsiteY81" fmla="*/ 91608 h 313586"/>
                  <a:gd name="connsiteX82" fmla="*/ 193569 w 285127"/>
                  <a:gd name="connsiteY82" fmla="*/ 79226 h 313586"/>
                  <a:gd name="connsiteX83" fmla="*/ 194522 w 285127"/>
                  <a:gd name="connsiteY83" fmla="*/ 57319 h 313586"/>
                  <a:gd name="connsiteX84" fmla="*/ 194522 w 285127"/>
                  <a:gd name="connsiteY84" fmla="*/ 56366 h 313586"/>
                  <a:gd name="connsiteX85" fmla="*/ 195474 w 285127"/>
                  <a:gd name="connsiteY85" fmla="*/ 52556 h 313586"/>
                  <a:gd name="connsiteX86" fmla="*/ 196427 w 285127"/>
                  <a:gd name="connsiteY86" fmla="*/ 47794 h 313586"/>
                  <a:gd name="connsiteX87" fmla="*/ 198332 w 285127"/>
                  <a:gd name="connsiteY87" fmla="*/ 43983 h 313586"/>
                  <a:gd name="connsiteX88" fmla="*/ 197379 w 285127"/>
                  <a:gd name="connsiteY88" fmla="*/ 44936 h 313586"/>
                  <a:gd name="connsiteX89" fmla="*/ 195474 w 285127"/>
                  <a:gd name="connsiteY89" fmla="*/ 45889 h 313586"/>
                  <a:gd name="connsiteX90" fmla="*/ 194522 w 285127"/>
                  <a:gd name="connsiteY90" fmla="*/ 45889 h 313586"/>
                  <a:gd name="connsiteX91" fmla="*/ 171662 w 285127"/>
                  <a:gd name="connsiteY91" fmla="*/ 40174 h 313586"/>
                  <a:gd name="connsiteX92" fmla="*/ 212619 w 285127"/>
                  <a:gd name="connsiteY92" fmla="*/ 144949 h 313586"/>
                  <a:gd name="connsiteX93" fmla="*/ 226907 w 285127"/>
                  <a:gd name="connsiteY93" fmla="*/ 199241 h 313586"/>
                  <a:gd name="connsiteX94" fmla="*/ 233574 w 285127"/>
                  <a:gd name="connsiteY94" fmla="*/ 224006 h 313586"/>
                  <a:gd name="connsiteX95" fmla="*/ 234527 w 285127"/>
                  <a:gd name="connsiteY95" fmla="*/ 231626 h 313586"/>
                  <a:gd name="connsiteX96" fmla="*/ 234527 w 285127"/>
                  <a:gd name="connsiteY96" fmla="*/ 238294 h 313586"/>
                  <a:gd name="connsiteX97" fmla="*/ 232622 w 285127"/>
                  <a:gd name="connsiteY97" fmla="*/ 245914 h 313586"/>
                  <a:gd name="connsiteX98" fmla="*/ 230717 w 285127"/>
                  <a:gd name="connsiteY98" fmla="*/ 249724 h 313586"/>
                  <a:gd name="connsiteX99" fmla="*/ 230717 w 285127"/>
                  <a:gd name="connsiteY99" fmla="*/ 249724 h 313586"/>
                  <a:gd name="connsiteX100" fmla="*/ 226907 w 285127"/>
                  <a:gd name="connsiteY100" fmla="*/ 253533 h 313586"/>
                  <a:gd name="connsiteX101" fmla="*/ 221192 w 285127"/>
                  <a:gd name="connsiteY101" fmla="*/ 256391 h 313586"/>
                  <a:gd name="connsiteX102" fmla="*/ 220239 w 285127"/>
                  <a:gd name="connsiteY102" fmla="*/ 256391 h 313586"/>
                  <a:gd name="connsiteX103" fmla="*/ 215477 w 285127"/>
                  <a:gd name="connsiteY103" fmla="*/ 258296 h 313586"/>
                  <a:gd name="connsiteX104" fmla="*/ 204999 w 285127"/>
                  <a:gd name="connsiteY104" fmla="*/ 261153 h 313586"/>
                  <a:gd name="connsiteX105" fmla="*/ 179282 w 285127"/>
                  <a:gd name="connsiteY105" fmla="*/ 264011 h 313586"/>
                  <a:gd name="connsiteX106" fmla="*/ 126894 w 285127"/>
                  <a:gd name="connsiteY106" fmla="*/ 265916 h 313586"/>
                  <a:gd name="connsiteX107" fmla="*/ 108797 w 285127"/>
                  <a:gd name="connsiteY107" fmla="*/ 263058 h 313586"/>
                  <a:gd name="connsiteX108" fmla="*/ 95462 w 285127"/>
                  <a:gd name="connsiteY108" fmla="*/ 255439 h 313586"/>
                  <a:gd name="connsiteX109" fmla="*/ 85937 w 285127"/>
                  <a:gd name="connsiteY109" fmla="*/ 237341 h 313586"/>
                  <a:gd name="connsiteX110" fmla="*/ 82127 w 285127"/>
                  <a:gd name="connsiteY110" fmla="*/ 199241 h 313586"/>
                  <a:gd name="connsiteX111" fmla="*/ 84032 w 285127"/>
                  <a:gd name="connsiteY111" fmla="*/ 108754 h 313586"/>
                  <a:gd name="connsiteX112" fmla="*/ 37359 w 285127"/>
                  <a:gd name="connsiteY112" fmla="*/ 115421 h 313586"/>
                  <a:gd name="connsiteX113" fmla="*/ 52599 w 285127"/>
                  <a:gd name="connsiteY113" fmla="*/ 240199 h 313586"/>
                  <a:gd name="connsiteX114" fmla="*/ 96414 w 285127"/>
                  <a:gd name="connsiteY114" fmla="*/ 234483 h 313586"/>
                  <a:gd name="connsiteX115" fmla="*/ 62124 w 285127"/>
                  <a:gd name="connsiteY115" fmla="*/ 118279 h 313586"/>
                  <a:gd name="connsiteX116" fmla="*/ 32597 w 285127"/>
                  <a:gd name="connsiteY116" fmla="*/ 102086 h 313586"/>
                  <a:gd name="connsiteX117" fmla="*/ 1164 w 285127"/>
                  <a:gd name="connsiteY117" fmla="*/ 196383 h 313586"/>
                  <a:gd name="connsiteX118" fmla="*/ 53552 w 285127"/>
                  <a:gd name="connsiteY118" fmla="*/ 195431 h 313586"/>
                  <a:gd name="connsiteX119" fmla="*/ 53552 w 285127"/>
                  <a:gd name="connsiteY119" fmla="*/ 195431 h 31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85127" h="313586">
                    <a:moveTo>
                      <a:pt x="53552" y="195431"/>
                    </a:moveTo>
                    <a:cubicBezTo>
                      <a:pt x="53552" y="184001"/>
                      <a:pt x="51647" y="172571"/>
                      <a:pt x="51647" y="161141"/>
                    </a:cubicBezTo>
                    <a:cubicBezTo>
                      <a:pt x="51647" y="158283"/>
                      <a:pt x="51647" y="155426"/>
                      <a:pt x="51647" y="152569"/>
                    </a:cubicBezTo>
                    <a:cubicBezTo>
                      <a:pt x="51647" y="152569"/>
                      <a:pt x="52599" y="144949"/>
                      <a:pt x="51647" y="148758"/>
                    </a:cubicBezTo>
                    <a:cubicBezTo>
                      <a:pt x="51647" y="146854"/>
                      <a:pt x="52599" y="145901"/>
                      <a:pt x="52599" y="143996"/>
                    </a:cubicBezTo>
                    <a:cubicBezTo>
                      <a:pt x="52599" y="144949"/>
                      <a:pt x="52599" y="144949"/>
                      <a:pt x="51647" y="145901"/>
                    </a:cubicBezTo>
                    <a:cubicBezTo>
                      <a:pt x="53552" y="143996"/>
                      <a:pt x="53552" y="143044"/>
                      <a:pt x="51647" y="145901"/>
                    </a:cubicBezTo>
                    <a:cubicBezTo>
                      <a:pt x="50694" y="146854"/>
                      <a:pt x="49742" y="147806"/>
                      <a:pt x="48789" y="147806"/>
                    </a:cubicBezTo>
                    <a:cubicBezTo>
                      <a:pt x="39264" y="142091"/>
                      <a:pt x="28787" y="136376"/>
                      <a:pt x="19262" y="131614"/>
                    </a:cubicBezTo>
                    <a:cubicBezTo>
                      <a:pt x="30692" y="175429"/>
                      <a:pt x="33549" y="220196"/>
                      <a:pt x="58314" y="259249"/>
                    </a:cubicBezTo>
                    <a:cubicBezTo>
                      <a:pt x="69744" y="278299"/>
                      <a:pt x="94509" y="272583"/>
                      <a:pt x="102129" y="253533"/>
                    </a:cubicBezTo>
                    <a:cubicBezTo>
                      <a:pt x="122132" y="204956"/>
                      <a:pt x="102129" y="149711"/>
                      <a:pt x="86889" y="103039"/>
                    </a:cubicBezTo>
                    <a:cubicBezTo>
                      <a:pt x="78317" y="78274"/>
                      <a:pt x="39264" y="81131"/>
                      <a:pt x="40217" y="109706"/>
                    </a:cubicBezTo>
                    <a:cubicBezTo>
                      <a:pt x="41169" y="140186"/>
                      <a:pt x="37359" y="171619"/>
                      <a:pt x="38312" y="202099"/>
                    </a:cubicBezTo>
                    <a:cubicBezTo>
                      <a:pt x="38312" y="227816"/>
                      <a:pt x="40217" y="255439"/>
                      <a:pt x="55457" y="277346"/>
                    </a:cubicBezTo>
                    <a:cubicBezTo>
                      <a:pt x="81174" y="314494"/>
                      <a:pt x="127847" y="315446"/>
                      <a:pt x="167852" y="312589"/>
                    </a:cubicBezTo>
                    <a:cubicBezTo>
                      <a:pt x="205952" y="309731"/>
                      <a:pt x="253577" y="308778"/>
                      <a:pt x="275484" y="271631"/>
                    </a:cubicBezTo>
                    <a:cubicBezTo>
                      <a:pt x="297392" y="235436"/>
                      <a:pt x="276437" y="191621"/>
                      <a:pt x="266912" y="154474"/>
                    </a:cubicBezTo>
                    <a:cubicBezTo>
                      <a:pt x="253577" y="103039"/>
                      <a:pt x="243099" y="47794"/>
                      <a:pt x="207857" y="6836"/>
                    </a:cubicBezTo>
                    <a:cubicBezTo>
                      <a:pt x="203094" y="1121"/>
                      <a:pt x="191664" y="-1736"/>
                      <a:pt x="184997" y="1121"/>
                    </a:cubicBezTo>
                    <a:cubicBezTo>
                      <a:pt x="144039" y="16361"/>
                      <a:pt x="145944" y="67796"/>
                      <a:pt x="150707" y="103991"/>
                    </a:cubicBezTo>
                    <a:cubicBezTo>
                      <a:pt x="155469" y="139233"/>
                      <a:pt x="164994" y="184953"/>
                      <a:pt x="194522" y="206861"/>
                    </a:cubicBezTo>
                    <a:cubicBezTo>
                      <a:pt x="210714" y="219244"/>
                      <a:pt x="228812" y="202099"/>
                      <a:pt x="230717" y="185906"/>
                    </a:cubicBezTo>
                    <a:cubicBezTo>
                      <a:pt x="233574" y="162094"/>
                      <a:pt x="224049" y="135424"/>
                      <a:pt x="216429" y="113516"/>
                    </a:cubicBezTo>
                    <a:cubicBezTo>
                      <a:pt x="207857" y="89704"/>
                      <a:pt x="197379" y="56366"/>
                      <a:pt x="174519" y="42079"/>
                    </a:cubicBezTo>
                    <a:cubicBezTo>
                      <a:pt x="114512" y="4931"/>
                      <a:pt x="107844" y="146854"/>
                      <a:pt x="108797" y="175429"/>
                    </a:cubicBezTo>
                    <a:cubicBezTo>
                      <a:pt x="110702" y="204003"/>
                      <a:pt x="114512" y="239246"/>
                      <a:pt x="135467" y="261153"/>
                    </a:cubicBezTo>
                    <a:cubicBezTo>
                      <a:pt x="144992" y="270678"/>
                      <a:pt x="166899" y="270678"/>
                      <a:pt x="172614" y="256391"/>
                    </a:cubicBezTo>
                    <a:cubicBezTo>
                      <a:pt x="193569" y="208766"/>
                      <a:pt x="181187" y="139233"/>
                      <a:pt x="131657" y="114469"/>
                    </a:cubicBezTo>
                    <a:cubicBezTo>
                      <a:pt x="122132" y="109706"/>
                      <a:pt x="110702" y="110658"/>
                      <a:pt x="103082" y="118279"/>
                    </a:cubicBezTo>
                    <a:cubicBezTo>
                      <a:pt x="64982" y="154474"/>
                      <a:pt x="57362" y="243056"/>
                      <a:pt x="114512" y="264011"/>
                    </a:cubicBezTo>
                    <a:cubicBezTo>
                      <a:pt x="122132" y="266869"/>
                      <a:pt x="131657" y="263058"/>
                      <a:pt x="137372" y="258296"/>
                    </a:cubicBezTo>
                    <a:cubicBezTo>
                      <a:pt x="209762" y="191621"/>
                      <a:pt x="153564" y="76369"/>
                      <a:pt x="101177" y="16361"/>
                    </a:cubicBezTo>
                    <a:cubicBezTo>
                      <a:pt x="92604" y="6836"/>
                      <a:pt x="76412" y="7789"/>
                      <a:pt x="67839" y="16361"/>
                    </a:cubicBezTo>
                    <a:cubicBezTo>
                      <a:pt x="58314" y="25886"/>
                      <a:pt x="59267" y="40174"/>
                      <a:pt x="67839" y="49699"/>
                    </a:cubicBezTo>
                    <a:cubicBezTo>
                      <a:pt x="87842" y="72558"/>
                      <a:pt x="106892" y="104944"/>
                      <a:pt x="116417" y="137329"/>
                    </a:cubicBezTo>
                    <a:cubicBezTo>
                      <a:pt x="125942" y="168761"/>
                      <a:pt x="128799" y="201146"/>
                      <a:pt x="103082" y="224958"/>
                    </a:cubicBezTo>
                    <a:cubicBezTo>
                      <a:pt x="110702" y="223053"/>
                      <a:pt x="118322" y="221149"/>
                      <a:pt x="125942" y="219244"/>
                    </a:cubicBezTo>
                    <a:cubicBezTo>
                      <a:pt x="129752" y="221149"/>
                      <a:pt x="124989" y="218291"/>
                      <a:pt x="124037" y="217339"/>
                    </a:cubicBezTo>
                    <a:cubicBezTo>
                      <a:pt x="126894" y="219244"/>
                      <a:pt x="124037" y="215433"/>
                      <a:pt x="124989" y="217339"/>
                    </a:cubicBezTo>
                    <a:cubicBezTo>
                      <a:pt x="124989" y="216386"/>
                      <a:pt x="122132" y="212576"/>
                      <a:pt x="122132" y="211624"/>
                    </a:cubicBezTo>
                    <a:cubicBezTo>
                      <a:pt x="121179" y="209719"/>
                      <a:pt x="121179" y="206861"/>
                      <a:pt x="120227" y="204956"/>
                    </a:cubicBezTo>
                    <a:cubicBezTo>
                      <a:pt x="121179" y="208766"/>
                      <a:pt x="120227" y="204003"/>
                      <a:pt x="120227" y="203051"/>
                    </a:cubicBezTo>
                    <a:cubicBezTo>
                      <a:pt x="120227" y="198289"/>
                      <a:pt x="120227" y="193526"/>
                      <a:pt x="120227" y="188764"/>
                    </a:cubicBezTo>
                    <a:cubicBezTo>
                      <a:pt x="120227" y="185906"/>
                      <a:pt x="121179" y="184953"/>
                      <a:pt x="122132" y="179239"/>
                    </a:cubicBezTo>
                    <a:cubicBezTo>
                      <a:pt x="123084" y="174476"/>
                      <a:pt x="124989" y="169714"/>
                      <a:pt x="126894" y="164951"/>
                    </a:cubicBezTo>
                    <a:cubicBezTo>
                      <a:pt x="125942" y="167808"/>
                      <a:pt x="127847" y="163999"/>
                      <a:pt x="127847" y="163046"/>
                    </a:cubicBezTo>
                    <a:cubicBezTo>
                      <a:pt x="128799" y="161141"/>
                      <a:pt x="129752" y="160189"/>
                      <a:pt x="130704" y="158283"/>
                    </a:cubicBezTo>
                    <a:cubicBezTo>
                      <a:pt x="130704" y="157331"/>
                      <a:pt x="135467" y="152569"/>
                      <a:pt x="131657" y="156379"/>
                    </a:cubicBezTo>
                    <a:cubicBezTo>
                      <a:pt x="132609" y="154474"/>
                      <a:pt x="134514" y="153521"/>
                      <a:pt x="135467" y="152569"/>
                    </a:cubicBezTo>
                    <a:cubicBezTo>
                      <a:pt x="125942" y="153521"/>
                      <a:pt x="116417" y="155426"/>
                      <a:pt x="106892" y="156379"/>
                    </a:cubicBezTo>
                    <a:cubicBezTo>
                      <a:pt x="132609" y="169714"/>
                      <a:pt x="141182" y="210671"/>
                      <a:pt x="130704" y="233531"/>
                    </a:cubicBezTo>
                    <a:cubicBezTo>
                      <a:pt x="143087" y="231626"/>
                      <a:pt x="155469" y="230674"/>
                      <a:pt x="167852" y="228769"/>
                    </a:cubicBezTo>
                    <a:cubicBezTo>
                      <a:pt x="164042" y="224958"/>
                      <a:pt x="168804" y="231626"/>
                      <a:pt x="165947" y="225911"/>
                    </a:cubicBezTo>
                    <a:cubicBezTo>
                      <a:pt x="164994" y="224006"/>
                      <a:pt x="162137" y="216386"/>
                      <a:pt x="163089" y="221149"/>
                    </a:cubicBezTo>
                    <a:cubicBezTo>
                      <a:pt x="160232" y="214481"/>
                      <a:pt x="159279" y="207814"/>
                      <a:pt x="157374" y="201146"/>
                    </a:cubicBezTo>
                    <a:cubicBezTo>
                      <a:pt x="155469" y="192574"/>
                      <a:pt x="155469" y="189716"/>
                      <a:pt x="154517" y="180191"/>
                    </a:cubicBezTo>
                    <a:cubicBezTo>
                      <a:pt x="153564" y="170666"/>
                      <a:pt x="153564" y="162094"/>
                      <a:pt x="153564" y="152569"/>
                    </a:cubicBezTo>
                    <a:cubicBezTo>
                      <a:pt x="153564" y="134471"/>
                      <a:pt x="155469" y="122089"/>
                      <a:pt x="159279" y="105896"/>
                    </a:cubicBezTo>
                    <a:cubicBezTo>
                      <a:pt x="160232" y="102086"/>
                      <a:pt x="161184" y="98276"/>
                      <a:pt x="162137" y="94466"/>
                    </a:cubicBezTo>
                    <a:cubicBezTo>
                      <a:pt x="163089" y="92561"/>
                      <a:pt x="165947" y="83989"/>
                      <a:pt x="164042" y="87799"/>
                    </a:cubicBezTo>
                    <a:cubicBezTo>
                      <a:pt x="164994" y="84941"/>
                      <a:pt x="166899" y="83036"/>
                      <a:pt x="167852" y="80179"/>
                    </a:cubicBezTo>
                    <a:cubicBezTo>
                      <a:pt x="168804" y="79226"/>
                      <a:pt x="169757" y="77321"/>
                      <a:pt x="169757" y="76369"/>
                    </a:cubicBezTo>
                    <a:cubicBezTo>
                      <a:pt x="167852" y="79226"/>
                      <a:pt x="167852" y="79226"/>
                      <a:pt x="169757" y="76369"/>
                    </a:cubicBezTo>
                    <a:cubicBezTo>
                      <a:pt x="162137" y="78274"/>
                      <a:pt x="154517" y="80179"/>
                      <a:pt x="146897" y="82083"/>
                    </a:cubicBezTo>
                    <a:cubicBezTo>
                      <a:pt x="152612" y="83036"/>
                      <a:pt x="143087" y="80179"/>
                      <a:pt x="146897" y="82083"/>
                    </a:cubicBezTo>
                    <a:cubicBezTo>
                      <a:pt x="141182" y="79226"/>
                      <a:pt x="145944" y="81131"/>
                      <a:pt x="147849" y="83036"/>
                    </a:cubicBezTo>
                    <a:cubicBezTo>
                      <a:pt x="149754" y="85894"/>
                      <a:pt x="145944" y="80179"/>
                      <a:pt x="149754" y="85894"/>
                    </a:cubicBezTo>
                    <a:cubicBezTo>
                      <a:pt x="150707" y="87799"/>
                      <a:pt x="151659" y="89704"/>
                      <a:pt x="153564" y="91608"/>
                    </a:cubicBezTo>
                    <a:cubicBezTo>
                      <a:pt x="160232" y="103991"/>
                      <a:pt x="164042" y="112564"/>
                      <a:pt x="167852" y="123994"/>
                    </a:cubicBezTo>
                    <a:cubicBezTo>
                      <a:pt x="172614" y="136376"/>
                      <a:pt x="175472" y="148758"/>
                      <a:pt x="178329" y="162094"/>
                    </a:cubicBezTo>
                    <a:cubicBezTo>
                      <a:pt x="179282" y="164951"/>
                      <a:pt x="179282" y="166856"/>
                      <a:pt x="180234" y="169714"/>
                    </a:cubicBezTo>
                    <a:cubicBezTo>
                      <a:pt x="180234" y="170666"/>
                      <a:pt x="181187" y="180191"/>
                      <a:pt x="181187" y="173524"/>
                    </a:cubicBezTo>
                    <a:cubicBezTo>
                      <a:pt x="181187" y="177333"/>
                      <a:pt x="182139" y="181144"/>
                      <a:pt x="181187" y="184953"/>
                    </a:cubicBezTo>
                    <a:cubicBezTo>
                      <a:pt x="193569" y="178286"/>
                      <a:pt x="204999" y="171619"/>
                      <a:pt x="217382" y="163999"/>
                    </a:cubicBezTo>
                    <a:cubicBezTo>
                      <a:pt x="224049" y="168761"/>
                      <a:pt x="215477" y="159236"/>
                      <a:pt x="219287" y="165904"/>
                    </a:cubicBezTo>
                    <a:cubicBezTo>
                      <a:pt x="217382" y="163999"/>
                      <a:pt x="216429" y="162094"/>
                      <a:pt x="215477" y="159236"/>
                    </a:cubicBezTo>
                    <a:cubicBezTo>
                      <a:pt x="213572" y="156379"/>
                      <a:pt x="212619" y="153521"/>
                      <a:pt x="210714" y="150664"/>
                    </a:cubicBezTo>
                    <a:cubicBezTo>
                      <a:pt x="210714" y="149711"/>
                      <a:pt x="208809" y="144949"/>
                      <a:pt x="209762" y="149711"/>
                    </a:cubicBezTo>
                    <a:cubicBezTo>
                      <a:pt x="208809" y="148758"/>
                      <a:pt x="208809" y="146854"/>
                      <a:pt x="207857" y="145901"/>
                    </a:cubicBezTo>
                    <a:cubicBezTo>
                      <a:pt x="202142" y="130661"/>
                      <a:pt x="198332" y="115421"/>
                      <a:pt x="195474" y="99229"/>
                    </a:cubicBezTo>
                    <a:cubicBezTo>
                      <a:pt x="194522" y="94466"/>
                      <a:pt x="194522" y="96371"/>
                      <a:pt x="194522" y="91608"/>
                    </a:cubicBezTo>
                    <a:cubicBezTo>
                      <a:pt x="194522" y="87799"/>
                      <a:pt x="193569" y="83036"/>
                      <a:pt x="193569" y="79226"/>
                    </a:cubicBezTo>
                    <a:cubicBezTo>
                      <a:pt x="193569" y="71606"/>
                      <a:pt x="193569" y="64939"/>
                      <a:pt x="194522" y="57319"/>
                    </a:cubicBezTo>
                    <a:cubicBezTo>
                      <a:pt x="194522" y="53508"/>
                      <a:pt x="193569" y="63033"/>
                      <a:pt x="194522" y="56366"/>
                    </a:cubicBezTo>
                    <a:cubicBezTo>
                      <a:pt x="194522" y="55414"/>
                      <a:pt x="195474" y="53508"/>
                      <a:pt x="195474" y="52556"/>
                    </a:cubicBezTo>
                    <a:cubicBezTo>
                      <a:pt x="196427" y="50651"/>
                      <a:pt x="199284" y="43031"/>
                      <a:pt x="196427" y="47794"/>
                    </a:cubicBezTo>
                    <a:cubicBezTo>
                      <a:pt x="197379" y="46841"/>
                      <a:pt x="197379" y="45889"/>
                      <a:pt x="198332" y="43983"/>
                    </a:cubicBezTo>
                    <a:cubicBezTo>
                      <a:pt x="199284" y="42079"/>
                      <a:pt x="194522" y="47794"/>
                      <a:pt x="197379" y="44936"/>
                    </a:cubicBezTo>
                    <a:cubicBezTo>
                      <a:pt x="200237" y="42079"/>
                      <a:pt x="196427" y="45889"/>
                      <a:pt x="195474" y="45889"/>
                    </a:cubicBezTo>
                    <a:cubicBezTo>
                      <a:pt x="194522" y="45889"/>
                      <a:pt x="204047" y="42079"/>
                      <a:pt x="194522" y="45889"/>
                    </a:cubicBezTo>
                    <a:cubicBezTo>
                      <a:pt x="186902" y="43983"/>
                      <a:pt x="179282" y="42079"/>
                      <a:pt x="171662" y="40174"/>
                    </a:cubicBezTo>
                    <a:cubicBezTo>
                      <a:pt x="195474" y="67796"/>
                      <a:pt x="204047" y="109706"/>
                      <a:pt x="212619" y="144949"/>
                    </a:cubicBezTo>
                    <a:cubicBezTo>
                      <a:pt x="217382" y="163046"/>
                      <a:pt x="221192" y="181144"/>
                      <a:pt x="226907" y="199241"/>
                    </a:cubicBezTo>
                    <a:cubicBezTo>
                      <a:pt x="229764" y="207814"/>
                      <a:pt x="231669" y="215433"/>
                      <a:pt x="233574" y="224006"/>
                    </a:cubicBezTo>
                    <a:cubicBezTo>
                      <a:pt x="234527" y="228769"/>
                      <a:pt x="234527" y="225911"/>
                      <a:pt x="234527" y="231626"/>
                    </a:cubicBezTo>
                    <a:cubicBezTo>
                      <a:pt x="234527" y="233531"/>
                      <a:pt x="233574" y="243056"/>
                      <a:pt x="234527" y="238294"/>
                    </a:cubicBezTo>
                    <a:cubicBezTo>
                      <a:pt x="234527" y="241151"/>
                      <a:pt x="233574" y="244008"/>
                      <a:pt x="232622" y="245914"/>
                    </a:cubicBezTo>
                    <a:cubicBezTo>
                      <a:pt x="234527" y="241151"/>
                      <a:pt x="231669" y="247819"/>
                      <a:pt x="230717" y="249724"/>
                    </a:cubicBezTo>
                    <a:cubicBezTo>
                      <a:pt x="228812" y="252581"/>
                      <a:pt x="233574" y="246866"/>
                      <a:pt x="230717" y="249724"/>
                    </a:cubicBezTo>
                    <a:cubicBezTo>
                      <a:pt x="229764" y="250676"/>
                      <a:pt x="228812" y="251628"/>
                      <a:pt x="226907" y="253533"/>
                    </a:cubicBezTo>
                    <a:cubicBezTo>
                      <a:pt x="230717" y="250676"/>
                      <a:pt x="222144" y="256391"/>
                      <a:pt x="221192" y="256391"/>
                    </a:cubicBezTo>
                    <a:cubicBezTo>
                      <a:pt x="220239" y="256391"/>
                      <a:pt x="217382" y="258296"/>
                      <a:pt x="220239" y="256391"/>
                    </a:cubicBezTo>
                    <a:cubicBezTo>
                      <a:pt x="218334" y="257344"/>
                      <a:pt x="217382" y="257344"/>
                      <a:pt x="215477" y="258296"/>
                    </a:cubicBezTo>
                    <a:cubicBezTo>
                      <a:pt x="211667" y="259249"/>
                      <a:pt x="208809" y="260201"/>
                      <a:pt x="204999" y="261153"/>
                    </a:cubicBezTo>
                    <a:cubicBezTo>
                      <a:pt x="196427" y="263058"/>
                      <a:pt x="187854" y="263058"/>
                      <a:pt x="179282" y="264011"/>
                    </a:cubicBezTo>
                    <a:cubicBezTo>
                      <a:pt x="162137" y="264964"/>
                      <a:pt x="144039" y="266869"/>
                      <a:pt x="126894" y="265916"/>
                    </a:cubicBezTo>
                    <a:cubicBezTo>
                      <a:pt x="120227" y="265916"/>
                      <a:pt x="117369" y="264964"/>
                      <a:pt x="108797" y="263058"/>
                    </a:cubicBezTo>
                    <a:cubicBezTo>
                      <a:pt x="104034" y="261153"/>
                      <a:pt x="98319" y="259249"/>
                      <a:pt x="95462" y="255439"/>
                    </a:cubicBezTo>
                    <a:cubicBezTo>
                      <a:pt x="91652" y="251628"/>
                      <a:pt x="87842" y="244961"/>
                      <a:pt x="85937" y="237341"/>
                    </a:cubicBezTo>
                    <a:cubicBezTo>
                      <a:pt x="83079" y="224958"/>
                      <a:pt x="83079" y="212576"/>
                      <a:pt x="82127" y="199241"/>
                    </a:cubicBezTo>
                    <a:cubicBezTo>
                      <a:pt x="82127" y="168761"/>
                      <a:pt x="85937" y="139233"/>
                      <a:pt x="84032" y="108754"/>
                    </a:cubicBezTo>
                    <a:cubicBezTo>
                      <a:pt x="68792" y="110658"/>
                      <a:pt x="52599" y="112564"/>
                      <a:pt x="37359" y="115421"/>
                    </a:cubicBezTo>
                    <a:cubicBezTo>
                      <a:pt x="49742" y="154474"/>
                      <a:pt x="68792" y="200194"/>
                      <a:pt x="52599" y="240199"/>
                    </a:cubicBezTo>
                    <a:cubicBezTo>
                      <a:pt x="66887" y="238294"/>
                      <a:pt x="81174" y="236389"/>
                      <a:pt x="96414" y="234483"/>
                    </a:cubicBezTo>
                    <a:cubicBezTo>
                      <a:pt x="74507" y="199241"/>
                      <a:pt x="71649" y="157331"/>
                      <a:pt x="62124" y="118279"/>
                    </a:cubicBezTo>
                    <a:cubicBezTo>
                      <a:pt x="59267" y="106849"/>
                      <a:pt x="44979" y="97324"/>
                      <a:pt x="32597" y="102086"/>
                    </a:cubicBezTo>
                    <a:cubicBezTo>
                      <a:pt x="-9313" y="117326"/>
                      <a:pt x="1164" y="161141"/>
                      <a:pt x="1164" y="196383"/>
                    </a:cubicBezTo>
                    <a:cubicBezTo>
                      <a:pt x="5927" y="225911"/>
                      <a:pt x="53552" y="225911"/>
                      <a:pt x="53552" y="195431"/>
                    </a:cubicBezTo>
                    <a:lnTo>
                      <a:pt x="53552" y="19543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0" name="Freeform: Shape 39">
                <a:extLst>
                  <a:ext uri="{FF2B5EF4-FFF2-40B4-BE49-F238E27FC236}">
                    <a16:creationId xmlns:a16="http://schemas.microsoft.com/office/drawing/2014/main" id="{63939571-B75F-44E0-85C0-2B68B257DE03}"/>
                  </a:ext>
                </a:extLst>
              </p:cNvPr>
              <p:cNvSpPr/>
              <p:nvPr/>
            </p:nvSpPr>
            <p:spPr>
              <a:xfrm>
                <a:off x="5681301" y="1023374"/>
                <a:ext cx="356346" cy="824475"/>
              </a:xfrm>
              <a:custGeom>
                <a:avLst/>
                <a:gdLst>
                  <a:gd name="connsiteX0" fmla="*/ 126091 w 356346"/>
                  <a:gd name="connsiteY0" fmla="*/ 50093 h 824475"/>
                  <a:gd name="connsiteX1" fmla="*/ 125139 w 356346"/>
                  <a:gd name="connsiteY1" fmla="*/ 55808 h 824475"/>
                  <a:gd name="connsiteX2" fmla="*/ 125139 w 356346"/>
                  <a:gd name="connsiteY2" fmla="*/ 56760 h 824475"/>
                  <a:gd name="connsiteX3" fmla="*/ 123234 w 356346"/>
                  <a:gd name="connsiteY3" fmla="*/ 70095 h 824475"/>
                  <a:gd name="connsiteX4" fmla="*/ 117519 w 356346"/>
                  <a:gd name="connsiteY4" fmla="*/ 99623 h 824475"/>
                  <a:gd name="connsiteX5" fmla="*/ 105136 w 356346"/>
                  <a:gd name="connsiteY5" fmla="*/ 165345 h 824475"/>
                  <a:gd name="connsiteX6" fmla="*/ 116566 w 356346"/>
                  <a:gd name="connsiteY6" fmla="*/ 288218 h 824475"/>
                  <a:gd name="connsiteX7" fmla="*/ 157524 w 356346"/>
                  <a:gd name="connsiteY7" fmla="*/ 288218 h 824475"/>
                  <a:gd name="connsiteX8" fmla="*/ 162286 w 356346"/>
                  <a:gd name="connsiteY8" fmla="*/ 153915 h 824475"/>
                  <a:gd name="connsiteX9" fmla="*/ 84182 w 356346"/>
                  <a:gd name="connsiteY9" fmla="*/ 34853 h 824475"/>
                  <a:gd name="connsiteX10" fmla="*/ 54654 w 356346"/>
                  <a:gd name="connsiteY10" fmla="*/ 24375 h 824475"/>
                  <a:gd name="connsiteX11" fmla="*/ 28936 w 356346"/>
                  <a:gd name="connsiteY11" fmla="*/ 26280 h 824475"/>
                  <a:gd name="connsiteX12" fmla="*/ 9886 w 356346"/>
                  <a:gd name="connsiteY12" fmla="*/ 53903 h 824475"/>
                  <a:gd name="connsiteX13" fmla="*/ 5124 w 356346"/>
                  <a:gd name="connsiteY13" fmla="*/ 160583 h 824475"/>
                  <a:gd name="connsiteX14" fmla="*/ 19411 w 356346"/>
                  <a:gd name="connsiteY14" fmla="*/ 279645 h 824475"/>
                  <a:gd name="connsiteX15" fmla="*/ 28936 w 356346"/>
                  <a:gd name="connsiteY15" fmla="*/ 374895 h 824475"/>
                  <a:gd name="connsiteX16" fmla="*/ 40366 w 356346"/>
                  <a:gd name="connsiteY16" fmla="*/ 496815 h 824475"/>
                  <a:gd name="connsiteX17" fmla="*/ 98469 w 356346"/>
                  <a:gd name="connsiteY17" fmla="*/ 594923 h 824475"/>
                  <a:gd name="connsiteX18" fmla="*/ 169907 w 356346"/>
                  <a:gd name="connsiteY18" fmla="*/ 541583 h 824475"/>
                  <a:gd name="connsiteX19" fmla="*/ 191814 w 356346"/>
                  <a:gd name="connsiteY19" fmla="*/ 426330 h 824475"/>
                  <a:gd name="connsiteX20" fmla="*/ 192766 w 356346"/>
                  <a:gd name="connsiteY20" fmla="*/ 196778 h 824475"/>
                  <a:gd name="connsiteX21" fmla="*/ 191814 w 356346"/>
                  <a:gd name="connsiteY21" fmla="*/ 184395 h 824475"/>
                  <a:gd name="connsiteX22" fmla="*/ 145141 w 356346"/>
                  <a:gd name="connsiteY22" fmla="*/ 191063 h 824475"/>
                  <a:gd name="connsiteX23" fmla="*/ 208959 w 356346"/>
                  <a:gd name="connsiteY23" fmla="*/ 413948 h 824475"/>
                  <a:gd name="connsiteX24" fmla="*/ 252774 w 356346"/>
                  <a:gd name="connsiteY24" fmla="*/ 408233 h 824475"/>
                  <a:gd name="connsiteX25" fmla="*/ 246107 w 356346"/>
                  <a:gd name="connsiteY25" fmla="*/ 195825 h 824475"/>
                  <a:gd name="connsiteX26" fmla="*/ 239439 w 356346"/>
                  <a:gd name="connsiteY26" fmla="*/ 153915 h 824475"/>
                  <a:gd name="connsiteX27" fmla="*/ 227057 w 356346"/>
                  <a:gd name="connsiteY27" fmla="*/ 111053 h 824475"/>
                  <a:gd name="connsiteX28" fmla="*/ 214674 w 356346"/>
                  <a:gd name="connsiteY28" fmla="*/ 65333 h 824475"/>
                  <a:gd name="connsiteX29" fmla="*/ 215627 w 356346"/>
                  <a:gd name="connsiteY29" fmla="*/ 31995 h 824475"/>
                  <a:gd name="connsiteX30" fmla="*/ 180384 w 356346"/>
                  <a:gd name="connsiteY30" fmla="*/ 46283 h 824475"/>
                  <a:gd name="connsiteX31" fmla="*/ 211816 w 356346"/>
                  <a:gd name="connsiteY31" fmla="*/ 77715 h 824475"/>
                  <a:gd name="connsiteX32" fmla="*/ 238486 w 356346"/>
                  <a:gd name="connsiteY32" fmla="*/ 128198 h 824475"/>
                  <a:gd name="connsiteX33" fmla="*/ 272777 w 356346"/>
                  <a:gd name="connsiteY33" fmla="*/ 254880 h 824475"/>
                  <a:gd name="connsiteX34" fmla="*/ 292779 w 356346"/>
                  <a:gd name="connsiteY34" fmla="*/ 371085 h 824475"/>
                  <a:gd name="connsiteX35" fmla="*/ 306114 w 356346"/>
                  <a:gd name="connsiteY35" fmla="*/ 573968 h 824475"/>
                  <a:gd name="connsiteX36" fmla="*/ 307066 w 356346"/>
                  <a:gd name="connsiteY36" fmla="*/ 801615 h 824475"/>
                  <a:gd name="connsiteX37" fmla="*/ 354691 w 356346"/>
                  <a:gd name="connsiteY37" fmla="*/ 801615 h 824475"/>
                  <a:gd name="connsiteX38" fmla="*/ 321354 w 356346"/>
                  <a:gd name="connsiteY38" fmla="*/ 530153 h 824475"/>
                  <a:gd name="connsiteX39" fmla="*/ 288969 w 356346"/>
                  <a:gd name="connsiteY39" fmla="*/ 394898 h 824475"/>
                  <a:gd name="connsiteX40" fmla="*/ 260394 w 356346"/>
                  <a:gd name="connsiteY40" fmla="*/ 256785 h 824475"/>
                  <a:gd name="connsiteX41" fmla="*/ 208959 w 356346"/>
                  <a:gd name="connsiteY41" fmla="*/ 97718 h 824475"/>
                  <a:gd name="connsiteX42" fmla="*/ 179432 w 356346"/>
                  <a:gd name="connsiteY42" fmla="*/ 81525 h 824475"/>
                  <a:gd name="connsiteX43" fmla="*/ 163239 w 356346"/>
                  <a:gd name="connsiteY43" fmla="*/ 111053 h 824475"/>
                  <a:gd name="connsiteX44" fmla="*/ 208959 w 356346"/>
                  <a:gd name="connsiteY44" fmla="*/ 248213 h 824475"/>
                  <a:gd name="connsiteX45" fmla="*/ 238486 w 356346"/>
                  <a:gd name="connsiteY45" fmla="*/ 386325 h 824475"/>
                  <a:gd name="connsiteX46" fmla="*/ 298494 w 356346"/>
                  <a:gd name="connsiteY46" fmla="*/ 654930 h 824475"/>
                  <a:gd name="connsiteX47" fmla="*/ 306114 w 356346"/>
                  <a:gd name="connsiteY47" fmla="*/ 800663 h 824475"/>
                  <a:gd name="connsiteX48" fmla="*/ 353739 w 356346"/>
                  <a:gd name="connsiteY48" fmla="*/ 800663 h 824475"/>
                  <a:gd name="connsiteX49" fmla="*/ 340404 w 356346"/>
                  <a:gd name="connsiteY49" fmla="*/ 375848 h 824475"/>
                  <a:gd name="connsiteX50" fmla="*/ 319449 w 356346"/>
                  <a:gd name="connsiteY50" fmla="*/ 248213 h 824475"/>
                  <a:gd name="connsiteX51" fmla="*/ 284207 w 356346"/>
                  <a:gd name="connsiteY51" fmla="*/ 116768 h 824475"/>
                  <a:gd name="connsiteX52" fmla="*/ 203244 w 356346"/>
                  <a:gd name="connsiteY52" fmla="*/ 3420 h 824475"/>
                  <a:gd name="connsiteX53" fmla="*/ 168002 w 356346"/>
                  <a:gd name="connsiteY53" fmla="*/ 17708 h 824475"/>
                  <a:gd name="connsiteX54" fmla="*/ 174669 w 356346"/>
                  <a:gd name="connsiteY54" fmla="*/ 109148 h 824475"/>
                  <a:gd name="connsiteX55" fmla="*/ 195624 w 356346"/>
                  <a:gd name="connsiteY55" fmla="*/ 193920 h 824475"/>
                  <a:gd name="connsiteX56" fmla="*/ 204196 w 356346"/>
                  <a:gd name="connsiteY56" fmla="*/ 395850 h 824475"/>
                  <a:gd name="connsiteX57" fmla="*/ 248011 w 356346"/>
                  <a:gd name="connsiteY57" fmla="*/ 390135 h 824475"/>
                  <a:gd name="connsiteX58" fmla="*/ 188957 w 356346"/>
                  <a:gd name="connsiteY58" fmla="*/ 178680 h 824475"/>
                  <a:gd name="connsiteX59" fmla="*/ 142284 w 356346"/>
                  <a:gd name="connsiteY59" fmla="*/ 185348 h 824475"/>
                  <a:gd name="connsiteX60" fmla="*/ 146094 w 356346"/>
                  <a:gd name="connsiteY60" fmla="*/ 318698 h 824475"/>
                  <a:gd name="connsiteX61" fmla="*/ 143236 w 356346"/>
                  <a:gd name="connsiteY61" fmla="*/ 412995 h 824475"/>
                  <a:gd name="connsiteX62" fmla="*/ 131807 w 356346"/>
                  <a:gd name="connsiteY62" fmla="*/ 496815 h 824475"/>
                  <a:gd name="connsiteX63" fmla="*/ 121329 w 356346"/>
                  <a:gd name="connsiteY63" fmla="*/ 530153 h 824475"/>
                  <a:gd name="connsiteX64" fmla="*/ 120377 w 356346"/>
                  <a:gd name="connsiteY64" fmla="*/ 533010 h 824475"/>
                  <a:gd name="connsiteX65" fmla="*/ 117519 w 356346"/>
                  <a:gd name="connsiteY65" fmla="*/ 538725 h 824475"/>
                  <a:gd name="connsiteX66" fmla="*/ 114661 w 356346"/>
                  <a:gd name="connsiteY66" fmla="*/ 543488 h 824475"/>
                  <a:gd name="connsiteX67" fmla="*/ 115614 w 356346"/>
                  <a:gd name="connsiteY67" fmla="*/ 542535 h 824475"/>
                  <a:gd name="connsiteX68" fmla="*/ 112757 w 356346"/>
                  <a:gd name="connsiteY68" fmla="*/ 545393 h 824475"/>
                  <a:gd name="connsiteX69" fmla="*/ 110852 w 356346"/>
                  <a:gd name="connsiteY69" fmla="*/ 547298 h 824475"/>
                  <a:gd name="connsiteX70" fmla="*/ 108946 w 356346"/>
                  <a:gd name="connsiteY70" fmla="*/ 548250 h 824475"/>
                  <a:gd name="connsiteX71" fmla="*/ 108946 w 356346"/>
                  <a:gd name="connsiteY71" fmla="*/ 548250 h 824475"/>
                  <a:gd name="connsiteX72" fmla="*/ 108946 w 356346"/>
                  <a:gd name="connsiteY72" fmla="*/ 548250 h 824475"/>
                  <a:gd name="connsiteX73" fmla="*/ 106089 w 356346"/>
                  <a:gd name="connsiteY73" fmla="*/ 548250 h 824475"/>
                  <a:gd name="connsiteX74" fmla="*/ 108946 w 356346"/>
                  <a:gd name="connsiteY74" fmla="*/ 548250 h 824475"/>
                  <a:gd name="connsiteX75" fmla="*/ 107041 w 356346"/>
                  <a:gd name="connsiteY75" fmla="*/ 547298 h 824475"/>
                  <a:gd name="connsiteX76" fmla="*/ 108946 w 356346"/>
                  <a:gd name="connsiteY76" fmla="*/ 548250 h 824475"/>
                  <a:gd name="connsiteX77" fmla="*/ 106089 w 356346"/>
                  <a:gd name="connsiteY77" fmla="*/ 545393 h 824475"/>
                  <a:gd name="connsiteX78" fmla="*/ 106089 w 356346"/>
                  <a:gd name="connsiteY78" fmla="*/ 546345 h 824475"/>
                  <a:gd name="connsiteX79" fmla="*/ 103232 w 356346"/>
                  <a:gd name="connsiteY79" fmla="*/ 542535 h 824475"/>
                  <a:gd name="connsiteX80" fmla="*/ 99421 w 356346"/>
                  <a:gd name="connsiteY80" fmla="*/ 534915 h 824475"/>
                  <a:gd name="connsiteX81" fmla="*/ 97516 w 356346"/>
                  <a:gd name="connsiteY81" fmla="*/ 531105 h 824475"/>
                  <a:gd name="connsiteX82" fmla="*/ 97516 w 356346"/>
                  <a:gd name="connsiteY82" fmla="*/ 531105 h 824475"/>
                  <a:gd name="connsiteX83" fmla="*/ 90849 w 356346"/>
                  <a:gd name="connsiteY83" fmla="*/ 509198 h 824475"/>
                  <a:gd name="connsiteX84" fmla="*/ 86086 w 356346"/>
                  <a:gd name="connsiteY84" fmla="*/ 487290 h 824475"/>
                  <a:gd name="connsiteX85" fmla="*/ 84182 w 356346"/>
                  <a:gd name="connsiteY85" fmla="*/ 474908 h 824475"/>
                  <a:gd name="connsiteX86" fmla="*/ 83229 w 356346"/>
                  <a:gd name="connsiteY86" fmla="*/ 470145 h 824475"/>
                  <a:gd name="connsiteX87" fmla="*/ 82277 w 356346"/>
                  <a:gd name="connsiteY87" fmla="*/ 466335 h 824475"/>
                  <a:gd name="connsiteX88" fmla="*/ 75609 w 356346"/>
                  <a:gd name="connsiteY88" fmla="*/ 380610 h 824475"/>
                  <a:gd name="connsiteX89" fmla="*/ 59416 w 356346"/>
                  <a:gd name="connsiteY89" fmla="*/ 222495 h 824475"/>
                  <a:gd name="connsiteX90" fmla="*/ 47986 w 356346"/>
                  <a:gd name="connsiteY90" fmla="*/ 132960 h 824475"/>
                  <a:gd name="connsiteX91" fmla="*/ 60369 w 356346"/>
                  <a:gd name="connsiteY91" fmla="*/ 58665 h 824475"/>
                  <a:gd name="connsiteX92" fmla="*/ 39414 w 356346"/>
                  <a:gd name="connsiteY92" fmla="*/ 70095 h 824475"/>
                  <a:gd name="connsiteX93" fmla="*/ 43224 w 356346"/>
                  <a:gd name="connsiteY93" fmla="*/ 70095 h 824475"/>
                  <a:gd name="connsiteX94" fmla="*/ 43224 w 356346"/>
                  <a:gd name="connsiteY94" fmla="*/ 70095 h 824475"/>
                  <a:gd name="connsiteX95" fmla="*/ 48939 w 356346"/>
                  <a:gd name="connsiteY95" fmla="*/ 72000 h 824475"/>
                  <a:gd name="connsiteX96" fmla="*/ 52749 w 356346"/>
                  <a:gd name="connsiteY96" fmla="*/ 72953 h 824475"/>
                  <a:gd name="connsiteX97" fmla="*/ 58464 w 356346"/>
                  <a:gd name="connsiteY97" fmla="*/ 75810 h 824475"/>
                  <a:gd name="connsiteX98" fmla="*/ 65132 w 356346"/>
                  <a:gd name="connsiteY98" fmla="*/ 80573 h 824475"/>
                  <a:gd name="connsiteX99" fmla="*/ 67036 w 356346"/>
                  <a:gd name="connsiteY99" fmla="*/ 82478 h 824475"/>
                  <a:gd name="connsiteX100" fmla="*/ 78466 w 356346"/>
                  <a:gd name="connsiteY100" fmla="*/ 93908 h 824475"/>
                  <a:gd name="connsiteX101" fmla="*/ 108946 w 356346"/>
                  <a:gd name="connsiteY101" fmla="*/ 149153 h 824475"/>
                  <a:gd name="connsiteX102" fmla="*/ 122282 w 356346"/>
                  <a:gd name="connsiteY102" fmla="*/ 215828 h 824475"/>
                  <a:gd name="connsiteX103" fmla="*/ 122282 w 356346"/>
                  <a:gd name="connsiteY103" fmla="*/ 232020 h 824475"/>
                  <a:gd name="connsiteX104" fmla="*/ 121329 w 356346"/>
                  <a:gd name="connsiteY104" fmla="*/ 238688 h 824475"/>
                  <a:gd name="connsiteX105" fmla="*/ 121329 w 356346"/>
                  <a:gd name="connsiteY105" fmla="*/ 238688 h 824475"/>
                  <a:gd name="connsiteX106" fmla="*/ 120377 w 356346"/>
                  <a:gd name="connsiteY106" fmla="*/ 242498 h 824475"/>
                  <a:gd name="connsiteX107" fmla="*/ 117519 w 356346"/>
                  <a:gd name="connsiteY107" fmla="*/ 254880 h 824475"/>
                  <a:gd name="connsiteX108" fmla="*/ 116566 w 356346"/>
                  <a:gd name="connsiteY108" fmla="*/ 256785 h 824475"/>
                  <a:gd name="connsiteX109" fmla="*/ 113709 w 356346"/>
                  <a:gd name="connsiteY109" fmla="*/ 262500 h 824475"/>
                  <a:gd name="connsiteX110" fmla="*/ 154666 w 356346"/>
                  <a:gd name="connsiteY110" fmla="*/ 262500 h 824475"/>
                  <a:gd name="connsiteX111" fmla="*/ 149904 w 356346"/>
                  <a:gd name="connsiteY111" fmla="*/ 252975 h 824475"/>
                  <a:gd name="connsiteX112" fmla="*/ 148952 w 356346"/>
                  <a:gd name="connsiteY112" fmla="*/ 250118 h 824475"/>
                  <a:gd name="connsiteX113" fmla="*/ 147046 w 356346"/>
                  <a:gd name="connsiteY113" fmla="*/ 244403 h 824475"/>
                  <a:gd name="connsiteX114" fmla="*/ 146094 w 356346"/>
                  <a:gd name="connsiteY114" fmla="*/ 238688 h 824475"/>
                  <a:gd name="connsiteX115" fmla="*/ 146094 w 356346"/>
                  <a:gd name="connsiteY115" fmla="*/ 235830 h 824475"/>
                  <a:gd name="connsiteX116" fmla="*/ 145141 w 356346"/>
                  <a:gd name="connsiteY116" fmla="*/ 220590 h 824475"/>
                  <a:gd name="connsiteX117" fmla="*/ 150857 w 356346"/>
                  <a:gd name="connsiteY117" fmla="*/ 162488 h 824475"/>
                  <a:gd name="connsiteX118" fmla="*/ 171811 w 356346"/>
                  <a:gd name="connsiteY118" fmla="*/ 46283 h 824475"/>
                  <a:gd name="connsiteX119" fmla="*/ 147999 w 356346"/>
                  <a:gd name="connsiteY119" fmla="*/ 22470 h 824475"/>
                  <a:gd name="connsiteX120" fmla="*/ 126091 w 356346"/>
                  <a:gd name="connsiteY120" fmla="*/ 50093 h 824475"/>
                  <a:gd name="connsiteX121" fmla="*/ 126091 w 356346"/>
                  <a:gd name="connsiteY121" fmla="*/ 50093 h 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6346" h="824475">
                    <a:moveTo>
                      <a:pt x="126091" y="50093"/>
                    </a:moveTo>
                    <a:cubicBezTo>
                      <a:pt x="126091" y="51998"/>
                      <a:pt x="126091" y="53903"/>
                      <a:pt x="125139" y="55808"/>
                    </a:cubicBezTo>
                    <a:cubicBezTo>
                      <a:pt x="125139" y="51998"/>
                      <a:pt x="125139" y="54855"/>
                      <a:pt x="125139" y="56760"/>
                    </a:cubicBezTo>
                    <a:cubicBezTo>
                      <a:pt x="124186" y="61523"/>
                      <a:pt x="123234" y="65333"/>
                      <a:pt x="123234" y="70095"/>
                    </a:cubicBezTo>
                    <a:cubicBezTo>
                      <a:pt x="121329" y="79620"/>
                      <a:pt x="119424" y="90098"/>
                      <a:pt x="117519" y="99623"/>
                    </a:cubicBezTo>
                    <a:cubicBezTo>
                      <a:pt x="112757" y="121530"/>
                      <a:pt x="107994" y="143438"/>
                      <a:pt x="105136" y="165345"/>
                    </a:cubicBezTo>
                    <a:cubicBezTo>
                      <a:pt x="99421" y="204398"/>
                      <a:pt x="92754" y="253928"/>
                      <a:pt x="116566" y="288218"/>
                    </a:cubicBezTo>
                    <a:cubicBezTo>
                      <a:pt x="126091" y="302505"/>
                      <a:pt x="147999" y="304410"/>
                      <a:pt x="157524" y="288218"/>
                    </a:cubicBezTo>
                    <a:cubicBezTo>
                      <a:pt x="180384" y="249165"/>
                      <a:pt x="173716" y="195825"/>
                      <a:pt x="162286" y="153915"/>
                    </a:cubicBezTo>
                    <a:cubicBezTo>
                      <a:pt x="149904" y="109148"/>
                      <a:pt x="126091" y="58665"/>
                      <a:pt x="84182" y="34853"/>
                    </a:cubicBezTo>
                    <a:cubicBezTo>
                      <a:pt x="74657" y="30090"/>
                      <a:pt x="65132" y="25328"/>
                      <a:pt x="54654" y="24375"/>
                    </a:cubicBezTo>
                    <a:cubicBezTo>
                      <a:pt x="46082" y="23423"/>
                      <a:pt x="36557" y="21518"/>
                      <a:pt x="28936" y="26280"/>
                    </a:cubicBezTo>
                    <a:cubicBezTo>
                      <a:pt x="19411" y="31995"/>
                      <a:pt x="13696" y="44378"/>
                      <a:pt x="9886" y="53903"/>
                    </a:cubicBezTo>
                    <a:cubicBezTo>
                      <a:pt x="-4401" y="88193"/>
                      <a:pt x="-591" y="124388"/>
                      <a:pt x="5124" y="160583"/>
                    </a:cubicBezTo>
                    <a:cubicBezTo>
                      <a:pt x="10839" y="199635"/>
                      <a:pt x="14649" y="239640"/>
                      <a:pt x="19411" y="279645"/>
                    </a:cubicBezTo>
                    <a:cubicBezTo>
                      <a:pt x="23221" y="311078"/>
                      <a:pt x="27032" y="343463"/>
                      <a:pt x="28936" y="374895"/>
                    </a:cubicBezTo>
                    <a:cubicBezTo>
                      <a:pt x="30841" y="415853"/>
                      <a:pt x="33699" y="456810"/>
                      <a:pt x="40366" y="496815"/>
                    </a:cubicBezTo>
                    <a:cubicBezTo>
                      <a:pt x="46082" y="532058"/>
                      <a:pt x="57511" y="586350"/>
                      <a:pt x="98469" y="594923"/>
                    </a:cubicBezTo>
                    <a:cubicBezTo>
                      <a:pt x="134664" y="602543"/>
                      <a:pt x="157524" y="571110"/>
                      <a:pt x="169907" y="541583"/>
                    </a:cubicBezTo>
                    <a:cubicBezTo>
                      <a:pt x="184194" y="505388"/>
                      <a:pt x="188004" y="464430"/>
                      <a:pt x="191814" y="426330"/>
                    </a:cubicBezTo>
                    <a:cubicBezTo>
                      <a:pt x="198482" y="350130"/>
                      <a:pt x="196577" y="272978"/>
                      <a:pt x="192766" y="196778"/>
                    </a:cubicBezTo>
                    <a:cubicBezTo>
                      <a:pt x="192766" y="192968"/>
                      <a:pt x="192766" y="189158"/>
                      <a:pt x="191814" y="184395"/>
                    </a:cubicBezTo>
                    <a:cubicBezTo>
                      <a:pt x="176574" y="186300"/>
                      <a:pt x="160382" y="188205"/>
                      <a:pt x="145141" y="191063"/>
                    </a:cubicBezTo>
                    <a:cubicBezTo>
                      <a:pt x="156571" y="267263"/>
                      <a:pt x="172764" y="345368"/>
                      <a:pt x="208959" y="413948"/>
                    </a:cubicBezTo>
                    <a:cubicBezTo>
                      <a:pt x="218484" y="432045"/>
                      <a:pt x="248011" y="428235"/>
                      <a:pt x="252774" y="408233"/>
                    </a:cubicBezTo>
                    <a:cubicBezTo>
                      <a:pt x="268966" y="338700"/>
                      <a:pt x="256584" y="265358"/>
                      <a:pt x="246107" y="195825"/>
                    </a:cubicBezTo>
                    <a:cubicBezTo>
                      <a:pt x="244202" y="181538"/>
                      <a:pt x="243249" y="167250"/>
                      <a:pt x="239439" y="153915"/>
                    </a:cubicBezTo>
                    <a:cubicBezTo>
                      <a:pt x="235629" y="139628"/>
                      <a:pt x="230866" y="125340"/>
                      <a:pt x="227057" y="111053"/>
                    </a:cubicBezTo>
                    <a:cubicBezTo>
                      <a:pt x="222294" y="95813"/>
                      <a:pt x="217532" y="80573"/>
                      <a:pt x="214674" y="65333"/>
                    </a:cubicBezTo>
                    <a:cubicBezTo>
                      <a:pt x="212769" y="52950"/>
                      <a:pt x="212769" y="42473"/>
                      <a:pt x="215627" y="31995"/>
                    </a:cubicBezTo>
                    <a:cubicBezTo>
                      <a:pt x="204196" y="36758"/>
                      <a:pt x="192766" y="41520"/>
                      <a:pt x="180384" y="46283"/>
                    </a:cubicBezTo>
                    <a:cubicBezTo>
                      <a:pt x="190861" y="52950"/>
                      <a:pt x="204196" y="66285"/>
                      <a:pt x="211816" y="77715"/>
                    </a:cubicBezTo>
                    <a:cubicBezTo>
                      <a:pt x="222294" y="93908"/>
                      <a:pt x="231819" y="112005"/>
                      <a:pt x="238486" y="128198"/>
                    </a:cubicBezTo>
                    <a:cubicBezTo>
                      <a:pt x="254679" y="169155"/>
                      <a:pt x="264204" y="212018"/>
                      <a:pt x="272777" y="254880"/>
                    </a:cubicBezTo>
                    <a:cubicBezTo>
                      <a:pt x="280396" y="293933"/>
                      <a:pt x="286112" y="332033"/>
                      <a:pt x="292779" y="371085"/>
                    </a:cubicBezTo>
                    <a:cubicBezTo>
                      <a:pt x="303257" y="437760"/>
                      <a:pt x="306114" y="506340"/>
                      <a:pt x="306114" y="573968"/>
                    </a:cubicBezTo>
                    <a:cubicBezTo>
                      <a:pt x="307066" y="650168"/>
                      <a:pt x="305162" y="726368"/>
                      <a:pt x="307066" y="801615"/>
                    </a:cubicBezTo>
                    <a:cubicBezTo>
                      <a:pt x="308019" y="832095"/>
                      <a:pt x="352787" y="832095"/>
                      <a:pt x="354691" y="801615"/>
                    </a:cubicBezTo>
                    <a:cubicBezTo>
                      <a:pt x="362312" y="710175"/>
                      <a:pt x="342309" y="618735"/>
                      <a:pt x="321354" y="530153"/>
                    </a:cubicBezTo>
                    <a:cubicBezTo>
                      <a:pt x="310877" y="485385"/>
                      <a:pt x="299446" y="440618"/>
                      <a:pt x="288969" y="394898"/>
                    </a:cubicBezTo>
                    <a:cubicBezTo>
                      <a:pt x="278491" y="349178"/>
                      <a:pt x="270871" y="302505"/>
                      <a:pt x="260394" y="256785"/>
                    </a:cubicBezTo>
                    <a:cubicBezTo>
                      <a:pt x="247059" y="202493"/>
                      <a:pt x="230866" y="149153"/>
                      <a:pt x="208959" y="97718"/>
                    </a:cubicBezTo>
                    <a:cubicBezTo>
                      <a:pt x="204196" y="86288"/>
                      <a:pt x="192766" y="77715"/>
                      <a:pt x="179432" y="81525"/>
                    </a:cubicBezTo>
                    <a:cubicBezTo>
                      <a:pt x="168002" y="84383"/>
                      <a:pt x="157524" y="98670"/>
                      <a:pt x="163239" y="111053"/>
                    </a:cubicBezTo>
                    <a:cubicBezTo>
                      <a:pt x="182289" y="155820"/>
                      <a:pt x="196577" y="201540"/>
                      <a:pt x="208959" y="248213"/>
                    </a:cubicBezTo>
                    <a:cubicBezTo>
                      <a:pt x="220389" y="293933"/>
                      <a:pt x="228961" y="340605"/>
                      <a:pt x="238486" y="386325"/>
                    </a:cubicBezTo>
                    <a:cubicBezTo>
                      <a:pt x="257536" y="475860"/>
                      <a:pt x="284207" y="564443"/>
                      <a:pt x="298494" y="654930"/>
                    </a:cubicBezTo>
                    <a:cubicBezTo>
                      <a:pt x="306114" y="703508"/>
                      <a:pt x="309924" y="752085"/>
                      <a:pt x="306114" y="800663"/>
                    </a:cubicBezTo>
                    <a:cubicBezTo>
                      <a:pt x="322307" y="800663"/>
                      <a:pt x="337546" y="800663"/>
                      <a:pt x="353739" y="800663"/>
                    </a:cubicBezTo>
                    <a:cubicBezTo>
                      <a:pt x="348977" y="658740"/>
                      <a:pt x="359454" y="516818"/>
                      <a:pt x="340404" y="375848"/>
                    </a:cubicBezTo>
                    <a:cubicBezTo>
                      <a:pt x="334689" y="332985"/>
                      <a:pt x="327069" y="290123"/>
                      <a:pt x="319449" y="248213"/>
                    </a:cubicBezTo>
                    <a:cubicBezTo>
                      <a:pt x="310877" y="203445"/>
                      <a:pt x="301352" y="159630"/>
                      <a:pt x="284207" y="116768"/>
                    </a:cubicBezTo>
                    <a:cubicBezTo>
                      <a:pt x="268014" y="73905"/>
                      <a:pt x="244202" y="28185"/>
                      <a:pt x="203244" y="3420"/>
                    </a:cubicBezTo>
                    <a:cubicBezTo>
                      <a:pt x="188957" y="-5152"/>
                      <a:pt x="173716" y="3420"/>
                      <a:pt x="168002" y="17708"/>
                    </a:cubicBezTo>
                    <a:cubicBezTo>
                      <a:pt x="157524" y="47235"/>
                      <a:pt x="166096" y="80573"/>
                      <a:pt x="174669" y="109148"/>
                    </a:cubicBezTo>
                    <a:cubicBezTo>
                      <a:pt x="183241" y="137723"/>
                      <a:pt x="191814" y="165345"/>
                      <a:pt x="195624" y="193920"/>
                    </a:cubicBezTo>
                    <a:cubicBezTo>
                      <a:pt x="204196" y="258690"/>
                      <a:pt x="218484" y="330128"/>
                      <a:pt x="204196" y="395850"/>
                    </a:cubicBezTo>
                    <a:cubicBezTo>
                      <a:pt x="218484" y="393945"/>
                      <a:pt x="232771" y="392040"/>
                      <a:pt x="248011" y="390135"/>
                    </a:cubicBezTo>
                    <a:cubicBezTo>
                      <a:pt x="213721" y="325365"/>
                      <a:pt x="199434" y="250118"/>
                      <a:pt x="188957" y="178680"/>
                    </a:cubicBezTo>
                    <a:cubicBezTo>
                      <a:pt x="185146" y="152010"/>
                      <a:pt x="140379" y="158678"/>
                      <a:pt x="142284" y="185348"/>
                    </a:cubicBezTo>
                    <a:cubicBezTo>
                      <a:pt x="145141" y="230115"/>
                      <a:pt x="146094" y="273930"/>
                      <a:pt x="146094" y="318698"/>
                    </a:cubicBezTo>
                    <a:cubicBezTo>
                      <a:pt x="146094" y="350130"/>
                      <a:pt x="145141" y="381563"/>
                      <a:pt x="143236" y="412995"/>
                    </a:cubicBezTo>
                    <a:cubicBezTo>
                      <a:pt x="141332" y="445380"/>
                      <a:pt x="139427" y="466335"/>
                      <a:pt x="131807" y="496815"/>
                    </a:cubicBezTo>
                    <a:cubicBezTo>
                      <a:pt x="128949" y="508245"/>
                      <a:pt x="126091" y="519675"/>
                      <a:pt x="121329" y="530153"/>
                    </a:cubicBezTo>
                    <a:cubicBezTo>
                      <a:pt x="124186" y="523485"/>
                      <a:pt x="120377" y="532058"/>
                      <a:pt x="120377" y="533010"/>
                    </a:cubicBezTo>
                    <a:cubicBezTo>
                      <a:pt x="119424" y="534915"/>
                      <a:pt x="118471" y="536820"/>
                      <a:pt x="117519" y="538725"/>
                    </a:cubicBezTo>
                    <a:cubicBezTo>
                      <a:pt x="116566" y="540630"/>
                      <a:pt x="114661" y="542535"/>
                      <a:pt x="114661" y="543488"/>
                    </a:cubicBezTo>
                    <a:cubicBezTo>
                      <a:pt x="112757" y="547298"/>
                      <a:pt x="117519" y="539678"/>
                      <a:pt x="115614" y="542535"/>
                    </a:cubicBezTo>
                    <a:cubicBezTo>
                      <a:pt x="114661" y="543488"/>
                      <a:pt x="113709" y="544440"/>
                      <a:pt x="112757" y="545393"/>
                    </a:cubicBezTo>
                    <a:cubicBezTo>
                      <a:pt x="111804" y="546345"/>
                      <a:pt x="107041" y="550155"/>
                      <a:pt x="110852" y="547298"/>
                    </a:cubicBezTo>
                    <a:cubicBezTo>
                      <a:pt x="114661" y="544440"/>
                      <a:pt x="109899" y="548250"/>
                      <a:pt x="108946" y="548250"/>
                    </a:cubicBezTo>
                    <a:cubicBezTo>
                      <a:pt x="106089" y="548250"/>
                      <a:pt x="115614" y="547298"/>
                      <a:pt x="108946" y="548250"/>
                    </a:cubicBezTo>
                    <a:cubicBezTo>
                      <a:pt x="103232" y="549203"/>
                      <a:pt x="113709" y="546345"/>
                      <a:pt x="108946" y="548250"/>
                    </a:cubicBezTo>
                    <a:cubicBezTo>
                      <a:pt x="107994" y="548250"/>
                      <a:pt x="107041" y="548250"/>
                      <a:pt x="106089" y="548250"/>
                    </a:cubicBezTo>
                    <a:cubicBezTo>
                      <a:pt x="106089" y="548250"/>
                      <a:pt x="112757" y="549203"/>
                      <a:pt x="108946" y="548250"/>
                    </a:cubicBezTo>
                    <a:cubicBezTo>
                      <a:pt x="102279" y="547298"/>
                      <a:pt x="113709" y="549203"/>
                      <a:pt x="107041" y="547298"/>
                    </a:cubicBezTo>
                    <a:cubicBezTo>
                      <a:pt x="106089" y="547298"/>
                      <a:pt x="103232" y="543488"/>
                      <a:pt x="108946" y="548250"/>
                    </a:cubicBezTo>
                    <a:cubicBezTo>
                      <a:pt x="107994" y="548250"/>
                      <a:pt x="106089" y="546345"/>
                      <a:pt x="106089" y="545393"/>
                    </a:cubicBezTo>
                    <a:cubicBezTo>
                      <a:pt x="106089" y="545393"/>
                      <a:pt x="101327" y="539678"/>
                      <a:pt x="106089" y="546345"/>
                    </a:cubicBezTo>
                    <a:cubicBezTo>
                      <a:pt x="105136" y="545393"/>
                      <a:pt x="104184" y="543488"/>
                      <a:pt x="103232" y="542535"/>
                    </a:cubicBezTo>
                    <a:cubicBezTo>
                      <a:pt x="101327" y="539678"/>
                      <a:pt x="100374" y="537773"/>
                      <a:pt x="99421" y="534915"/>
                    </a:cubicBezTo>
                    <a:cubicBezTo>
                      <a:pt x="98469" y="533963"/>
                      <a:pt x="98469" y="533010"/>
                      <a:pt x="97516" y="531105"/>
                    </a:cubicBezTo>
                    <a:cubicBezTo>
                      <a:pt x="99421" y="535868"/>
                      <a:pt x="98469" y="532058"/>
                      <a:pt x="97516" y="531105"/>
                    </a:cubicBezTo>
                    <a:cubicBezTo>
                      <a:pt x="94659" y="523485"/>
                      <a:pt x="92754" y="516818"/>
                      <a:pt x="90849" y="509198"/>
                    </a:cubicBezTo>
                    <a:cubicBezTo>
                      <a:pt x="88944" y="501578"/>
                      <a:pt x="87039" y="493958"/>
                      <a:pt x="86086" y="487290"/>
                    </a:cubicBezTo>
                    <a:cubicBezTo>
                      <a:pt x="85134" y="483480"/>
                      <a:pt x="85134" y="478718"/>
                      <a:pt x="84182" y="474908"/>
                    </a:cubicBezTo>
                    <a:cubicBezTo>
                      <a:pt x="84182" y="473003"/>
                      <a:pt x="83229" y="472050"/>
                      <a:pt x="83229" y="470145"/>
                    </a:cubicBezTo>
                    <a:cubicBezTo>
                      <a:pt x="82277" y="464430"/>
                      <a:pt x="83229" y="471098"/>
                      <a:pt x="82277" y="466335"/>
                    </a:cubicBezTo>
                    <a:cubicBezTo>
                      <a:pt x="78466" y="437760"/>
                      <a:pt x="77514" y="409185"/>
                      <a:pt x="75609" y="380610"/>
                    </a:cubicBezTo>
                    <a:cubicBezTo>
                      <a:pt x="72752" y="328223"/>
                      <a:pt x="65132" y="274883"/>
                      <a:pt x="59416" y="222495"/>
                    </a:cubicBezTo>
                    <a:cubicBezTo>
                      <a:pt x="56559" y="192968"/>
                      <a:pt x="51796" y="163440"/>
                      <a:pt x="47986" y="132960"/>
                    </a:cubicBezTo>
                    <a:cubicBezTo>
                      <a:pt x="45129" y="106290"/>
                      <a:pt x="45129" y="80573"/>
                      <a:pt x="60369" y="58665"/>
                    </a:cubicBezTo>
                    <a:cubicBezTo>
                      <a:pt x="53702" y="62475"/>
                      <a:pt x="47034" y="66285"/>
                      <a:pt x="39414" y="70095"/>
                    </a:cubicBezTo>
                    <a:cubicBezTo>
                      <a:pt x="40366" y="70095"/>
                      <a:pt x="42271" y="70095"/>
                      <a:pt x="43224" y="70095"/>
                    </a:cubicBezTo>
                    <a:cubicBezTo>
                      <a:pt x="40366" y="70095"/>
                      <a:pt x="40366" y="69143"/>
                      <a:pt x="43224" y="70095"/>
                    </a:cubicBezTo>
                    <a:cubicBezTo>
                      <a:pt x="45129" y="70095"/>
                      <a:pt x="47034" y="71048"/>
                      <a:pt x="48939" y="72000"/>
                    </a:cubicBezTo>
                    <a:cubicBezTo>
                      <a:pt x="49891" y="72000"/>
                      <a:pt x="57511" y="75810"/>
                      <a:pt x="52749" y="72953"/>
                    </a:cubicBezTo>
                    <a:cubicBezTo>
                      <a:pt x="54654" y="73905"/>
                      <a:pt x="56559" y="74858"/>
                      <a:pt x="58464" y="75810"/>
                    </a:cubicBezTo>
                    <a:cubicBezTo>
                      <a:pt x="61321" y="76763"/>
                      <a:pt x="63227" y="78668"/>
                      <a:pt x="65132" y="80573"/>
                    </a:cubicBezTo>
                    <a:cubicBezTo>
                      <a:pt x="61321" y="77715"/>
                      <a:pt x="67036" y="81525"/>
                      <a:pt x="67036" y="82478"/>
                    </a:cubicBezTo>
                    <a:cubicBezTo>
                      <a:pt x="70846" y="86288"/>
                      <a:pt x="74657" y="90098"/>
                      <a:pt x="78466" y="93908"/>
                    </a:cubicBezTo>
                    <a:cubicBezTo>
                      <a:pt x="90849" y="107243"/>
                      <a:pt x="102279" y="131055"/>
                      <a:pt x="108946" y="149153"/>
                    </a:cubicBezTo>
                    <a:cubicBezTo>
                      <a:pt x="117519" y="172013"/>
                      <a:pt x="121329" y="194873"/>
                      <a:pt x="122282" y="215828"/>
                    </a:cubicBezTo>
                    <a:cubicBezTo>
                      <a:pt x="122282" y="221543"/>
                      <a:pt x="122282" y="226305"/>
                      <a:pt x="122282" y="232020"/>
                    </a:cubicBezTo>
                    <a:cubicBezTo>
                      <a:pt x="122282" y="233925"/>
                      <a:pt x="122282" y="236783"/>
                      <a:pt x="121329" y="238688"/>
                    </a:cubicBezTo>
                    <a:cubicBezTo>
                      <a:pt x="121329" y="241545"/>
                      <a:pt x="121329" y="241545"/>
                      <a:pt x="121329" y="238688"/>
                    </a:cubicBezTo>
                    <a:cubicBezTo>
                      <a:pt x="121329" y="239640"/>
                      <a:pt x="121329" y="241545"/>
                      <a:pt x="120377" y="242498"/>
                    </a:cubicBezTo>
                    <a:cubicBezTo>
                      <a:pt x="119424" y="246308"/>
                      <a:pt x="118471" y="251070"/>
                      <a:pt x="117519" y="254880"/>
                    </a:cubicBezTo>
                    <a:cubicBezTo>
                      <a:pt x="117519" y="255833"/>
                      <a:pt x="114661" y="262500"/>
                      <a:pt x="116566" y="256785"/>
                    </a:cubicBezTo>
                    <a:cubicBezTo>
                      <a:pt x="115614" y="258690"/>
                      <a:pt x="114661" y="260595"/>
                      <a:pt x="113709" y="262500"/>
                    </a:cubicBezTo>
                    <a:cubicBezTo>
                      <a:pt x="127044" y="262500"/>
                      <a:pt x="141332" y="262500"/>
                      <a:pt x="154666" y="262500"/>
                    </a:cubicBezTo>
                    <a:cubicBezTo>
                      <a:pt x="152761" y="259643"/>
                      <a:pt x="150857" y="256785"/>
                      <a:pt x="149904" y="252975"/>
                    </a:cubicBezTo>
                    <a:cubicBezTo>
                      <a:pt x="151809" y="257738"/>
                      <a:pt x="148952" y="251070"/>
                      <a:pt x="148952" y="250118"/>
                    </a:cubicBezTo>
                    <a:cubicBezTo>
                      <a:pt x="147999" y="248213"/>
                      <a:pt x="147999" y="246308"/>
                      <a:pt x="147046" y="244403"/>
                    </a:cubicBezTo>
                    <a:cubicBezTo>
                      <a:pt x="147046" y="242498"/>
                      <a:pt x="146094" y="240593"/>
                      <a:pt x="146094" y="238688"/>
                    </a:cubicBezTo>
                    <a:cubicBezTo>
                      <a:pt x="145141" y="234878"/>
                      <a:pt x="146094" y="238688"/>
                      <a:pt x="146094" y="235830"/>
                    </a:cubicBezTo>
                    <a:cubicBezTo>
                      <a:pt x="145141" y="231068"/>
                      <a:pt x="145141" y="226305"/>
                      <a:pt x="145141" y="220590"/>
                    </a:cubicBezTo>
                    <a:cubicBezTo>
                      <a:pt x="145141" y="200588"/>
                      <a:pt x="147046" y="181538"/>
                      <a:pt x="150857" y="162488"/>
                    </a:cubicBezTo>
                    <a:cubicBezTo>
                      <a:pt x="157524" y="123435"/>
                      <a:pt x="168002" y="85335"/>
                      <a:pt x="171811" y="46283"/>
                    </a:cubicBezTo>
                    <a:cubicBezTo>
                      <a:pt x="172764" y="33900"/>
                      <a:pt x="160382" y="22470"/>
                      <a:pt x="147999" y="22470"/>
                    </a:cubicBezTo>
                    <a:cubicBezTo>
                      <a:pt x="136569" y="26280"/>
                      <a:pt x="127996" y="36758"/>
                      <a:pt x="126091" y="50093"/>
                    </a:cubicBezTo>
                    <a:lnTo>
                      <a:pt x="126091" y="500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1" name="Freeform: Shape 40">
                <a:extLst>
                  <a:ext uri="{FF2B5EF4-FFF2-40B4-BE49-F238E27FC236}">
                    <a16:creationId xmlns:a16="http://schemas.microsoft.com/office/drawing/2014/main" id="{4F813421-E8AA-43BF-8E80-43A3C9910843}"/>
                  </a:ext>
                </a:extLst>
              </p:cNvPr>
              <p:cNvSpPr/>
              <p:nvPr/>
            </p:nvSpPr>
            <p:spPr>
              <a:xfrm>
                <a:off x="5934060" y="2382202"/>
                <a:ext cx="270635" cy="767562"/>
              </a:xfrm>
              <a:custGeom>
                <a:avLst/>
                <a:gdLst>
                  <a:gd name="connsiteX0" fmla="*/ 14 w 270635"/>
                  <a:gd name="connsiteY0" fmla="*/ 22860 h 767562"/>
                  <a:gd name="connsiteX1" fmla="*/ 18112 w 270635"/>
                  <a:gd name="connsiteY1" fmla="*/ 322897 h 767562"/>
                  <a:gd name="connsiteX2" fmla="*/ 35257 w 270635"/>
                  <a:gd name="connsiteY2" fmla="*/ 472440 h 767562"/>
                  <a:gd name="connsiteX3" fmla="*/ 57164 w 270635"/>
                  <a:gd name="connsiteY3" fmla="*/ 601028 h 767562"/>
                  <a:gd name="connsiteX4" fmla="*/ 68594 w 270635"/>
                  <a:gd name="connsiteY4" fmla="*/ 744855 h 767562"/>
                  <a:gd name="connsiteX5" fmla="*/ 113362 w 270635"/>
                  <a:gd name="connsiteY5" fmla="*/ 732473 h 767562"/>
                  <a:gd name="connsiteX6" fmla="*/ 100979 w 270635"/>
                  <a:gd name="connsiteY6" fmla="*/ 683895 h 767562"/>
                  <a:gd name="connsiteX7" fmla="*/ 99074 w 270635"/>
                  <a:gd name="connsiteY7" fmla="*/ 615315 h 767562"/>
                  <a:gd name="connsiteX8" fmla="*/ 100979 w 270635"/>
                  <a:gd name="connsiteY8" fmla="*/ 467678 h 767562"/>
                  <a:gd name="connsiteX9" fmla="*/ 102884 w 270635"/>
                  <a:gd name="connsiteY9" fmla="*/ 320040 h 767562"/>
                  <a:gd name="connsiteX10" fmla="*/ 100979 w 270635"/>
                  <a:gd name="connsiteY10" fmla="*/ 170497 h 767562"/>
                  <a:gd name="connsiteX11" fmla="*/ 77167 w 270635"/>
                  <a:gd name="connsiteY11" fmla="*/ 146685 h 767562"/>
                  <a:gd name="connsiteX12" fmla="*/ 53354 w 270635"/>
                  <a:gd name="connsiteY12" fmla="*/ 170497 h 767562"/>
                  <a:gd name="connsiteX13" fmla="*/ 71452 w 270635"/>
                  <a:gd name="connsiteY13" fmla="*/ 221932 h 767562"/>
                  <a:gd name="connsiteX14" fmla="*/ 114314 w 270635"/>
                  <a:gd name="connsiteY14" fmla="*/ 247650 h 767562"/>
                  <a:gd name="connsiteX15" fmla="*/ 217184 w 270635"/>
                  <a:gd name="connsiteY15" fmla="*/ 307657 h 767562"/>
                  <a:gd name="connsiteX16" fmla="*/ 240044 w 270635"/>
                  <a:gd name="connsiteY16" fmla="*/ 301943 h 767562"/>
                  <a:gd name="connsiteX17" fmla="*/ 270524 w 270635"/>
                  <a:gd name="connsiteY17" fmla="*/ 190500 h 767562"/>
                  <a:gd name="connsiteX18" fmla="*/ 262904 w 270635"/>
                  <a:gd name="connsiteY18" fmla="*/ 77152 h 767562"/>
                  <a:gd name="connsiteX19" fmla="*/ 215279 w 270635"/>
                  <a:gd name="connsiteY19" fmla="*/ 77152 h 767562"/>
                  <a:gd name="connsiteX20" fmla="*/ 221947 w 270635"/>
                  <a:gd name="connsiteY20" fmla="*/ 180975 h 767562"/>
                  <a:gd name="connsiteX21" fmla="*/ 220042 w 270635"/>
                  <a:gd name="connsiteY21" fmla="*/ 230505 h 767562"/>
                  <a:gd name="connsiteX22" fmla="*/ 213374 w 270635"/>
                  <a:gd name="connsiteY22" fmla="*/ 254318 h 767562"/>
                  <a:gd name="connsiteX23" fmla="*/ 210517 w 270635"/>
                  <a:gd name="connsiteY23" fmla="*/ 260032 h 767562"/>
                  <a:gd name="connsiteX24" fmla="*/ 205754 w 270635"/>
                  <a:gd name="connsiteY24" fmla="*/ 267652 h 767562"/>
                  <a:gd name="connsiteX25" fmla="*/ 228614 w 270635"/>
                  <a:gd name="connsiteY25" fmla="*/ 261938 h 767562"/>
                  <a:gd name="connsiteX26" fmla="*/ 144794 w 270635"/>
                  <a:gd name="connsiteY26" fmla="*/ 210502 h 767562"/>
                  <a:gd name="connsiteX27" fmla="*/ 109552 w 270635"/>
                  <a:gd name="connsiteY27" fmla="*/ 192405 h 767562"/>
                  <a:gd name="connsiteX28" fmla="*/ 103837 w 270635"/>
                  <a:gd name="connsiteY28" fmla="*/ 188595 h 767562"/>
                  <a:gd name="connsiteX29" fmla="*/ 100979 w 270635"/>
                  <a:gd name="connsiteY29" fmla="*/ 185738 h 767562"/>
                  <a:gd name="connsiteX30" fmla="*/ 100027 w 270635"/>
                  <a:gd name="connsiteY30" fmla="*/ 184785 h 767562"/>
                  <a:gd name="connsiteX31" fmla="*/ 99074 w 270635"/>
                  <a:gd name="connsiteY31" fmla="*/ 180022 h 767562"/>
                  <a:gd name="connsiteX32" fmla="*/ 100027 w 270635"/>
                  <a:gd name="connsiteY32" fmla="*/ 171450 h 767562"/>
                  <a:gd name="connsiteX33" fmla="*/ 52402 w 270635"/>
                  <a:gd name="connsiteY33" fmla="*/ 171450 h 767562"/>
                  <a:gd name="connsiteX34" fmla="*/ 53354 w 270635"/>
                  <a:gd name="connsiteY34" fmla="*/ 408622 h 767562"/>
                  <a:gd name="connsiteX35" fmla="*/ 51449 w 270635"/>
                  <a:gd name="connsiteY35" fmla="*/ 647700 h 767562"/>
                  <a:gd name="connsiteX36" fmla="*/ 71452 w 270635"/>
                  <a:gd name="connsiteY36" fmla="*/ 756285 h 767562"/>
                  <a:gd name="connsiteX37" fmla="*/ 116219 w 270635"/>
                  <a:gd name="connsiteY37" fmla="*/ 743903 h 767562"/>
                  <a:gd name="connsiteX38" fmla="*/ 84787 w 270635"/>
                  <a:gd name="connsiteY38" fmla="*/ 483870 h 767562"/>
                  <a:gd name="connsiteX39" fmla="*/ 55259 w 270635"/>
                  <a:gd name="connsiteY39" fmla="*/ 193357 h 767562"/>
                  <a:gd name="connsiteX40" fmla="*/ 47639 w 270635"/>
                  <a:gd name="connsiteY40" fmla="*/ 22860 h 767562"/>
                  <a:gd name="connsiteX41" fmla="*/ 14 w 270635"/>
                  <a:gd name="connsiteY41" fmla="*/ 22860 h 767562"/>
                  <a:gd name="connsiteX42" fmla="*/ 14 w 270635"/>
                  <a:gd name="connsiteY42" fmla="*/ 22860 h 7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635" h="767562">
                    <a:moveTo>
                      <a:pt x="14" y="22860"/>
                    </a:moveTo>
                    <a:cubicBezTo>
                      <a:pt x="2872" y="122872"/>
                      <a:pt x="8587" y="222885"/>
                      <a:pt x="18112" y="322897"/>
                    </a:cubicBezTo>
                    <a:cubicBezTo>
                      <a:pt x="22874" y="372428"/>
                      <a:pt x="28589" y="422910"/>
                      <a:pt x="35257" y="472440"/>
                    </a:cubicBezTo>
                    <a:cubicBezTo>
                      <a:pt x="40972" y="515303"/>
                      <a:pt x="49544" y="558165"/>
                      <a:pt x="57164" y="601028"/>
                    </a:cubicBezTo>
                    <a:cubicBezTo>
                      <a:pt x="64784" y="648653"/>
                      <a:pt x="71452" y="696278"/>
                      <a:pt x="68594" y="744855"/>
                    </a:cubicBezTo>
                    <a:cubicBezTo>
                      <a:pt x="83834" y="741045"/>
                      <a:pt x="98122" y="737235"/>
                      <a:pt x="113362" y="732473"/>
                    </a:cubicBezTo>
                    <a:cubicBezTo>
                      <a:pt x="102884" y="718185"/>
                      <a:pt x="101932" y="701040"/>
                      <a:pt x="100979" y="683895"/>
                    </a:cubicBezTo>
                    <a:cubicBezTo>
                      <a:pt x="100027" y="661035"/>
                      <a:pt x="99074" y="638175"/>
                      <a:pt x="99074" y="615315"/>
                    </a:cubicBezTo>
                    <a:cubicBezTo>
                      <a:pt x="98122" y="565785"/>
                      <a:pt x="100027" y="516255"/>
                      <a:pt x="100979" y="467678"/>
                    </a:cubicBezTo>
                    <a:cubicBezTo>
                      <a:pt x="101932" y="419100"/>
                      <a:pt x="101932" y="369570"/>
                      <a:pt x="102884" y="320040"/>
                    </a:cubicBezTo>
                    <a:cubicBezTo>
                      <a:pt x="103837" y="270510"/>
                      <a:pt x="103837" y="220980"/>
                      <a:pt x="100979" y="170497"/>
                    </a:cubicBezTo>
                    <a:cubicBezTo>
                      <a:pt x="100027" y="158115"/>
                      <a:pt x="90502" y="146685"/>
                      <a:pt x="77167" y="146685"/>
                    </a:cubicBezTo>
                    <a:cubicBezTo>
                      <a:pt x="62879" y="146685"/>
                      <a:pt x="55259" y="158115"/>
                      <a:pt x="53354" y="170497"/>
                    </a:cubicBezTo>
                    <a:cubicBezTo>
                      <a:pt x="50497" y="189547"/>
                      <a:pt x="57164" y="208597"/>
                      <a:pt x="71452" y="221932"/>
                    </a:cubicBezTo>
                    <a:cubicBezTo>
                      <a:pt x="83834" y="233363"/>
                      <a:pt x="99074" y="240030"/>
                      <a:pt x="114314" y="247650"/>
                    </a:cubicBezTo>
                    <a:cubicBezTo>
                      <a:pt x="149557" y="265747"/>
                      <a:pt x="177179" y="299085"/>
                      <a:pt x="217184" y="307657"/>
                    </a:cubicBezTo>
                    <a:cubicBezTo>
                      <a:pt x="224804" y="309563"/>
                      <a:pt x="234329" y="307657"/>
                      <a:pt x="240044" y="301943"/>
                    </a:cubicBezTo>
                    <a:cubicBezTo>
                      <a:pt x="266714" y="271463"/>
                      <a:pt x="271477" y="229552"/>
                      <a:pt x="270524" y="190500"/>
                    </a:cubicBezTo>
                    <a:cubicBezTo>
                      <a:pt x="269572" y="152400"/>
                      <a:pt x="263857" y="114300"/>
                      <a:pt x="262904" y="77152"/>
                    </a:cubicBezTo>
                    <a:cubicBezTo>
                      <a:pt x="262904" y="46672"/>
                      <a:pt x="215279" y="46672"/>
                      <a:pt x="215279" y="77152"/>
                    </a:cubicBezTo>
                    <a:cubicBezTo>
                      <a:pt x="215279" y="111443"/>
                      <a:pt x="220994" y="146685"/>
                      <a:pt x="221947" y="180975"/>
                    </a:cubicBezTo>
                    <a:cubicBezTo>
                      <a:pt x="222899" y="197168"/>
                      <a:pt x="222899" y="216218"/>
                      <a:pt x="220042" y="230505"/>
                    </a:cubicBezTo>
                    <a:cubicBezTo>
                      <a:pt x="219089" y="239077"/>
                      <a:pt x="217184" y="246697"/>
                      <a:pt x="213374" y="254318"/>
                    </a:cubicBezTo>
                    <a:cubicBezTo>
                      <a:pt x="214327" y="253365"/>
                      <a:pt x="211469" y="259080"/>
                      <a:pt x="210517" y="260032"/>
                    </a:cubicBezTo>
                    <a:cubicBezTo>
                      <a:pt x="208612" y="263843"/>
                      <a:pt x="206707" y="265747"/>
                      <a:pt x="205754" y="267652"/>
                    </a:cubicBezTo>
                    <a:cubicBezTo>
                      <a:pt x="213374" y="265747"/>
                      <a:pt x="220994" y="263843"/>
                      <a:pt x="228614" y="261938"/>
                    </a:cubicBezTo>
                    <a:cubicBezTo>
                      <a:pt x="196229" y="254318"/>
                      <a:pt x="172417" y="226695"/>
                      <a:pt x="144794" y="210502"/>
                    </a:cubicBezTo>
                    <a:cubicBezTo>
                      <a:pt x="133364" y="203835"/>
                      <a:pt x="120982" y="199072"/>
                      <a:pt x="109552" y="192405"/>
                    </a:cubicBezTo>
                    <a:cubicBezTo>
                      <a:pt x="105742" y="190500"/>
                      <a:pt x="105742" y="190500"/>
                      <a:pt x="103837" y="188595"/>
                    </a:cubicBezTo>
                    <a:cubicBezTo>
                      <a:pt x="103837" y="188595"/>
                      <a:pt x="99074" y="182880"/>
                      <a:pt x="100979" y="185738"/>
                    </a:cubicBezTo>
                    <a:cubicBezTo>
                      <a:pt x="100027" y="182880"/>
                      <a:pt x="99074" y="182880"/>
                      <a:pt x="100027" y="184785"/>
                    </a:cubicBezTo>
                    <a:cubicBezTo>
                      <a:pt x="99074" y="182880"/>
                      <a:pt x="99074" y="180975"/>
                      <a:pt x="99074" y="180022"/>
                    </a:cubicBezTo>
                    <a:cubicBezTo>
                      <a:pt x="99074" y="180022"/>
                      <a:pt x="100027" y="173355"/>
                      <a:pt x="100027" y="171450"/>
                    </a:cubicBezTo>
                    <a:cubicBezTo>
                      <a:pt x="83834" y="171450"/>
                      <a:pt x="68594" y="171450"/>
                      <a:pt x="52402" y="171450"/>
                    </a:cubicBezTo>
                    <a:cubicBezTo>
                      <a:pt x="57164" y="250507"/>
                      <a:pt x="53354" y="329565"/>
                      <a:pt x="53354" y="408622"/>
                    </a:cubicBezTo>
                    <a:cubicBezTo>
                      <a:pt x="53354" y="488632"/>
                      <a:pt x="49544" y="568642"/>
                      <a:pt x="51449" y="647700"/>
                    </a:cubicBezTo>
                    <a:cubicBezTo>
                      <a:pt x="52402" y="682942"/>
                      <a:pt x="48592" y="725805"/>
                      <a:pt x="71452" y="756285"/>
                    </a:cubicBezTo>
                    <a:cubicBezTo>
                      <a:pt x="85739" y="775335"/>
                      <a:pt x="114314" y="769620"/>
                      <a:pt x="116219" y="743903"/>
                    </a:cubicBezTo>
                    <a:cubicBezTo>
                      <a:pt x="121934" y="656273"/>
                      <a:pt x="98122" y="569595"/>
                      <a:pt x="84787" y="483870"/>
                    </a:cubicBezTo>
                    <a:cubicBezTo>
                      <a:pt x="69547" y="387667"/>
                      <a:pt x="61927" y="289560"/>
                      <a:pt x="55259" y="193357"/>
                    </a:cubicBezTo>
                    <a:cubicBezTo>
                      <a:pt x="51449" y="136207"/>
                      <a:pt x="48592" y="80010"/>
                      <a:pt x="47639" y="22860"/>
                    </a:cubicBezTo>
                    <a:cubicBezTo>
                      <a:pt x="46687" y="-7620"/>
                      <a:pt x="-938" y="-7620"/>
                      <a:pt x="14" y="22860"/>
                    </a:cubicBezTo>
                    <a:lnTo>
                      <a:pt x="14"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2" name="Freeform: Shape 41">
                <a:extLst>
                  <a:ext uri="{FF2B5EF4-FFF2-40B4-BE49-F238E27FC236}">
                    <a16:creationId xmlns:a16="http://schemas.microsoft.com/office/drawing/2014/main" id="{2C040973-161F-4C4B-9BFF-91CA3F5B5B8A}"/>
                  </a:ext>
                </a:extLst>
              </p:cNvPr>
              <p:cNvSpPr/>
              <p:nvPr/>
            </p:nvSpPr>
            <p:spPr>
              <a:xfrm>
                <a:off x="5751255" y="1319923"/>
                <a:ext cx="470474" cy="1881429"/>
              </a:xfrm>
              <a:custGeom>
                <a:avLst/>
                <a:gdLst>
                  <a:gd name="connsiteX0" fmla="*/ 75187 w 470474"/>
                  <a:gd name="connsiteY0" fmla="*/ 29769 h 1881429"/>
                  <a:gd name="connsiteX1" fmla="*/ 76140 w 470474"/>
                  <a:gd name="connsiteY1" fmla="*/ 34532 h 1881429"/>
                  <a:gd name="connsiteX2" fmla="*/ 75187 w 470474"/>
                  <a:gd name="connsiteY2" fmla="*/ 36437 h 1881429"/>
                  <a:gd name="connsiteX3" fmla="*/ 74235 w 470474"/>
                  <a:gd name="connsiteY3" fmla="*/ 37389 h 1881429"/>
                  <a:gd name="connsiteX4" fmla="*/ 73282 w 470474"/>
                  <a:gd name="connsiteY4" fmla="*/ 38342 h 1881429"/>
                  <a:gd name="connsiteX5" fmla="*/ 57090 w 470474"/>
                  <a:gd name="connsiteY5" fmla="*/ 65012 h 1881429"/>
                  <a:gd name="connsiteX6" fmla="*/ 66615 w 470474"/>
                  <a:gd name="connsiteY6" fmla="*/ 134544 h 1881429"/>
                  <a:gd name="connsiteX7" fmla="*/ 73282 w 470474"/>
                  <a:gd name="connsiteY7" fmla="*/ 158357 h 1881429"/>
                  <a:gd name="connsiteX8" fmla="*/ 68520 w 470474"/>
                  <a:gd name="connsiteY8" fmla="*/ 194552 h 1881429"/>
                  <a:gd name="connsiteX9" fmla="*/ 57090 w 470474"/>
                  <a:gd name="connsiteY9" fmla="*/ 282182 h 1881429"/>
                  <a:gd name="connsiteX10" fmla="*/ 104715 w 470474"/>
                  <a:gd name="connsiteY10" fmla="*/ 282182 h 1881429"/>
                  <a:gd name="connsiteX11" fmla="*/ 108525 w 470474"/>
                  <a:gd name="connsiteY11" fmla="*/ 185027 h 1881429"/>
                  <a:gd name="connsiteX12" fmla="*/ 74235 w 470474"/>
                  <a:gd name="connsiteY12" fmla="*/ 86919 h 1881429"/>
                  <a:gd name="connsiteX13" fmla="*/ 52327 w 470474"/>
                  <a:gd name="connsiteY13" fmla="*/ 78347 h 1881429"/>
                  <a:gd name="connsiteX14" fmla="*/ 15180 w 470474"/>
                  <a:gd name="connsiteY14" fmla="*/ 100254 h 1881429"/>
                  <a:gd name="connsiteX15" fmla="*/ 892 w 470474"/>
                  <a:gd name="connsiteY15" fmla="*/ 176454 h 1881429"/>
                  <a:gd name="connsiteX16" fmla="*/ 54232 w 470474"/>
                  <a:gd name="connsiteY16" fmla="*/ 341237 h 1881429"/>
                  <a:gd name="connsiteX17" fmla="*/ 96142 w 470474"/>
                  <a:gd name="connsiteY17" fmla="*/ 436487 h 1881429"/>
                  <a:gd name="connsiteX18" fmla="*/ 138052 w 470474"/>
                  <a:gd name="connsiteY18" fmla="*/ 525069 h 1881429"/>
                  <a:gd name="connsiteX19" fmla="*/ 227587 w 470474"/>
                  <a:gd name="connsiteY19" fmla="*/ 676517 h 1881429"/>
                  <a:gd name="connsiteX20" fmla="*/ 252352 w 470474"/>
                  <a:gd name="connsiteY20" fmla="*/ 754622 h 1881429"/>
                  <a:gd name="connsiteX21" fmla="*/ 252352 w 470474"/>
                  <a:gd name="connsiteY21" fmla="*/ 840347 h 1881429"/>
                  <a:gd name="connsiteX22" fmla="*/ 245685 w 470474"/>
                  <a:gd name="connsiteY22" fmla="*/ 983222 h 1881429"/>
                  <a:gd name="connsiteX23" fmla="*/ 339982 w 470474"/>
                  <a:gd name="connsiteY23" fmla="*/ 1039419 h 1881429"/>
                  <a:gd name="connsiteX24" fmla="*/ 394275 w 470474"/>
                  <a:gd name="connsiteY24" fmla="*/ 1048944 h 1881429"/>
                  <a:gd name="connsiteX25" fmla="*/ 417135 w 470474"/>
                  <a:gd name="connsiteY25" fmla="*/ 1055612 h 1881429"/>
                  <a:gd name="connsiteX26" fmla="*/ 418087 w 470474"/>
                  <a:gd name="connsiteY26" fmla="*/ 1055612 h 1881429"/>
                  <a:gd name="connsiteX27" fmla="*/ 422850 w 470474"/>
                  <a:gd name="connsiteY27" fmla="*/ 1057517 h 1881429"/>
                  <a:gd name="connsiteX28" fmla="*/ 433327 w 470474"/>
                  <a:gd name="connsiteY28" fmla="*/ 1064184 h 1881429"/>
                  <a:gd name="connsiteX29" fmla="*/ 422850 w 470474"/>
                  <a:gd name="connsiteY29" fmla="*/ 1049897 h 1881429"/>
                  <a:gd name="connsiteX30" fmla="*/ 415230 w 470474"/>
                  <a:gd name="connsiteY30" fmla="*/ 1079424 h 1881429"/>
                  <a:gd name="connsiteX31" fmla="*/ 389512 w 470474"/>
                  <a:gd name="connsiteY31" fmla="*/ 1110857 h 1881429"/>
                  <a:gd name="connsiteX32" fmla="*/ 322837 w 470474"/>
                  <a:gd name="connsiteY32" fmla="*/ 1175627 h 1881429"/>
                  <a:gd name="connsiteX33" fmla="*/ 302835 w 470474"/>
                  <a:gd name="connsiteY33" fmla="*/ 1213727 h 1881429"/>
                  <a:gd name="connsiteX34" fmla="*/ 315217 w 470474"/>
                  <a:gd name="connsiteY34" fmla="*/ 1246112 h 1881429"/>
                  <a:gd name="connsiteX35" fmla="*/ 339030 w 470474"/>
                  <a:gd name="connsiteY35" fmla="*/ 1288022 h 1881429"/>
                  <a:gd name="connsiteX36" fmla="*/ 339030 w 470474"/>
                  <a:gd name="connsiteY36" fmla="*/ 1319454 h 1881429"/>
                  <a:gd name="connsiteX37" fmla="*/ 317122 w 470474"/>
                  <a:gd name="connsiteY37" fmla="*/ 1351839 h 1881429"/>
                  <a:gd name="connsiteX38" fmla="*/ 278070 w 470474"/>
                  <a:gd name="connsiteY38" fmla="*/ 1394702 h 1881429"/>
                  <a:gd name="connsiteX39" fmla="*/ 264735 w 470474"/>
                  <a:gd name="connsiteY39" fmla="*/ 1441374 h 1881429"/>
                  <a:gd name="connsiteX40" fmla="*/ 300930 w 470474"/>
                  <a:gd name="connsiteY40" fmla="*/ 1481379 h 1881429"/>
                  <a:gd name="connsiteX41" fmla="*/ 350460 w 470474"/>
                  <a:gd name="connsiteY41" fmla="*/ 1489952 h 1881429"/>
                  <a:gd name="connsiteX42" fmla="*/ 377130 w 470474"/>
                  <a:gd name="connsiteY42" fmla="*/ 1509002 h 1881429"/>
                  <a:gd name="connsiteX43" fmla="*/ 380940 w 470474"/>
                  <a:gd name="connsiteY43" fmla="*/ 1595679 h 1881429"/>
                  <a:gd name="connsiteX44" fmla="*/ 378082 w 470474"/>
                  <a:gd name="connsiteY44" fmla="*/ 1729029 h 1881429"/>
                  <a:gd name="connsiteX45" fmla="*/ 398085 w 470474"/>
                  <a:gd name="connsiteY45" fmla="*/ 1858569 h 1881429"/>
                  <a:gd name="connsiteX46" fmla="*/ 445710 w 470474"/>
                  <a:gd name="connsiteY46" fmla="*/ 1858569 h 1881429"/>
                  <a:gd name="connsiteX47" fmla="*/ 439042 w 470474"/>
                  <a:gd name="connsiteY47" fmla="*/ 1796657 h 1881429"/>
                  <a:gd name="connsiteX48" fmla="*/ 426660 w 470474"/>
                  <a:gd name="connsiteY48" fmla="*/ 1737602 h 1881429"/>
                  <a:gd name="connsiteX49" fmla="*/ 427612 w 470474"/>
                  <a:gd name="connsiteY49" fmla="*/ 1606157 h 1881429"/>
                  <a:gd name="connsiteX50" fmla="*/ 425707 w 470474"/>
                  <a:gd name="connsiteY50" fmla="*/ 1504239 h 1881429"/>
                  <a:gd name="connsiteX51" fmla="*/ 394275 w 470474"/>
                  <a:gd name="connsiteY51" fmla="*/ 1457567 h 1881429"/>
                  <a:gd name="connsiteX52" fmla="*/ 340935 w 470474"/>
                  <a:gd name="connsiteY52" fmla="*/ 1443279 h 1881429"/>
                  <a:gd name="connsiteX53" fmla="*/ 321885 w 470474"/>
                  <a:gd name="connsiteY53" fmla="*/ 1440422 h 1881429"/>
                  <a:gd name="connsiteX54" fmla="*/ 309502 w 470474"/>
                  <a:gd name="connsiteY54" fmla="*/ 1428039 h 1881429"/>
                  <a:gd name="connsiteX55" fmla="*/ 310455 w 470474"/>
                  <a:gd name="connsiteY55" fmla="*/ 1430897 h 1881429"/>
                  <a:gd name="connsiteX56" fmla="*/ 310455 w 470474"/>
                  <a:gd name="connsiteY56" fmla="*/ 1430897 h 1881429"/>
                  <a:gd name="connsiteX57" fmla="*/ 311407 w 470474"/>
                  <a:gd name="connsiteY57" fmla="*/ 1429944 h 1881429"/>
                  <a:gd name="connsiteX58" fmla="*/ 313312 w 470474"/>
                  <a:gd name="connsiteY58" fmla="*/ 1428039 h 1881429"/>
                  <a:gd name="connsiteX59" fmla="*/ 334267 w 470474"/>
                  <a:gd name="connsiteY59" fmla="*/ 1405179 h 1881429"/>
                  <a:gd name="connsiteX60" fmla="*/ 388560 w 470474"/>
                  <a:gd name="connsiteY60" fmla="*/ 1314692 h 1881429"/>
                  <a:gd name="connsiteX61" fmla="*/ 352365 w 470474"/>
                  <a:gd name="connsiteY61" fmla="*/ 1219442 h 1881429"/>
                  <a:gd name="connsiteX62" fmla="*/ 348555 w 470474"/>
                  <a:gd name="connsiteY62" fmla="*/ 1212774 h 1881429"/>
                  <a:gd name="connsiteX63" fmla="*/ 349507 w 470474"/>
                  <a:gd name="connsiteY63" fmla="*/ 1214679 h 1881429"/>
                  <a:gd name="connsiteX64" fmla="*/ 349507 w 470474"/>
                  <a:gd name="connsiteY64" fmla="*/ 1219442 h 1881429"/>
                  <a:gd name="connsiteX65" fmla="*/ 349507 w 470474"/>
                  <a:gd name="connsiteY65" fmla="*/ 1220394 h 1881429"/>
                  <a:gd name="connsiteX66" fmla="*/ 354270 w 470474"/>
                  <a:gd name="connsiteY66" fmla="*/ 1213727 h 1881429"/>
                  <a:gd name="connsiteX67" fmla="*/ 388560 w 470474"/>
                  <a:gd name="connsiteY67" fmla="*/ 1178484 h 1881429"/>
                  <a:gd name="connsiteX68" fmla="*/ 456187 w 470474"/>
                  <a:gd name="connsiteY68" fmla="*/ 1107047 h 1881429"/>
                  <a:gd name="connsiteX69" fmla="*/ 470475 w 470474"/>
                  <a:gd name="connsiteY69" fmla="*/ 1057517 h 1881429"/>
                  <a:gd name="connsiteX70" fmla="*/ 462855 w 470474"/>
                  <a:gd name="connsiteY70" fmla="*/ 1028942 h 1881429"/>
                  <a:gd name="connsiteX71" fmla="*/ 446662 w 470474"/>
                  <a:gd name="connsiteY71" fmla="*/ 1018464 h 1881429"/>
                  <a:gd name="connsiteX72" fmla="*/ 316170 w 470474"/>
                  <a:gd name="connsiteY72" fmla="*/ 985127 h 1881429"/>
                  <a:gd name="connsiteX73" fmla="*/ 312360 w 470474"/>
                  <a:gd name="connsiteY73" fmla="*/ 983222 h 1881429"/>
                  <a:gd name="connsiteX74" fmla="*/ 305692 w 470474"/>
                  <a:gd name="connsiteY74" fmla="*/ 980364 h 1881429"/>
                  <a:gd name="connsiteX75" fmla="*/ 299025 w 470474"/>
                  <a:gd name="connsiteY75" fmla="*/ 976554 h 1881429"/>
                  <a:gd name="connsiteX76" fmla="*/ 298072 w 470474"/>
                  <a:gd name="connsiteY76" fmla="*/ 976554 h 1881429"/>
                  <a:gd name="connsiteX77" fmla="*/ 296167 w 470474"/>
                  <a:gd name="connsiteY77" fmla="*/ 974649 h 1881429"/>
                  <a:gd name="connsiteX78" fmla="*/ 290452 w 470474"/>
                  <a:gd name="connsiteY78" fmla="*/ 968934 h 1881429"/>
                  <a:gd name="connsiteX79" fmla="*/ 288547 w 470474"/>
                  <a:gd name="connsiteY79" fmla="*/ 967029 h 1881429"/>
                  <a:gd name="connsiteX80" fmla="*/ 284737 w 470474"/>
                  <a:gd name="connsiteY80" fmla="*/ 960362 h 1881429"/>
                  <a:gd name="connsiteX81" fmla="*/ 284737 w 470474"/>
                  <a:gd name="connsiteY81" fmla="*/ 961314 h 1881429"/>
                  <a:gd name="connsiteX82" fmla="*/ 282832 w 470474"/>
                  <a:gd name="connsiteY82" fmla="*/ 955599 h 1881429"/>
                  <a:gd name="connsiteX83" fmla="*/ 280927 w 470474"/>
                  <a:gd name="connsiteY83" fmla="*/ 947979 h 1881429"/>
                  <a:gd name="connsiteX84" fmla="*/ 280927 w 470474"/>
                  <a:gd name="connsiteY84" fmla="*/ 947979 h 1881429"/>
                  <a:gd name="connsiteX85" fmla="*/ 280927 w 470474"/>
                  <a:gd name="connsiteY85" fmla="*/ 943217 h 1881429"/>
                  <a:gd name="connsiteX86" fmla="*/ 281880 w 470474"/>
                  <a:gd name="connsiteY86" fmla="*/ 920357 h 1881429"/>
                  <a:gd name="connsiteX87" fmla="*/ 296167 w 470474"/>
                  <a:gd name="connsiteY87" fmla="*/ 863207 h 1881429"/>
                  <a:gd name="connsiteX88" fmla="*/ 296167 w 470474"/>
                  <a:gd name="connsiteY88" fmla="*/ 736524 h 1881429"/>
                  <a:gd name="connsiteX89" fmla="*/ 249495 w 470474"/>
                  <a:gd name="connsiteY89" fmla="*/ 620319 h 1881429"/>
                  <a:gd name="connsiteX90" fmla="*/ 184725 w 470474"/>
                  <a:gd name="connsiteY90" fmla="*/ 514592 h 1881429"/>
                  <a:gd name="connsiteX91" fmla="*/ 125670 w 470474"/>
                  <a:gd name="connsiteY91" fmla="*/ 390767 h 1881429"/>
                  <a:gd name="connsiteX92" fmla="*/ 72330 w 470474"/>
                  <a:gd name="connsiteY92" fmla="*/ 262179 h 1881429"/>
                  <a:gd name="connsiteX93" fmla="*/ 47565 w 470474"/>
                  <a:gd name="connsiteY93" fmla="*/ 160262 h 1881429"/>
                  <a:gd name="connsiteX94" fmla="*/ 60900 w 470474"/>
                  <a:gd name="connsiteY94" fmla="*/ 121209 h 1881429"/>
                  <a:gd name="connsiteX95" fmla="*/ 43755 w 470474"/>
                  <a:gd name="connsiteY95" fmla="*/ 127877 h 1881429"/>
                  <a:gd name="connsiteX96" fmla="*/ 44707 w 470474"/>
                  <a:gd name="connsiteY96" fmla="*/ 127877 h 1881429"/>
                  <a:gd name="connsiteX97" fmla="*/ 49470 w 470474"/>
                  <a:gd name="connsiteY97" fmla="*/ 128829 h 1881429"/>
                  <a:gd name="connsiteX98" fmla="*/ 49470 w 470474"/>
                  <a:gd name="connsiteY98" fmla="*/ 129782 h 1881429"/>
                  <a:gd name="connsiteX99" fmla="*/ 48517 w 470474"/>
                  <a:gd name="connsiteY99" fmla="*/ 129782 h 1881429"/>
                  <a:gd name="connsiteX100" fmla="*/ 51375 w 470474"/>
                  <a:gd name="connsiteY100" fmla="*/ 132639 h 1881429"/>
                  <a:gd name="connsiteX101" fmla="*/ 51375 w 470474"/>
                  <a:gd name="connsiteY101" fmla="*/ 133592 h 1881429"/>
                  <a:gd name="connsiteX102" fmla="*/ 54232 w 470474"/>
                  <a:gd name="connsiteY102" fmla="*/ 138354 h 1881429"/>
                  <a:gd name="connsiteX103" fmla="*/ 54232 w 470474"/>
                  <a:gd name="connsiteY103" fmla="*/ 140259 h 1881429"/>
                  <a:gd name="connsiteX104" fmla="*/ 58995 w 470474"/>
                  <a:gd name="connsiteY104" fmla="*/ 163119 h 1881429"/>
                  <a:gd name="connsiteX105" fmla="*/ 58995 w 470474"/>
                  <a:gd name="connsiteY105" fmla="*/ 165977 h 1881429"/>
                  <a:gd name="connsiteX106" fmla="*/ 59947 w 470474"/>
                  <a:gd name="connsiteY106" fmla="*/ 173597 h 1881429"/>
                  <a:gd name="connsiteX107" fmla="*/ 60900 w 470474"/>
                  <a:gd name="connsiteY107" fmla="*/ 186932 h 1881429"/>
                  <a:gd name="connsiteX108" fmla="*/ 57090 w 470474"/>
                  <a:gd name="connsiteY108" fmla="*/ 285039 h 1881429"/>
                  <a:gd name="connsiteX109" fmla="*/ 104715 w 470474"/>
                  <a:gd name="connsiteY109" fmla="*/ 285039 h 1881429"/>
                  <a:gd name="connsiteX110" fmla="*/ 116145 w 470474"/>
                  <a:gd name="connsiteY110" fmla="*/ 202172 h 1881429"/>
                  <a:gd name="connsiteX111" fmla="*/ 114240 w 470474"/>
                  <a:gd name="connsiteY111" fmla="*/ 125972 h 1881429"/>
                  <a:gd name="connsiteX112" fmla="*/ 102810 w 470474"/>
                  <a:gd name="connsiteY112" fmla="*/ 95492 h 1881429"/>
                  <a:gd name="connsiteX113" fmla="*/ 105667 w 470474"/>
                  <a:gd name="connsiteY113" fmla="*/ 77394 h 1881429"/>
                  <a:gd name="connsiteX114" fmla="*/ 120907 w 470474"/>
                  <a:gd name="connsiteY114" fmla="*/ 55487 h 1881429"/>
                  <a:gd name="connsiteX115" fmla="*/ 122812 w 470474"/>
                  <a:gd name="connsiteY115" fmla="*/ 18339 h 1881429"/>
                  <a:gd name="connsiteX116" fmla="*/ 75187 w 470474"/>
                  <a:gd name="connsiteY116" fmla="*/ 29769 h 1881429"/>
                  <a:gd name="connsiteX117" fmla="*/ 75187 w 470474"/>
                  <a:gd name="connsiteY117" fmla="*/ 29769 h 188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70474" h="1881429">
                    <a:moveTo>
                      <a:pt x="75187" y="29769"/>
                    </a:moveTo>
                    <a:cubicBezTo>
                      <a:pt x="77092" y="35484"/>
                      <a:pt x="76140" y="31674"/>
                      <a:pt x="76140" y="34532"/>
                    </a:cubicBezTo>
                    <a:cubicBezTo>
                      <a:pt x="76140" y="36437"/>
                      <a:pt x="77092" y="33579"/>
                      <a:pt x="75187" y="36437"/>
                    </a:cubicBezTo>
                    <a:cubicBezTo>
                      <a:pt x="77092" y="33579"/>
                      <a:pt x="75187" y="36437"/>
                      <a:pt x="74235" y="37389"/>
                    </a:cubicBezTo>
                    <a:cubicBezTo>
                      <a:pt x="71377" y="40247"/>
                      <a:pt x="78045" y="33579"/>
                      <a:pt x="73282" y="38342"/>
                    </a:cubicBezTo>
                    <a:cubicBezTo>
                      <a:pt x="66615" y="46914"/>
                      <a:pt x="59947" y="54534"/>
                      <a:pt x="57090" y="65012"/>
                    </a:cubicBezTo>
                    <a:cubicBezTo>
                      <a:pt x="49470" y="88824"/>
                      <a:pt x="58042" y="112637"/>
                      <a:pt x="66615" y="134544"/>
                    </a:cubicBezTo>
                    <a:cubicBezTo>
                      <a:pt x="69472" y="142164"/>
                      <a:pt x="73282" y="150737"/>
                      <a:pt x="73282" y="158357"/>
                    </a:cubicBezTo>
                    <a:cubicBezTo>
                      <a:pt x="73282" y="170739"/>
                      <a:pt x="70425" y="183122"/>
                      <a:pt x="68520" y="194552"/>
                    </a:cubicBezTo>
                    <a:cubicBezTo>
                      <a:pt x="62805" y="223127"/>
                      <a:pt x="57090" y="252654"/>
                      <a:pt x="57090" y="282182"/>
                    </a:cubicBezTo>
                    <a:cubicBezTo>
                      <a:pt x="57090" y="312662"/>
                      <a:pt x="104715" y="312662"/>
                      <a:pt x="104715" y="282182"/>
                    </a:cubicBezTo>
                    <a:cubicBezTo>
                      <a:pt x="104715" y="249797"/>
                      <a:pt x="109477" y="217412"/>
                      <a:pt x="108525" y="185027"/>
                    </a:cubicBezTo>
                    <a:cubicBezTo>
                      <a:pt x="107572" y="151689"/>
                      <a:pt x="104715" y="106922"/>
                      <a:pt x="74235" y="86919"/>
                    </a:cubicBezTo>
                    <a:cubicBezTo>
                      <a:pt x="67567" y="82157"/>
                      <a:pt x="59947" y="79299"/>
                      <a:pt x="52327" y="78347"/>
                    </a:cubicBezTo>
                    <a:cubicBezTo>
                      <a:pt x="34230" y="75489"/>
                      <a:pt x="23752" y="85967"/>
                      <a:pt x="15180" y="100254"/>
                    </a:cubicBezTo>
                    <a:cubicBezTo>
                      <a:pt x="1845" y="123114"/>
                      <a:pt x="-1965" y="150737"/>
                      <a:pt x="892" y="176454"/>
                    </a:cubicBezTo>
                    <a:cubicBezTo>
                      <a:pt x="6607" y="233604"/>
                      <a:pt x="32325" y="288849"/>
                      <a:pt x="54232" y="341237"/>
                    </a:cubicBezTo>
                    <a:cubicBezTo>
                      <a:pt x="67567" y="372669"/>
                      <a:pt x="81855" y="405054"/>
                      <a:pt x="96142" y="436487"/>
                    </a:cubicBezTo>
                    <a:cubicBezTo>
                      <a:pt x="109477" y="466014"/>
                      <a:pt x="122812" y="496494"/>
                      <a:pt x="138052" y="525069"/>
                    </a:cubicBezTo>
                    <a:cubicBezTo>
                      <a:pt x="166627" y="576504"/>
                      <a:pt x="202822" y="624129"/>
                      <a:pt x="227587" y="676517"/>
                    </a:cubicBezTo>
                    <a:cubicBezTo>
                      <a:pt x="239017" y="701282"/>
                      <a:pt x="248542" y="726999"/>
                      <a:pt x="252352" y="754622"/>
                    </a:cubicBezTo>
                    <a:cubicBezTo>
                      <a:pt x="256162" y="782244"/>
                      <a:pt x="258067" y="812724"/>
                      <a:pt x="252352" y="840347"/>
                    </a:cubicBezTo>
                    <a:cubicBezTo>
                      <a:pt x="242827" y="887019"/>
                      <a:pt x="220920" y="936549"/>
                      <a:pt x="245685" y="983222"/>
                    </a:cubicBezTo>
                    <a:cubicBezTo>
                      <a:pt x="263782" y="1018464"/>
                      <a:pt x="303787" y="1031799"/>
                      <a:pt x="339982" y="1039419"/>
                    </a:cubicBezTo>
                    <a:cubicBezTo>
                      <a:pt x="358080" y="1043229"/>
                      <a:pt x="376177" y="1045134"/>
                      <a:pt x="394275" y="1048944"/>
                    </a:cubicBezTo>
                    <a:cubicBezTo>
                      <a:pt x="401895" y="1050849"/>
                      <a:pt x="409515" y="1052754"/>
                      <a:pt x="417135" y="1055612"/>
                    </a:cubicBezTo>
                    <a:cubicBezTo>
                      <a:pt x="418087" y="1055612"/>
                      <a:pt x="423802" y="1058469"/>
                      <a:pt x="418087" y="1055612"/>
                    </a:cubicBezTo>
                    <a:cubicBezTo>
                      <a:pt x="419992" y="1056564"/>
                      <a:pt x="420945" y="1057517"/>
                      <a:pt x="422850" y="1057517"/>
                    </a:cubicBezTo>
                    <a:cubicBezTo>
                      <a:pt x="426660" y="1059422"/>
                      <a:pt x="429517" y="1061327"/>
                      <a:pt x="433327" y="1064184"/>
                    </a:cubicBezTo>
                    <a:cubicBezTo>
                      <a:pt x="429517" y="1059422"/>
                      <a:pt x="425707" y="1054659"/>
                      <a:pt x="422850" y="1049897"/>
                    </a:cubicBezTo>
                    <a:cubicBezTo>
                      <a:pt x="423802" y="1059422"/>
                      <a:pt x="420945" y="1069899"/>
                      <a:pt x="415230" y="1079424"/>
                    </a:cubicBezTo>
                    <a:cubicBezTo>
                      <a:pt x="408562" y="1091807"/>
                      <a:pt x="399037" y="1101332"/>
                      <a:pt x="389512" y="1110857"/>
                    </a:cubicBezTo>
                    <a:cubicBezTo>
                      <a:pt x="367605" y="1132764"/>
                      <a:pt x="343792" y="1151814"/>
                      <a:pt x="322837" y="1175627"/>
                    </a:cubicBezTo>
                    <a:cubicBezTo>
                      <a:pt x="313312" y="1187057"/>
                      <a:pt x="303787" y="1198487"/>
                      <a:pt x="302835" y="1213727"/>
                    </a:cubicBezTo>
                    <a:cubicBezTo>
                      <a:pt x="301882" y="1226109"/>
                      <a:pt x="308550" y="1235634"/>
                      <a:pt x="315217" y="1246112"/>
                    </a:cubicBezTo>
                    <a:cubicBezTo>
                      <a:pt x="323790" y="1259447"/>
                      <a:pt x="333315" y="1272782"/>
                      <a:pt x="339030" y="1288022"/>
                    </a:cubicBezTo>
                    <a:cubicBezTo>
                      <a:pt x="342840" y="1300404"/>
                      <a:pt x="343792" y="1308024"/>
                      <a:pt x="339030" y="1319454"/>
                    </a:cubicBezTo>
                    <a:cubicBezTo>
                      <a:pt x="335220" y="1328979"/>
                      <a:pt x="325695" y="1342314"/>
                      <a:pt x="317122" y="1351839"/>
                    </a:cubicBezTo>
                    <a:cubicBezTo>
                      <a:pt x="304740" y="1366127"/>
                      <a:pt x="290452" y="1379462"/>
                      <a:pt x="278070" y="1394702"/>
                    </a:cubicBezTo>
                    <a:cubicBezTo>
                      <a:pt x="267592" y="1408037"/>
                      <a:pt x="259972" y="1423277"/>
                      <a:pt x="264735" y="1441374"/>
                    </a:cubicBezTo>
                    <a:cubicBezTo>
                      <a:pt x="269497" y="1458519"/>
                      <a:pt x="285690" y="1474712"/>
                      <a:pt x="300930" y="1481379"/>
                    </a:cubicBezTo>
                    <a:cubicBezTo>
                      <a:pt x="317122" y="1488999"/>
                      <a:pt x="333315" y="1488047"/>
                      <a:pt x="350460" y="1489952"/>
                    </a:cubicBezTo>
                    <a:cubicBezTo>
                      <a:pt x="362842" y="1490904"/>
                      <a:pt x="372367" y="1497572"/>
                      <a:pt x="377130" y="1509002"/>
                    </a:cubicBezTo>
                    <a:cubicBezTo>
                      <a:pt x="388560" y="1534719"/>
                      <a:pt x="382845" y="1568057"/>
                      <a:pt x="380940" y="1595679"/>
                    </a:cubicBezTo>
                    <a:cubicBezTo>
                      <a:pt x="378082" y="1639494"/>
                      <a:pt x="375225" y="1685214"/>
                      <a:pt x="378082" y="1729029"/>
                    </a:cubicBezTo>
                    <a:cubicBezTo>
                      <a:pt x="380940" y="1772844"/>
                      <a:pt x="398085" y="1814754"/>
                      <a:pt x="398085" y="1858569"/>
                    </a:cubicBezTo>
                    <a:cubicBezTo>
                      <a:pt x="398085" y="1889049"/>
                      <a:pt x="445710" y="1889049"/>
                      <a:pt x="445710" y="1858569"/>
                    </a:cubicBezTo>
                    <a:cubicBezTo>
                      <a:pt x="445710" y="1837614"/>
                      <a:pt x="443805" y="1816659"/>
                      <a:pt x="439042" y="1796657"/>
                    </a:cubicBezTo>
                    <a:cubicBezTo>
                      <a:pt x="435232" y="1776654"/>
                      <a:pt x="428565" y="1757604"/>
                      <a:pt x="426660" y="1737602"/>
                    </a:cubicBezTo>
                    <a:cubicBezTo>
                      <a:pt x="421897" y="1694739"/>
                      <a:pt x="425707" y="1649972"/>
                      <a:pt x="427612" y="1606157"/>
                    </a:cubicBezTo>
                    <a:cubicBezTo>
                      <a:pt x="428565" y="1571867"/>
                      <a:pt x="434280" y="1537577"/>
                      <a:pt x="425707" y="1504239"/>
                    </a:cubicBezTo>
                    <a:cubicBezTo>
                      <a:pt x="419992" y="1485189"/>
                      <a:pt x="410467" y="1468997"/>
                      <a:pt x="394275" y="1457567"/>
                    </a:cubicBezTo>
                    <a:cubicBezTo>
                      <a:pt x="378082" y="1446137"/>
                      <a:pt x="359985" y="1444232"/>
                      <a:pt x="340935" y="1443279"/>
                    </a:cubicBezTo>
                    <a:cubicBezTo>
                      <a:pt x="334267" y="1443279"/>
                      <a:pt x="328552" y="1443279"/>
                      <a:pt x="321885" y="1440422"/>
                    </a:cubicBezTo>
                    <a:cubicBezTo>
                      <a:pt x="319980" y="1439469"/>
                      <a:pt x="309502" y="1428039"/>
                      <a:pt x="309502" y="1428039"/>
                    </a:cubicBezTo>
                    <a:cubicBezTo>
                      <a:pt x="310455" y="1428039"/>
                      <a:pt x="310455" y="1430897"/>
                      <a:pt x="310455" y="1430897"/>
                    </a:cubicBezTo>
                    <a:cubicBezTo>
                      <a:pt x="309502" y="1433754"/>
                      <a:pt x="309502" y="1430897"/>
                      <a:pt x="310455" y="1430897"/>
                    </a:cubicBezTo>
                    <a:cubicBezTo>
                      <a:pt x="310455" y="1430897"/>
                      <a:pt x="306645" y="1436612"/>
                      <a:pt x="311407" y="1429944"/>
                    </a:cubicBezTo>
                    <a:cubicBezTo>
                      <a:pt x="311407" y="1430897"/>
                      <a:pt x="313312" y="1427087"/>
                      <a:pt x="313312" y="1428039"/>
                    </a:cubicBezTo>
                    <a:cubicBezTo>
                      <a:pt x="319027" y="1420419"/>
                      <a:pt x="327600" y="1412799"/>
                      <a:pt x="334267" y="1405179"/>
                    </a:cubicBezTo>
                    <a:cubicBezTo>
                      <a:pt x="358080" y="1379462"/>
                      <a:pt x="384750" y="1350887"/>
                      <a:pt x="388560" y="1314692"/>
                    </a:cubicBezTo>
                    <a:cubicBezTo>
                      <a:pt x="392370" y="1278497"/>
                      <a:pt x="371415" y="1248017"/>
                      <a:pt x="352365" y="1219442"/>
                    </a:cubicBezTo>
                    <a:cubicBezTo>
                      <a:pt x="351412" y="1217537"/>
                      <a:pt x="350460" y="1214679"/>
                      <a:pt x="348555" y="1212774"/>
                    </a:cubicBezTo>
                    <a:cubicBezTo>
                      <a:pt x="348555" y="1212774"/>
                      <a:pt x="349507" y="1216584"/>
                      <a:pt x="349507" y="1214679"/>
                    </a:cubicBezTo>
                    <a:cubicBezTo>
                      <a:pt x="349507" y="1211822"/>
                      <a:pt x="349507" y="1218489"/>
                      <a:pt x="349507" y="1219442"/>
                    </a:cubicBezTo>
                    <a:cubicBezTo>
                      <a:pt x="349507" y="1220394"/>
                      <a:pt x="347602" y="1223252"/>
                      <a:pt x="349507" y="1220394"/>
                    </a:cubicBezTo>
                    <a:cubicBezTo>
                      <a:pt x="351412" y="1217537"/>
                      <a:pt x="353317" y="1215632"/>
                      <a:pt x="354270" y="1213727"/>
                    </a:cubicBezTo>
                    <a:cubicBezTo>
                      <a:pt x="364747" y="1201344"/>
                      <a:pt x="376177" y="1188962"/>
                      <a:pt x="388560" y="1178484"/>
                    </a:cubicBezTo>
                    <a:cubicBezTo>
                      <a:pt x="412372" y="1156577"/>
                      <a:pt x="439042" y="1135622"/>
                      <a:pt x="456187" y="1107047"/>
                    </a:cubicBezTo>
                    <a:cubicBezTo>
                      <a:pt x="464760" y="1091807"/>
                      <a:pt x="470475" y="1074662"/>
                      <a:pt x="470475" y="1057517"/>
                    </a:cubicBezTo>
                    <a:cubicBezTo>
                      <a:pt x="470475" y="1047992"/>
                      <a:pt x="469522" y="1036562"/>
                      <a:pt x="462855" y="1028942"/>
                    </a:cubicBezTo>
                    <a:cubicBezTo>
                      <a:pt x="458092" y="1024179"/>
                      <a:pt x="452377" y="1021322"/>
                      <a:pt x="446662" y="1018464"/>
                    </a:cubicBezTo>
                    <a:cubicBezTo>
                      <a:pt x="405705" y="998462"/>
                      <a:pt x="358080" y="999414"/>
                      <a:pt x="316170" y="985127"/>
                    </a:cubicBezTo>
                    <a:cubicBezTo>
                      <a:pt x="310455" y="983222"/>
                      <a:pt x="317122" y="986079"/>
                      <a:pt x="312360" y="983222"/>
                    </a:cubicBezTo>
                    <a:cubicBezTo>
                      <a:pt x="310455" y="982269"/>
                      <a:pt x="308550" y="981317"/>
                      <a:pt x="305692" y="980364"/>
                    </a:cubicBezTo>
                    <a:cubicBezTo>
                      <a:pt x="303787" y="979412"/>
                      <a:pt x="300930" y="977507"/>
                      <a:pt x="299025" y="976554"/>
                    </a:cubicBezTo>
                    <a:cubicBezTo>
                      <a:pt x="299025" y="976554"/>
                      <a:pt x="296167" y="974649"/>
                      <a:pt x="298072" y="976554"/>
                    </a:cubicBezTo>
                    <a:cubicBezTo>
                      <a:pt x="300930" y="978459"/>
                      <a:pt x="296167" y="975602"/>
                      <a:pt x="296167" y="974649"/>
                    </a:cubicBezTo>
                    <a:cubicBezTo>
                      <a:pt x="294262" y="972744"/>
                      <a:pt x="292357" y="970839"/>
                      <a:pt x="290452" y="968934"/>
                    </a:cubicBezTo>
                    <a:cubicBezTo>
                      <a:pt x="287595" y="966077"/>
                      <a:pt x="291405" y="971792"/>
                      <a:pt x="288547" y="967029"/>
                    </a:cubicBezTo>
                    <a:cubicBezTo>
                      <a:pt x="287595" y="965124"/>
                      <a:pt x="285690" y="962267"/>
                      <a:pt x="284737" y="960362"/>
                    </a:cubicBezTo>
                    <a:cubicBezTo>
                      <a:pt x="283785" y="958457"/>
                      <a:pt x="284737" y="961314"/>
                      <a:pt x="284737" y="961314"/>
                    </a:cubicBezTo>
                    <a:cubicBezTo>
                      <a:pt x="283785" y="959409"/>
                      <a:pt x="282832" y="957504"/>
                      <a:pt x="282832" y="955599"/>
                    </a:cubicBezTo>
                    <a:cubicBezTo>
                      <a:pt x="281880" y="952742"/>
                      <a:pt x="281880" y="950837"/>
                      <a:pt x="280927" y="947979"/>
                    </a:cubicBezTo>
                    <a:cubicBezTo>
                      <a:pt x="279975" y="945122"/>
                      <a:pt x="280927" y="947979"/>
                      <a:pt x="280927" y="947979"/>
                    </a:cubicBezTo>
                    <a:cubicBezTo>
                      <a:pt x="280927" y="946074"/>
                      <a:pt x="280927" y="945122"/>
                      <a:pt x="280927" y="943217"/>
                    </a:cubicBezTo>
                    <a:cubicBezTo>
                      <a:pt x="279975" y="935597"/>
                      <a:pt x="280927" y="927977"/>
                      <a:pt x="281880" y="920357"/>
                    </a:cubicBezTo>
                    <a:cubicBezTo>
                      <a:pt x="284737" y="901307"/>
                      <a:pt x="291405" y="882257"/>
                      <a:pt x="296167" y="863207"/>
                    </a:cubicBezTo>
                    <a:cubicBezTo>
                      <a:pt x="305692" y="822249"/>
                      <a:pt x="303787" y="777482"/>
                      <a:pt x="296167" y="736524"/>
                    </a:cubicBezTo>
                    <a:cubicBezTo>
                      <a:pt x="288547" y="695567"/>
                      <a:pt x="270450" y="656514"/>
                      <a:pt x="249495" y="620319"/>
                    </a:cubicBezTo>
                    <a:cubicBezTo>
                      <a:pt x="228540" y="584124"/>
                      <a:pt x="204727" y="549834"/>
                      <a:pt x="184725" y="514592"/>
                    </a:cubicBezTo>
                    <a:cubicBezTo>
                      <a:pt x="161865" y="474587"/>
                      <a:pt x="143767" y="432677"/>
                      <a:pt x="125670" y="390767"/>
                    </a:cubicBezTo>
                    <a:cubicBezTo>
                      <a:pt x="106620" y="348857"/>
                      <a:pt x="88522" y="305994"/>
                      <a:pt x="72330" y="262179"/>
                    </a:cubicBezTo>
                    <a:cubicBezTo>
                      <a:pt x="59947" y="229794"/>
                      <a:pt x="46612" y="195504"/>
                      <a:pt x="47565" y="160262"/>
                    </a:cubicBezTo>
                    <a:cubicBezTo>
                      <a:pt x="47565" y="145974"/>
                      <a:pt x="51375" y="131687"/>
                      <a:pt x="60900" y="121209"/>
                    </a:cubicBezTo>
                    <a:cubicBezTo>
                      <a:pt x="55185" y="123114"/>
                      <a:pt x="49470" y="125972"/>
                      <a:pt x="43755" y="127877"/>
                    </a:cubicBezTo>
                    <a:cubicBezTo>
                      <a:pt x="45660" y="127877"/>
                      <a:pt x="49470" y="128829"/>
                      <a:pt x="44707" y="127877"/>
                    </a:cubicBezTo>
                    <a:cubicBezTo>
                      <a:pt x="46612" y="127877"/>
                      <a:pt x="47565" y="128829"/>
                      <a:pt x="49470" y="128829"/>
                    </a:cubicBezTo>
                    <a:cubicBezTo>
                      <a:pt x="43755" y="126924"/>
                      <a:pt x="49470" y="128829"/>
                      <a:pt x="49470" y="129782"/>
                    </a:cubicBezTo>
                    <a:cubicBezTo>
                      <a:pt x="48517" y="130734"/>
                      <a:pt x="46612" y="125019"/>
                      <a:pt x="48517" y="129782"/>
                    </a:cubicBezTo>
                    <a:cubicBezTo>
                      <a:pt x="49470" y="130734"/>
                      <a:pt x="50422" y="131687"/>
                      <a:pt x="51375" y="132639"/>
                    </a:cubicBezTo>
                    <a:cubicBezTo>
                      <a:pt x="47565" y="127877"/>
                      <a:pt x="50422" y="131687"/>
                      <a:pt x="51375" y="133592"/>
                    </a:cubicBezTo>
                    <a:cubicBezTo>
                      <a:pt x="52327" y="135497"/>
                      <a:pt x="53280" y="136449"/>
                      <a:pt x="54232" y="138354"/>
                    </a:cubicBezTo>
                    <a:cubicBezTo>
                      <a:pt x="51375" y="133592"/>
                      <a:pt x="54232" y="139307"/>
                      <a:pt x="54232" y="140259"/>
                    </a:cubicBezTo>
                    <a:cubicBezTo>
                      <a:pt x="56137" y="147879"/>
                      <a:pt x="58042" y="155499"/>
                      <a:pt x="58995" y="163119"/>
                    </a:cubicBezTo>
                    <a:cubicBezTo>
                      <a:pt x="58042" y="158357"/>
                      <a:pt x="58995" y="165977"/>
                      <a:pt x="58995" y="165977"/>
                    </a:cubicBezTo>
                    <a:cubicBezTo>
                      <a:pt x="58995" y="168834"/>
                      <a:pt x="58995" y="170739"/>
                      <a:pt x="59947" y="173597"/>
                    </a:cubicBezTo>
                    <a:cubicBezTo>
                      <a:pt x="59947" y="178359"/>
                      <a:pt x="60900" y="183122"/>
                      <a:pt x="60900" y="186932"/>
                    </a:cubicBezTo>
                    <a:cubicBezTo>
                      <a:pt x="61852" y="220269"/>
                      <a:pt x="57090" y="252654"/>
                      <a:pt x="57090" y="285039"/>
                    </a:cubicBezTo>
                    <a:cubicBezTo>
                      <a:pt x="73282" y="285039"/>
                      <a:pt x="88522" y="285039"/>
                      <a:pt x="104715" y="285039"/>
                    </a:cubicBezTo>
                    <a:cubicBezTo>
                      <a:pt x="104715" y="256464"/>
                      <a:pt x="111382" y="229794"/>
                      <a:pt x="116145" y="202172"/>
                    </a:cubicBezTo>
                    <a:cubicBezTo>
                      <a:pt x="120907" y="175502"/>
                      <a:pt x="123765" y="151689"/>
                      <a:pt x="114240" y="125972"/>
                    </a:cubicBezTo>
                    <a:cubicBezTo>
                      <a:pt x="110430" y="115494"/>
                      <a:pt x="104715" y="105969"/>
                      <a:pt x="102810" y="95492"/>
                    </a:cubicBezTo>
                    <a:cubicBezTo>
                      <a:pt x="100905" y="87872"/>
                      <a:pt x="102810" y="80252"/>
                      <a:pt x="105667" y="77394"/>
                    </a:cubicBezTo>
                    <a:cubicBezTo>
                      <a:pt x="109477" y="72632"/>
                      <a:pt x="117097" y="64059"/>
                      <a:pt x="120907" y="55487"/>
                    </a:cubicBezTo>
                    <a:cubicBezTo>
                      <a:pt x="126622" y="43104"/>
                      <a:pt x="125670" y="30722"/>
                      <a:pt x="122812" y="18339"/>
                    </a:cubicBezTo>
                    <a:cubicBezTo>
                      <a:pt x="113287" y="-13093"/>
                      <a:pt x="67567" y="-711"/>
                      <a:pt x="75187" y="29769"/>
                    </a:cubicBezTo>
                    <a:lnTo>
                      <a:pt x="75187" y="297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3" name="Freeform: Shape 42">
                <a:extLst>
                  <a:ext uri="{FF2B5EF4-FFF2-40B4-BE49-F238E27FC236}">
                    <a16:creationId xmlns:a16="http://schemas.microsoft.com/office/drawing/2014/main" id="{55EED121-DC56-4ADB-BBF2-0D51454A7E74}"/>
                  </a:ext>
                </a:extLst>
              </p:cNvPr>
              <p:cNvSpPr/>
              <p:nvPr/>
            </p:nvSpPr>
            <p:spPr>
              <a:xfrm>
                <a:off x="6037310" y="3400820"/>
                <a:ext cx="268146" cy="734384"/>
              </a:xfrm>
              <a:custGeom>
                <a:avLst/>
                <a:gdLst>
                  <a:gd name="connsiteX0" fmla="*/ 237759 w 268146"/>
                  <a:gd name="connsiteY0" fmla="*/ 43420 h 734384"/>
                  <a:gd name="connsiteX1" fmla="*/ 165369 w 268146"/>
                  <a:gd name="connsiteY1" fmla="*/ 125335 h 734384"/>
                  <a:gd name="connsiteX2" fmla="*/ 138699 w 268146"/>
                  <a:gd name="connsiteY2" fmla="*/ 174865 h 734384"/>
                  <a:gd name="connsiteX3" fmla="*/ 137747 w 268146"/>
                  <a:gd name="connsiteY3" fmla="*/ 176770 h 734384"/>
                  <a:gd name="connsiteX4" fmla="*/ 133937 w 268146"/>
                  <a:gd name="connsiteY4" fmla="*/ 181532 h 734384"/>
                  <a:gd name="connsiteX5" fmla="*/ 131079 w 268146"/>
                  <a:gd name="connsiteY5" fmla="*/ 184390 h 734384"/>
                  <a:gd name="connsiteX6" fmla="*/ 129174 w 268146"/>
                  <a:gd name="connsiteY6" fmla="*/ 186295 h 734384"/>
                  <a:gd name="connsiteX7" fmla="*/ 127269 w 268146"/>
                  <a:gd name="connsiteY7" fmla="*/ 187247 h 734384"/>
                  <a:gd name="connsiteX8" fmla="*/ 127269 w 268146"/>
                  <a:gd name="connsiteY8" fmla="*/ 187247 h 734384"/>
                  <a:gd name="connsiteX9" fmla="*/ 128222 w 268146"/>
                  <a:gd name="connsiteY9" fmla="*/ 187247 h 734384"/>
                  <a:gd name="connsiteX10" fmla="*/ 128222 w 268146"/>
                  <a:gd name="connsiteY10" fmla="*/ 187247 h 734384"/>
                  <a:gd name="connsiteX11" fmla="*/ 144414 w 268146"/>
                  <a:gd name="connsiteY11" fmla="*/ 203440 h 734384"/>
                  <a:gd name="connsiteX12" fmla="*/ 141557 w 268146"/>
                  <a:gd name="connsiteY12" fmla="*/ 136765 h 734384"/>
                  <a:gd name="connsiteX13" fmla="*/ 138699 w 268146"/>
                  <a:gd name="connsiteY13" fmla="*/ 65327 h 734384"/>
                  <a:gd name="connsiteX14" fmla="*/ 94884 w 268146"/>
                  <a:gd name="connsiteY14" fmla="*/ 59612 h 734384"/>
                  <a:gd name="connsiteX15" fmla="*/ 52022 w 268146"/>
                  <a:gd name="connsiteY15" fmla="*/ 152957 h 734384"/>
                  <a:gd name="connsiteX16" fmla="*/ 32972 w 268146"/>
                  <a:gd name="connsiteY16" fmla="*/ 253922 h 734384"/>
                  <a:gd name="connsiteX17" fmla="*/ 73929 w 268146"/>
                  <a:gd name="connsiteY17" fmla="*/ 271067 h 734384"/>
                  <a:gd name="connsiteX18" fmla="*/ 97742 w 268146"/>
                  <a:gd name="connsiteY18" fmla="*/ 235824 h 734384"/>
                  <a:gd name="connsiteX19" fmla="*/ 125364 w 268146"/>
                  <a:gd name="connsiteY19" fmla="*/ 174865 h 734384"/>
                  <a:gd name="connsiteX20" fmla="*/ 149177 w 268146"/>
                  <a:gd name="connsiteY20" fmla="*/ 44372 h 734384"/>
                  <a:gd name="connsiteX21" fmla="*/ 107267 w 268146"/>
                  <a:gd name="connsiteY21" fmla="*/ 557 h 734384"/>
                  <a:gd name="connsiteX22" fmla="*/ 80597 w 268146"/>
                  <a:gd name="connsiteY22" fmla="*/ 11035 h 734384"/>
                  <a:gd name="connsiteX23" fmla="*/ 43449 w 268146"/>
                  <a:gd name="connsiteY23" fmla="*/ 236777 h 734384"/>
                  <a:gd name="connsiteX24" fmla="*/ 50117 w 268146"/>
                  <a:gd name="connsiteY24" fmla="*/ 295832 h 734384"/>
                  <a:gd name="connsiteX25" fmla="*/ 55832 w 268146"/>
                  <a:gd name="connsiteY25" fmla="*/ 355840 h 734384"/>
                  <a:gd name="connsiteX26" fmla="*/ 57737 w 268146"/>
                  <a:gd name="connsiteY26" fmla="*/ 412990 h 734384"/>
                  <a:gd name="connsiteX27" fmla="*/ 64404 w 268146"/>
                  <a:gd name="connsiteY27" fmla="*/ 469187 h 734384"/>
                  <a:gd name="connsiteX28" fmla="*/ 108219 w 268146"/>
                  <a:gd name="connsiteY28" fmla="*/ 474902 h 734384"/>
                  <a:gd name="connsiteX29" fmla="*/ 118697 w 268146"/>
                  <a:gd name="connsiteY29" fmla="*/ 296785 h 734384"/>
                  <a:gd name="connsiteX30" fmla="*/ 105362 w 268146"/>
                  <a:gd name="connsiteY30" fmla="*/ 215822 h 734384"/>
                  <a:gd name="connsiteX31" fmla="*/ 90122 w 268146"/>
                  <a:gd name="connsiteY31" fmla="*/ 131049 h 734384"/>
                  <a:gd name="connsiteX32" fmla="*/ 50117 w 268146"/>
                  <a:gd name="connsiteY32" fmla="*/ 33895 h 734384"/>
                  <a:gd name="connsiteX33" fmla="*/ 12969 w 268146"/>
                  <a:gd name="connsiteY33" fmla="*/ 38657 h 734384"/>
                  <a:gd name="connsiteX34" fmla="*/ 13922 w 268146"/>
                  <a:gd name="connsiteY34" fmla="*/ 214870 h 734384"/>
                  <a:gd name="connsiteX35" fmla="*/ 23447 w 268146"/>
                  <a:gd name="connsiteY35" fmla="*/ 298690 h 734384"/>
                  <a:gd name="connsiteX36" fmla="*/ 22494 w 268146"/>
                  <a:gd name="connsiteY36" fmla="*/ 415847 h 734384"/>
                  <a:gd name="connsiteX37" fmla="*/ 32972 w 268146"/>
                  <a:gd name="connsiteY37" fmla="*/ 532052 h 734384"/>
                  <a:gd name="connsiteX38" fmla="*/ 64404 w 268146"/>
                  <a:gd name="connsiteY38" fmla="*/ 637780 h 734384"/>
                  <a:gd name="connsiteX39" fmla="*/ 92027 w 268146"/>
                  <a:gd name="connsiteY39" fmla="*/ 715885 h 734384"/>
                  <a:gd name="connsiteX40" fmla="*/ 166322 w 268146"/>
                  <a:gd name="connsiteY40" fmla="*/ 717790 h 734384"/>
                  <a:gd name="connsiteX41" fmla="*/ 224424 w 268146"/>
                  <a:gd name="connsiteY41" fmla="*/ 635875 h 734384"/>
                  <a:gd name="connsiteX42" fmla="*/ 252047 w 268146"/>
                  <a:gd name="connsiteY42" fmla="*/ 534910 h 734384"/>
                  <a:gd name="connsiteX43" fmla="*/ 228234 w 268146"/>
                  <a:gd name="connsiteY43" fmla="*/ 511097 h 734384"/>
                  <a:gd name="connsiteX44" fmla="*/ 204422 w 268146"/>
                  <a:gd name="connsiteY44" fmla="*/ 534910 h 734384"/>
                  <a:gd name="connsiteX45" fmla="*/ 148224 w 268146"/>
                  <a:gd name="connsiteY45" fmla="*/ 670165 h 734384"/>
                  <a:gd name="connsiteX46" fmla="*/ 133937 w 268146"/>
                  <a:gd name="connsiteY46" fmla="*/ 683500 h 734384"/>
                  <a:gd name="connsiteX47" fmla="*/ 124412 w 268146"/>
                  <a:gd name="connsiteY47" fmla="*/ 688262 h 734384"/>
                  <a:gd name="connsiteX48" fmla="*/ 132032 w 268146"/>
                  <a:gd name="connsiteY48" fmla="*/ 689215 h 734384"/>
                  <a:gd name="connsiteX49" fmla="*/ 132032 w 268146"/>
                  <a:gd name="connsiteY49" fmla="*/ 690167 h 734384"/>
                  <a:gd name="connsiteX50" fmla="*/ 131079 w 268146"/>
                  <a:gd name="connsiteY50" fmla="*/ 689215 h 734384"/>
                  <a:gd name="connsiteX51" fmla="*/ 131079 w 268146"/>
                  <a:gd name="connsiteY51" fmla="*/ 689215 h 734384"/>
                  <a:gd name="connsiteX52" fmla="*/ 128222 w 268146"/>
                  <a:gd name="connsiteY52" fmla="*/ 683500 h 734384"/>
                  <a:gd name="connsiteX53" fmla="*/ 104409 w 268146"/>
                  <a:gd name="connsiteY53" fmla="*/ 607300 h 734384"/>
                  <a:gd name="connsiteX54" fmla="*/ 77739 w 268146"/>
                  <a:gd name="connsiteY54" fmla="*/ 513955 h 734384"/>
                  <a:gd name="connsiteX55" fmla="*/ 71072 w 268146"/>
                  <a:gd name="connsiteY55" fmla="*/ 412037 h 734384"/>
                  <a:gd name="connsiteX56" fmla="*/ 65357 w 268146"/>
                  <a:gd name="connsiteY56" fmla="*/ 225347 h 734384"/>
                  <a:gd name="connsiteX57" fmla="*/ 51069 w 268146"/>
                  <a:gd name="connsiteY57" fmla="*/ 139622 h 734384"/>
                  <a:gd name="connsiteX58" fmla="*/ 55832 w 268146"/>
                  <a:gd name="connsiteY58" fmla="*/ 64374 h 734384"/>
                  <a:gd name="connsiteX59" fmla="*/ 18684 w 268146"/>
                  <a:gd name="connsiteY59" fmla="*/ 69137 h 734384"/>
                  <a:gd name="connsiteX60" fmla="*/ 20589 w 268146"/>
                  <a:gd name="connsiteY60" fmla="*/ 72947 h 734384"/>
                  <a:gd name="connsiteX61" fmla="*/ 25352 w 268146"/>
                  <a:gd name="connsiteY61" fmla="*/ 81520 h 734384"/>
                  <a:gd name="connsiteX62" fmla="*/ 32972 w 268146"/>
                  <a:gd name="connsiteY62" fmla="*/ 97712 h 734384"/>
                  <a:gd name="connsiteX63" fmla="*/ 45354 w 268146"/>
                  <a:gd name="connsiteY63" fmla="*/ 138670 h 734384"/>
                  <a:gd name="connsiteX64" fmla="*/ 60594 w 268146"/>
                  <a:gd name="connsiteY64" fmla="*/ 222490 h 734384"/>
                  <a:gd name="connsiteX65" fmla="*/ 81549 w 268146"/>
                  <a:gd name="connsiteY65" fmla="*/ 375842 h 734384"/>
                  <a:gd name="connsiteX66" fmla="*/ 80597 w 268146"/>
                  <a:gd name="connsiteY66" fmla="*/ 418705 h 734384"/>
                  <a:gd name="connsiteX67" fmla="*/ 75834 w 268146"/>
                  <a:gd name="connsiteY67" fmla="*/ 438707 h 734384"/>
                  <a:gd name="connsiteX68" fmla="*/ 69167 w 268146"/>
                  <a:gd name="connsiteY68" fmla="*/ 452995 h 734384"/>
                  <a:gd name="connsiteX69" fmla="*/ 112982 w 268146"/>
                  <a:gd name="connsiteY69" fmla="*/ 458710 h 734384"/>
                  <a:gd name="connsiteX70" fmla="*/ 107267 w 268146"/>
                  <a:gd name="connsiteY70" fmla="*/ 437755 h 734384"/>
                  <a:gd name="connsiteX71" fmla="*/ 110124 w 268146"/>
                  <a:gd name="connsiteY71" fmla="*/ 412037 h 734384"/>
                  <a:gd name="connsiteX72" fmla="*/ 107267 w 268146"/>
                  <a:gd name="connsiteY72" fmla="*/ 355840 h 734384"/>
                  <a:gd name="connsiteX73" fmla="*/ 94884 w 268146"/>
                  <a:gd name="connsiteY73" fmla="*/ 243445 h 734384"/>
                  <a:gd name="connsiteX74" fmla="*/ 125364 w 268146"/>
                  <a:gd name="connsiteY74" fmla="*/ 37705 h 734384"/>
                  <a:gd name="connsiteX75" fmla="*/ 98694 w 268146"/>
                  <a:gd name="connsiteY75" fmla="*/ 48182 h 734384"/>
                  <a:gd name="connsiteX76" fmla="*/ 103457 w 268146"/>
                  <a:gd name="connsiteY76" fmla="*/ 49135 h 734384"/>
                  <a:gd name="connsiteX77" fmla="*/ 105362 w 268146"/>
                  <a:gd name="connsiteY77" fmla="*/ 50087 h 734384"/>
                  <a:gd name="connsiteX78" fmla="*/ 102504 w 268146"/>
                  <a:gd name="connsiteY78" fmla="*/ 49135 h 734384"/>
                  <a:gd name="connsiteX79" fmla="*/ 104409 w 268146"/>
                  <a:gd name="connsiteY79" fmla="*/ 50087 h 734384"/>
                  <a:gd name="connsiteX80" fmla="*/ 105362 w 268146"/>
                  <a:gd name="connsiteY80" fmla="*/ 51992 h 734384"/>
                  <a:gd name="connsiteX81" fmla="*/ 104409 w 268146"/>
                  <a:gd name="connsiteY81" fmla="*/ 51040 h 734384"/>
                  <a:gd name="connsiteX82" fmla="*/ 104409 w 268146"/>
                  <a:gd name="connsiteY82" fmla="*/ 50087 h 734384"/>
                  <a:gd name="connsiteX83" fmla="*/ 107267 w 268146"/>
                  <a:gd name="connsiteY83" fmla="*/ 60565 h 734384"/>
                  <a:gd name="connsiteX84" fmla="*/ 107267 w 268146"/>
                  <a:gd name="connsiteY84" fmla="*/ 66280 h 734384"/>
                  <a:gd name="connsiteX85" fmla="*/ 106314 w 268146"/>
                  <a:gd name="connsiteY85" fmla="*/ 79615 h 734384"/>
                  <a:gd name="connsiteX86" fmla="*/ 105362 w 268146"/>
                  <a:gd name="connsiteY86" fmla="*/ 85330 h 734384"/>
                  <a:gd name="connsiteX87" fmla="*/ 105362 w 268146"/>
                  <a:gd name="connsiteY87" fmla="*/ 87235 h 734384"/>
                  <a:gd name="connsiteX88" fmla="*/ 102504 w 268146"/>
                  <a:gd name="connsiteY88" fmla="*/ 102474 h 734384"/>
                  <a:gd name="connsiteX89" fmla="*/ 84407 w 268146"/>
                  <a:gd name="connsiteY89" fmla="*/ 160577 h 734384"/>
                  <a:gd name="connsiteX90" fmla="*/ 62499 w 268146"/>
                  <a:gd name="connsiteY90" fmla="*/ 210107 h 734384"/>
                  <a:gd name="connsiteX91" fmla="*/ 50117 w 268146"/>
                  <a:gd name="connsiteY91" fmla="*/ 231062 h 734384"/>
                  <a:gd name="connsiteX92" fmla="*/ 48212 w 268146"/>
                  <a:gd name="connsiteY92" fmla="*/ 233920 h 734384"/>
                  <a:gd name="connsiteX93" fmla="*/ 43449 w 268146"/>
                  <a:gd name="connsiteY93" fmla="*/ 238682 h 734384"/>
                  <a:gd name="connsiteX94" fmla="*/ 84407 w 268146"/>
                  <a:gd name="connsiteY94" fmla="*/ 255827 h 734384"/>
                  <a:gd name="connsiteX95" fmla="*/ 101552 w 268146"/>
                  <a:gd name="connsiteY95" fmla="*/ 168197 h 734384"/>
                  <a:gd name="connsiteX96" fmla="*/ 139652 w 268146"/>
                  <a:gd name="connsiteY96" fmla="*/ 86282 h 734384"/>
                  <a:gd name="connsiteX97" fmla="*/ 95837 w 268146"/>
                  <a:gd name="connsiteY97" fmla="*/ 80567 h 734384"/>
                  <a:gd name="connsiteX98" fmla="*/ 94884 w 268146"/>
                  <a:gd name="connsiteY98" fmla="*/ 184390 h 734384"/>
                  <a:gd name="connsiteX99" fmla="*/ 119649 w 268146"/>
                  <a:gd name="connsiteY99" fmla="*/ 234872 h 734384"/>
                  <a:gd name="connsiteX100" fmla="*/ 152987 w 268146"/>
                  <a:gd name="connsiteY100" fmla="*/ 230110 h 734384"/>
                  <a:gd name="connsiteX101" fmla="*/ 192039 w 268146"/>
                  <a:gd name="connsiteY101" fmla="*/ 185342 h 734384"/>
                  <a:gd name="connsiteX102" fmla="*/ 221567 w 268146"/>
                  <a:gd name="connsiteY102" fmla="*/ 127240 h 734384"/>
                  <a:gd name="connsiteX103" fmla="*/ 230139 w 268146"/>
                  <a:gd name="connsiteY103" fmla="*/ 111999 h 734384"/>
                  <a:gd name="connsiteX104" fmla="*/ 234902 w 268146"/>
                  <a:gd name="connsiteY104" fmla="*/ 104380 h 734384"/>
                  <a:gd name="connsiteX105" fmla="*/ 233949 w 268146"/>
                  <a:gd name="connsiteY105" fmla="*/ 105332 h 734384"/>
                  <a:gd name="connsiteX106" fmla="*/ 236807 w 268146"/>
                  <a:gd name="connsiteY106" fmla="*/ 102474 h 734384"/>
                  <a:gd name="connsiteX107" fmla="*/ 242522 w 268146"/>
                  <a:gd name="connsiteY107" fmla="*/ 96760 h 734384"/>
                  <a:gd name="connsiteX108" fmla="*/ 244427 w 268146"/>
                  <a:gd name="connsiteY108" fmla="*/ 94855 h 734384"/>
                  <a:gd name="connsiteX109" fmla="*/ 244427 w 268146"/>
                  <a:gd name="connsiteY109" fmla="*/ 94855 h 734384"/>
                  <a:gd name="connsiteX110" fmla="*/ 249189 w 268146"/>
                  <a:gd name="connsiteY110" fmla="*/ 91997 h 734384"/>
                  <a:gd name="connsiteX111" fmla="*/ 248237 w 268146"/>
                  <a:gd name="connsiteY111" fmla="*/ 92949 h 734384"/>
                  <a:gd name="connsiteX112" fmla="*/ 252047 w 268146"/>
                  <a:gd name="connsiteY112" fmla="*/ 91997 h 734384"/>
                  <a:gd name="connsiteX113" fmla="*/ 237759 w 268146"/>
                  <a:gd name="connsiteY113" fmla="*/ 43420 h 734384"/>
                  <a:gd name="connsiteX114" fmla="*/ 237759 w 268146"/>
                  <a:gd name="connsiteY114" fmla="*/ 43420 h 73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8146" h="734384">
                    <a:moveTo>
                      <a:pt x="237759" y="43420"/>
                    </a:moveTo>
                    <a:cubicBezTo>
                      <a:pt x="200612" y="51992"/>
                      <a:pt x="180609" y="94855"/>
                      <a:pt x="165369" y="125335"/>
                    </a:cubicBezTo>
                    <a:cubicBezTo>
                      <a:pt x="156797" y="142480"/>
                      <a:pt x="149177" y="158672"/>
                      <a:pt x="138699" y="174865"/>
                    </a:cubicBezTo>
                    <a:cubicBezTo>
                      <a:pt x="137747" y="175817"/>
                      <a:pt x="133937" y="180580"/>
                      <a:pt x="137747" y="176770"/>
                    </a:cubicBezTo>
                    <a:cubicBezTo>
                      <a:pt x="136794" y="178674"/>
                      <a:pt x="135842" y="179627"/>
                      <a:pt x="133937" y="181532"/>
                    </a:cubicBezTo>
                    <a:cubicBezTo>
                      <a:pt x="132984" y="182485"/>
                      <a:pt x="132032" y="183437"/>
                      <a:pt x="131079" y="184390"/>
                    </a:cubicBezTo>
                    <a:cubicBezTo>
                      <a:pt x="130127" y="185342"/>
                      <a:pt x="126317" y="188199"/>
                      <a:pt x="129174" y="186295"/>
                    </a:cubicBezTo>
                    <a:cubicBezTo>
                      <a:pt x="132032" y="184390"/>
                      <a:pt x="127269" y="187247"/>
                      <a:pt x="127269" y="187247"/>
                    </a:cubicBezTo>
                    <a:cubicBezTo>
                      <a:pt x="125364" y="188199"/>
                      <a:pt x="132984" y="186295"/>
                      <a:pt x="127269" y="187247"/>
                    </a:cubicBezTo>
                    <a:cubicBezTo>
                      <a:pt x="121554" y="188199"/>
                      <a:pt x="130127" y="188199"/>
                      <a:pt x="128222" y="187247"/>
                    </a:cubicBezTo>
                    <a:cubicBezTo>
                      <a:pt x="122507" y="186295"/>
                      <a:pt x="132984" y="188199"/>
                      <a:pt x="128222" y="187247"/>
                    </a:cubicBezTo>
                    <a:cubicBezTo>
                      <a:pt x="133937" y="192962"/>
                      <a:pt x="139652" y="198677"/>
                      <a:pt x="144414" y="203440"/>
                    </a:cubicBezTo>
                    <a:cubicBezTo>
                      <a:pt x="136794" y="181532"/>
                      <a:pt x="139652" y="159624"/>
                      <a:pt x="141557" y="136765"/>
                    </a:cubicBezTo>
                    <a:cubicBezTo>
                      <a:pt x="143462" y="112952"/>
                      <a:pt x="145367" y="88187"/>
                      <a:pt x="138699" y="65327"/>
                    </a:cubicBezTo>
                    <a:cubicBezTo>
                      <a:pt x="133937" y="46277"/>
                      <a:pt x="104409" y="41515"/>
                      <a:pt x="94884" y="59612"/>
                    </a:cubicBezTo>
                    <a:cubicBezTo>
                      <a:pt x="79644" y="90092"/>
                      <a:pt x="64404" y="120572"/>
                      <a:pt x="52022" y="152957"/>
                    </a:cubicBezTo>
                    <a:cubicBezTo>
                      <a:pt x="39639" y="184390"/>
                      <a:pt x="30114" y="219632"/>
                      <a:pt x="32972" y="253922"/>
                    </a:cubicBezTo>
                    <a:cubicBezTo>
                      <a:pt x="34877" y="274877"/>
                      <a:pt x="56784" y="284402"/>
                      <a:pt x="73929" y="271067"/>
                    </a:cubicBezTo>
                    <a:cubicBezTo>
                      <a:pt x="84407" y="262495"/>
                      <a:pt x="91074" y="248207"/>
                      <a:pt x="97742" y="235824"/>
                    </a:cubicBezTo>
                    <a:cubicBezTo>
                      <a:pt x="108219" y="215822"/>
                      <a:pt x="117744" y="194867"/>
                      <a:pt x="125364" y="174865"/>
                    </a:cubicBezTo>
                    <a:cubicBezTo>
                      <a:pt x="140604" y="134860"/>
                      <a:pt x="157749" y="87235"/>
                      <a:pt x="149177" y="44372"/>
                    </a:cubicBezTo>
                    <a:cubicBezTo>
                      <a:pt x="144414" y="23417"/>
                      <a:pt x="129174" y="4367"/>
                      <a:pt x="107267" y="557"/>
                    </a:cubicBezTo>
                    <a:cubicBezTo>
                      <a:pt x="97742" y="-1348"/>
                      <a:pt x="84407" y="1510"/>
                      <a:pt x="80597" y="11035"/>
                    </a:cubicBezTo>
                    <a:cubicBezTo>
                      <a:pt x="50117" y="82472"/>
                      <a:pt x="39639" y="159624"/>
                      <a:pt x="43449" y="236777"/>
                    </a:cubicBezTo>
                    <a:cubicBezTo>
                      <a:pt x="44402" y="256780"/>
                      <a:pt x="48212" y="275830"/>
                      <a:pt x="50117" y="295832"/>
                    </a:cubicBezTo>
                    <a:cubicBezTo>
                      <a:pt x="52022" y="315835"/>
                      <a:pt x="53927" y="335837"/>
                      <a:pt x="55832" y="355840"/>
                    </a:cubicBezTo>
                    <a:cubicBezTo>
                      <a:pt x="57737" y="374890"/>
                      <a:pt x="60594" y="393940"/>
                      <a:pt x="57737" y="412990"/>
                    </a:cubicBezTo>
                    <a:cubicBezTo>
                      <a:pt x="54879" y="432040"/>
                      <a:pt x="56784" y="451090"/>
                      <a:pt x="64404" y="469187"/>
                    </a:cubicBezTo>
                    <a:cubicBezTo>
                      <a:pt x="72024" y="487285"/>
                      <a:pt x="96789" y="493952"/>
                      <a:pt x="108219" y="474902"/>
                    </a:cubicBezTo>
                    <a:cubicBezTo>
                      <a:pt x="138699" y="423467"/>
                      <a:pt x="127269" y="352982"/>
                      <a:pt x="118697" y="296785"/>
                    </a:cubicBezTo>
                    <a:cubicBezTo>
                      <a:pt x="114887" y="270115"/>
                      <a:pt x="109172" y="242492"/>
                      <a:pt x="105362" y="215822"/>
                    </a:cubicBezTo>
                    <a:cubicBezTo>
                      <a:pt x="100599" y="187247"/>
                      <a:pt x="96789" y="158672"/>
                      <a:pt x="90122" y="131049"/>
                    </a:cubicBezTo>
                    <a:cubicBezTo>
                      <a:pt x="82502" y="96760"/>
                      <a:pt x="72024" y="62470"/>
                      <a:pt x="50117" y="33895"/>
                    </a:cubicBezTo>
                    <a:cubicBezTo>
                      <a:pt x="41544" y="22465"/>
                      <a:pt x="18684" y="25322"/>
                      <a:pt x="12969" y="38657"/>
                    </a:cubicBezTo>
                    <a:cubicBezTo>
                      <a:pt x="-10843" y="93902"/>
                      <a:pt x="3444" y="157720"/>
                      <a:pt x="13922" y="214870"/>
                    </a:cubicBezTo>
                    <a:cubicBezTo>
                      <a:pt x="18684" y="243445"/>
                      <a:pt x="22494" y="269162"/>
                      <a:pt x="23447" y="298690"/>
                    </a:cubicBezTo>
                    <a:cubicBezTo>
                      <a:pt x="24399" y="337742"/>
                      <a:pt x="22494" y="376795"/>
                      <a:pt x="22494" y="415847"/>
                    </a:cubicBezTo>
                    <a:cubicBezTo>
                      <a:pt x="22494" y="454899"/>
                      <a:pt x="24399" y="493952"/>
                      <a:pt x="32972" y="532052"/>
                    </a:cubicBezTo>
                    <a:cubicBezTo>
                      <a:pt x="40592" y="568247"/>
                      <a:pt x="52974" y="602537"/>
                      <a:pt x="64404" y="637780"/>
                    </a:cubicBezTo>
                    <a:cubicBezTo>
                      <a:pt x="72977" y="662545"/>
                      <a:pt x="76787" y="693977"/>
                      <a:pt x="92027" y="715885"/>
                    </a:cubicBezTo>
                    <a:cubicBezTo>
                      <a:pt x="112029" y="743507"/>
                      <a:pt x="142509" y="736840"/>
                      <a:pt x="166322" y="717790"/>
                    </a:cubicBezTo>
                    <a:cubicBezTo>
                      <a:pt x="192992" y="696835"/>
                      <a:pt x="211089" y="666355"/>
                      <a:pt x="224424" y="635875"/>
                    </a:cubicBezTo>
                    <a:cubicBezTo>
                      <a:pt x="238712" y="603490"/>
                      <a:pt x="248237" y="570152"/>
                      <a:pt x="252047" y="534910"/>
                    </a:cubicBezTo>
                    <a:cubicBezTo>
                      <a:pt x="253952" y="522527"/>
                      <a:pt x="239664" y="511097"/>
                      <a:pt x="228234" y="511097"/>
                    </a:cubicBezTo>
                    <a:cubicBezTo>
                      <a:pt x="213947" y="511097"/>
                      <a:pt x="206327" y="522527"/>
                      <a:pt x="204422" y="534910"/>
                    </a:cubicBezTo>
                    <a:cubicBezTo>
                      <a:pt x="198707" y="580630"/>
                      <a:pt x="180609" y="635875"/>
                      <a:pt x="148224" y="670165"/>
                    </a:cubicBezTo>
                    <a:cubicBezTo>
                      <a:pt x="144414" y="674927"/>
                      <a:pt x="139652" y="679690"/>
                      <a:pt x="133937" y="683500"/>
                    </a:cubicBezTo>
                    <a:cubicBezTo>
                      <a:pt x="130127" y="686357"/>
                      <a:pt x="126317" y="689215"/>
                      <a:pt x="124412" y="688262"/>
                    </a:cubicBezTo>
                    <a:cubicBezTo>
                      <a:pt x="125364" y="689215"/>
                      <a:pt x="130127" y="689215"/>
                      <a:pt x="132032" y="689215"/>
                    </a:cubicBezTo>
                    <a:cubicBezTo>
                      <a:pt x="128222" y="688262"/>
                      <a:pt x="132984" y="690167"/>
                      <a:pt x="132032" y="690167"/>
                    </a:cubicBezTo>
                    <a:cubicBezTo>
                      <a:pt x="132032" y="690167"/>
                      <a:pt x="131079" y="689215"/>
                      <a:pt x="131079" y="689215"/>
                    </a:cubicBezTo>
                    <a:cubicBezTo>
                      <a:pt x="132984" y="691120"/>
                      <a:pt x="132984" y="691120"/>
                      <a:pt x="131079" y="689215"/>
                    </a:cubicBezTo>
                    <a:cubicBezTo>
                      <a:pt x="130127" y="688262"/>
                      <a:pt x="127269" y="681595"/>
                      <a:pt x="128222" y="683500"/>
                    </a:cubicBezTo>
                    <a:cubicBezTo>
                      <a:pt x="117744" y="658735"/>
                      <a:pt x="112029" y="632065"/>
                      <a:pt x="104409" y="607300"/>
                    </a:cubicBezTo>
                    <a:cubicBezTo>
                      <a:pt x="93932" y="576820"/>
                      <a:pt x="83454" y="545387"/>
                      <a:pt x="77739" y="513955"/>
                    </a:cubicBezTo>
                    <a:cubicBezTo>
                      <a:pt x="71072" y="480617"/>
                      <a:pt x="71072" y="446327"/>
                      <a:pt x="71072" y="412037"/>
                    </a:cubicBezTo>
                    <a:cubicBezTo>
                      <a:pt x="71072" y="349172"/>
                      <a:pt x="75834" y="287260"/>
                      <a:pt x="65357" y="225347"/>
                    </a:cubicBezTo>
                    <a:cubicBezTo>
                      <a:pt x="60594" y="196772"/>
                      <a:pt x="54879" y="168197"/>
                      <a:pt x="51069" y="139622"/>
                    </a:cubicBezTo>
                    <a:cubicBezTo>
                      <a:pt x="48212" y="114857"/>
                      <a:pt x="46307" y="85330"/>
                      <a:pt x="55832" y="64374"/>
                    </a:cubicBezTo>
                    <a:cubicBezTo>
                      <a:pt x="43449" y="66280"/>
                      <a:pt x="31067" y="67232"/>
                      <a:pt x="18684" y="69137"/>
                    </a:cubicBezTo>
                    <a:cubicBezTo>
                      <a:pt x="16779" y="67232"/>
                      <a:pt x="20589" y="71995"/>
                      <a:pt x="20589" y="72947"/>
                    </a:cubicBezTo>
                    <a:cubicBezTo>
                      <a:pt x="22494" y="75805"/>
                      <a:pt x="23447" y="78662"/>
                      <a:pt x="25352" y="81520"/>
                    </a:cubicBezTo>
                    <a:cubicBezTo>
                      <a:pt x="28209" y="87235"/>
                      <a:pt x="30114" y="91997"/>
                      <a:pt x="32972" y="97712"/>
                    </a:cubicBezTo>
                    <a:cubicBezTo>
                      <a:pt x="37734" y="111047"/>
                      <a:pt x="41544" y="125335"/>
                      <a:pt x="45354" y="138670"/>
                    </a:cubicBezTo>
                    <a:cubicBezTo>
                      <a:pt x="52022" y="166292"/>
                      <a:pt x="56784" y="193915"/>
                      <a:pt x="60594" y="222490"/>
                    </a:cubicBezTo>
                    <a:cubicBezTo>
                      <a:pt x="68214" y="273924"/>
                      <a:pt x="79644" y="324407"/>
                      <a:pt x="81549" y="375842"/>
                    </a:cubicBezTo>
                    <a:cubicBezTo>
                      <a:pt x="82502" y="389177"/>
                      <a:pt x="81549" y="407274"/>
                      <a:pt x="80597" y="418705"/>
                    </a:cubicBezTo>
                    <a:cubicBezTo>
                      <a:pt x="79644" y="425372"/>
                      <a:pt x="77739" y="432040"/>
                      <a:pt x="75834" y="438707"/>
                    </a:cubicBezTo>
                    <a:cubicBezTo>
                      <a:pt x="73929" y="445374"/>
                      <a:pt x="73929" y="446327"/>
                      <a:pt x="69167" y="452995"/>
                    </a:cubicBezTo>
                    <a:cubicBezTo>
                      <a:pt x="83454" y="454899"/>
                      <a:pt x="97742" y="456805"/>
                      <a:pt x="112982" y="458710"/>
                    </a:cubicBezTo>
                    <a:cubicBezTo>
                      <a:pt x="110124" y="452042"/>
                      <a:pt x="107267" y="444422"/>
                      <a:pt x="107267" y="437755"/>
                    </a:cubicBezTo>
                    <a:cubicBezTo>
                      <a:pt x="106314" y="428230"/>
                      <a:pt x="109172" y="420610"/>
                      <a:pt x="110124" y="412037"/>
                    </a:cubicBezTo>
                    <a:cubicBezTo>
                      <a:pt x="112029" y="393940"/>
                      <a:pt x="108219" y="373937"/>
                      <a:pt x="107267" y="355840"/>
                    </a:cubicBezTo>
                    <a:cubicBezTo>
                      <a:pt x="104409" y="318692"/>
                      <a:pt x="97742" y="280592"/>
                      <a:pt x="94884" y="243445"/>
                    </a:cubicBezTo>
                    <a:cubicBezTo>
                      <a:pt x="90122" y="173912"/>
                      <a:pt x="97742" y="101522"/>
                      <a:pt x="125364" y="37705"/>
                    </a:cubicBezTo>
                    <a:cubicBezTo>
                      <a:pt x="116792" y="41515"/>
                      <a:pt x="107267" y="45324"/>
                      <a:pt x="98694" y="48182"/>
                    </a:cubicBezTo>
                    <a:cubicBezTo>
                      <a:pt x="99647" y="48182"/>
                      <a:pt x="102504" y="48182"/>
                      <a:pt x="103457" y="49135"/>
                    </a:cubicBezTo>
                    <a:cubicBezTo>
                      <a:pt x="103457" y="49135"/>
                      <a:pt x="105362" y="50087"/>
                      <a:pt x="105362" y="50087"/>
                    </a:cubicBezTo>
                    <a:cubicBezTo>
                      <a:pt x="107267" y="51040"/>
                      <a:pt x="102504" y="49135"/>
                      <a:pt x="102504" y="49135"/>
                    </a:cubicBezTo>
                    <a:cubicBezTo>
                      <a:pt x="102504" y="49135"/>
                      <a:pt x="108219" y="52945"/>
                      <a:pt x="104409" y="50087"/>
                    </a:cubicBezTo>
                    <a:cubicBezTo>
                      <a:pt x="101552" y="47230"/>
                      <a:pt x="105362" y="51040"/>
                      <a:pt x="105362" y="51992"/>
                    </a:cubicBezTo>
                    <a:cubicBezTo>
                      <a:pt x="103457" y="51040"/>
                      <a:pt x="102504" y="48182"/>
                      <a:pt x="104409" y="51040"/>
                    </a:cubicBezTo>
                    <a:cubicBezTo>
                      <a:pt x="106314" y="53897"/>
                      <a:pt x="105362" y="52945"/>
                      <a:pt x="104409" y="50087"/>
                    </a:cubicBezTo>
                    <a:cubicBezTo>
                      <a:pt x="105362" y="53897"/>
                      <a:pt x="106314" y="56755"/>
                      <a:pt x="107267" y="60565"/>
                    </a:cubicBezTo>
                    <a:cubicBezTo>
                      <a:pt x="105362" y="53897"/>
                      <a:pt x="107267" y="63422"/>
                      <a:pt x="107267" y="66280"/>
                    </a:cubicBezTo>
                    <a:cubicBezTo>
                      <a:pt x="107267" y="71042"/>
                      <a:pt x="107267" y="74852"/>
                      <a:pt x="106314" y="79615"/>
                    </a:cubicBezTo>
                    <a:cubicBezTo>
                      <a:pt x="106314" y="81520"/>
                      <a:pt x="106314" y="83424"/>
                      <a:pt x="105362" y="85330"/>
                    </a:cubicBezTo>
                    <a:cubicBezTo>
                      <a:pt x="106314" y="80567"/>
                      <a:pt x="105362" y="85330"/>
                      <a:pt x="105362" y="87235"/>
                    </a:cubicBezTo>
                    <a:cubicBezTo>
                      <a:pt x="104409" y="91997"/>
                      <a:pt x="103457" y="97712"/>
                      <a:pt x="102504" y="102474"/>
                    </a:cubicBezTo>
                    <a:cubicBezTo>
                      <a:pt x="97742" y="122477"/>
                      <a:pt x="92027" y="141527"/>
                      <a:pt x="84407" y="160577"/>
                    </a:cubicBezTo>
                    <a:cubicBezTo>
                      <a:pt x="77739" y="176770"/>
                      <a:pt x="71072" y="192010"/>
                      <a:pt x="62499" y="210107"/>
                    </a:cubicBezTo>
                    <a:cubicBezTo>
                      <a:pt x="58689" y="217727"/>
                      <a:pt x="54879" y="224395"/>
                      <a:pt x="50117" y="231062"/>
                    </a:cubicBezTo>
                    <a:cubicBezTo>
                      <a:pt x="48212" y="233920"/>
                      <a:pt x="42497" y="239635"/>
                      <a:pt x="48212" y="233920"/>
                    </a:cubicBezTo>
                    <a:cubicBezTo>
                      <a:pt x="46307" y="235824"/>
                      <a:pt x="45354" y="237730"/>
                      <a:pt x="43449" y="238682"/>
                    </a:cubicBezTo>
                    <a:cubicBezTo>
                      <a:pt x="56784" y="244397"/>
                      <a:pt x="70119" y="250112"/>
                      <a:pt x="84407" y="255827"/>
                    </a:cubicBezTo>
                    <a:cubicBezTo>
                      <a:pt x="81549" y="225347"/>
                      <a:pt x="91074" y="195820"/>
                      <a:pt x="101552" y="168197"/>
                    </a:cubicBezTo>
                    <a:cubicBezTo>
                      <a:pt x="112029" y="139622"/>
                      <a:pt x="126317" y="112952"/>
                      <a:pt x="139652" y="86282"/>
                    </a:cubicBezTo>
                    <a:cubicBezTo>
                      <a:pt x="125364" y="84377"/>
                      <a:pt x="111077" y="82472"/>
                      <a:pt x="95837" y="80567"/>
                    </a:cubicBezTo>
                    <a:cubicBezTo>
                      <a:pt x="104409" y="114857"/>
                      <a:pt x="92027" y="150099"/>
                      <a:pt x="94884" y="184390"/>
                    </a:cubicBezTo>
                    <a:cubicBezTo>
                      <a:pt x="95837" y="202487"/>
                      <a:pt x="98694" y="230110"/>
                      <a:pt x="119649" y="234872"/>
                    </a:cubicBezTo>
                    <a:cubicBezTo>
                      <a:pt x="131079" y="237730"/>
                      <a:pt x="142509" y="235824"/>
                      <a:pt x="152987" y="230110"/>
                    </a:cubicBezTo>
                    <a:cubicBezTo>
                      <a:pt x="171084" y="220585"/>
                      <a:pt x="182514" y="202487"/>
                      <a:pt x="192039" y="185342"/>
                    </a:cubicBezTo>
                    <a:cubicBezTo>
                      <a:pt x="202517" y="166292"/>
                      <a:pt x="211089" y="146290"/>
                      <a:pt x="221567" y="127240"/>
                    </a:cubicBezTo>
                    <a:cubicBezTo>
                      <a:pt x="224424" y="122477"/>
                      <a:pt x="227282" y="116762"/>
                      <a:pt x="230139" y="111999"/>
                    </a:cubicBezTo>
                    <a:cubicBezTo>
                      <a:pt x="232044" y="109142"/>
                      <a:pt x="232997" y="107237"/>
                      <a:pt x="234902" y="104380"/>
                    </a:cubicBezTo>
                    <a:cubicBezTo>
                      <a:pt x="236807" y="102474"/>
                      <a:pt x="234902" y="104380"/>
                      <a:pt x="233949" y="105332"/>
                    </a:cubicBezTo>
                    <a:cubicBezTo>
                      <a:pt x="234902" y="104380"/>
                      <a:pt x="235854" y="103427"/>
                      <a:pt x="236807" y="102474"/>
                    </a:cubicBezTo>
                    <a:cubicBezTo>
                      <a:pt x="238712" y="100570"/>
                      <a:pt x="240617" y="98665"/>
                      <a:pt x="242522" y="96760"/>
                    </a:cubicBezTo>
                    <a:cubicBezTo>
                      <a:pt x="243474" y="95807"/>
                      <a:pt x="243474" y="95807"/>
                      <a:pt x="244427" y="94855"/>
                    </a:cubicBezTo>
                    <a:cubicBezTo>
                      <a:pt x="246332" y="92949"/>
                      <a:pt x="240617" y="96760"/>
                      <a:pt x="244427" y="94855"/>
                    </a:cubicBezTo>
                    <a:cubicBezTo>
                      <a:pt x="246332" y="93902"/>
                      <a:pt x="248237" y="92949"/>
                      <a:pt x="249189" y="91997"/>
                    </a:cubicBezTo>
                    <a:cubicBezTo>
                      <a:pt x="252047" y="90092"/>
                      <a:pt x="245379" y="93902"/>
                      <a:pt x="248237" y="92949"/>
                    </a:cubicBezTo>
                    <a:cubicBezTo>
                      <a:pt x="249189" y="92949"/>
                      <a:pt x="251094" y="91997"/>
                      <a:pt x="252047" y="91997"/>
                    </a:cubicBezTo>
                    <a:cubicBezTo>
                      <a:pt x="280622" y="82472"/>
                      <a:pt x="268239" y="36752"/>
                      <a:pt x="237759" y="43420"/>
                    </a:cubicBezTo>
                    <a:lnTo>
                      <a:pt x="237759" y="434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4" name="Freeform: Shape 43">
                <a:extLst>
                  <a:ext uri="{FF2B5EF4-FFF2-40B4-BE49-F238E27FC236}">
                    <a16:creationId xmlns:a16="http://schemas.microsoft.com/office/drawing/2014/main" id="{90E626D1-2AC7-485D-8C1E-65596B190961}"/>
                  </a:ext>
                </a:extLst>
              </p:cNvPr>
              <p:cNvSpPr/>
              <p:nvPr/>
            </p:nvSpPr>
            <p:spPr>
              <a:xfrm>
                <a:off x="6276572" y="3515644"/>
                <a:ext cx="120030" cy="586773"/>
              </a:xfrm>
              <a:custGeom>
                <a:avLst/>
                <a:gdLst>
                  <a:gd name="connsiteX0" fmla="*/ 403 w 120030"/>
                  <a:gd name="connsiteY0" fmla="*/ 29561 h 586773"/>
                  <a:gd name="connsiteX1" fmla="*/ 32788 w 120030"/>
                  <a:gd name="connsiteY1" fmla="*/ 312453 h 586773"/>
                  <a:gd name="connsiteX2" fmla="*/ 48980 w 120030"/>
                  <a:gd name="connsiteY2" fmla="*/ 447708 h 586773"/>
                  <a:gd name="connsiteX3" fmla="*/ 59458 w 120030"/>
                  <a:gd name="connsiteY3" fmla="*/ 512478 h 586773"/>
                  <a:gd name="connsiteX4" fmla="*/ 71840 w 120030"/>
                  <a:gd name="connsiteY4" fmla="*/ 562961 h 586773"/>
                  <a:gd name="connsiteX5" fmla="*/ 95653 w 120030"/>
                  <a:gd name="connsiteY5" fmla="*/ 586773 h 586773"/>
                  <a:gd name="connsiteX6" fmla="*/ 119465 w 120030"/>
                  <a:gd name="connsiteY6" fmla="*/ 562961 h 586773"/>
                  <a:gd name="connsiteX7" fmla="*/ 107083 w 120030"/>
                  <a:gd name="connsiteY7" fmla="*/ 506763 h 586773"/>
                  <a:gd name="connsiteX8" fmla="*/ 96605 w 120030"/>
                  <a:gd name="connsiteY8" fmla="*/ 447708 h 586773"/>
                  <a:gd name="connsiteX9" fmla="*/ 79460 w 120030"/>
                  <a:gd name="connsiteY9" fmla="*/ 307691 h 586773"/>
                  <a:gd name="connsiteX10" fmla="*/ 46123 w 120030"/>
                  <a:gd name="connsiteY10" fmla="*/ 17178 h 586773"/>
                  <a:gd name="connsiteX11" fmla="*/ 16595 w 120030"/>
                  <a:gd name="connsiteY11" fmla="*/ 986 h 586773"/>
                  <a:gd name="connsiteX12" fmla="*/ 403 w 120030"/>
                  <a:gd name="connsiteY12" fmla="*/ 29561 h 586773"/>
                  <a:gd name="connsiteX13" fmla="*/ 403 w 120030"/>
                  <a:gd name="connsiteY13" fmla="*/ 29561 h 5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30" h="586773">
                    <a:moveTo>
                      <a:pt x="403" y="29561"/>
                    </a:moveTo>
                    <a:cubicBezTo>
                      <a:pt x="14690" y="123858"/>
                      <a:pt x="22310" y="218156"/>
                      <a:pt x="32788" y="312453"/>
                    </a:cubicBezTo>
                    <a:cubicBezTo>
                      <a:pt x="37550" y="358173"/>
                      <a:pt x="44218" y="402941"/>
                      <a:pt x="48980" y="447708"/>
                    </a:cubicBezTo>
                    <a:cubicBezTo>
                      <a:pt x="50885" y="469616"/>
                      <a:pt x="53743" y="491523"/>
                      <a:pt x="59458" y="512478"/>
                    </a:cubicBezTo>
                    <a:cubicBezTo>
                      <a:pt x="64220" y="529623"/>
                      <a:pt x="74698" y="543911"/>
                      <a:pt x="71840" y="562961"/>
                    </a:cubicBezTo>
                    <a:cubicBezTo>
                      <a:pt x="69935" y="575343"/>
                      <a:pt x="84223" y="586773"/>
                      <a:pt x="95653" y="586773"/>
                    </a:cubicBezTo>
                    <a:cubicBezTo>
                      <a:pt x="109940" y="586773"/>
                      <a:pt x="117560" y="575343"/>
                      <a:pt x="119465" y="562961"/>
                    </a:cubicBezTo>
                    <a:cubicBezTo>
                      <a:pt x="122323" y="542006"/>
                      <a:pt x="113750" y="525813"/>
                      <a:pt x="107083" y="506763"/>
                    </a:cubicBezTo>
                    <a:cubicBezTo>
                      <a:pt x="100415" y="487713"/>
                      <a:pt x="98510" y="466758"/>
                      <a:pt x="96605" y="447708"/>
                    </a:cubicBezTo>
                    <a:cubicBezTo>
                      <a:pt x="91843" y="401036"/>
                      <a:pt x="85175" y="354363"/>
                      <a:pt x="79460" y="307691"/>
                    </a:cubicBezTo>
                    <a:cubicBezTo>
                      <a:pt x="68983" y="210536"/>
                      <a:pt x="60410" y="113381"/>
                      <a:pt x="46123" y="17178"/>
                    </a:cubicBezTo>
                    <a:cubicBezTo>
                      <a:pt x="44218" y="4796"/>
                      <a:pt x="28025" y="-2824"/>
                      <a:pt x="16595" y="986"/>
                    </a:cubicBezTo>
                    <a:cubicBezTo>
                      <a:pt x="3260" y="4796"/>
                      <a:pt x="-1502" y="17178"/>
                      <a:pt x="403" y="29561"/>
                    </a:cubicBezTo>
                    <a:lnTo>
                      <a:pt x="403" y="295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5" name="Freeform: Shape 44">
                <a:extLst>
                  <a:ext uri="{FF2B5EF4-FFF2-40B4-BE49-F238E27FC236}">
                    <a16:creationId xmlns:a16="http://schemas.microsoft.com/office/drawing/2014/main" id="{224A0BC3-B747-4A26-A78D-7529B94935C6}"/>
                  </a:ext>
                </a:extLst>
              </p:cNvPr>
              <p:cNvSpPr/>
              <p:nvPr/>
            </p:nvSpPr>
            <p:spPr>
              <a:xfrm>
                <a:off x="5919787" y="1913816"/>
                <a:ext cx="246004" cy="1221317"/>
              </a:xfrm>
              <a:custGeom>
                <a:avLst/>
                <a:gdLst>
                  <a:gd name="connsiteX0" fmla="*/ 15240 w 246004"/>
                  <a:gd name="connsiteY0" fmla="*/ 16901 h 1221317"/>
                  <a:gd name="connsiteX1" fmla="*/ 0 w 246004"/>
                  <a:gd name="connsiteY1" fmla="*/ 118819 h 1221317"/>
                  <a:gd name="connsiteX2" fmla="*/ 8572 w 246004"/>
                  <a:gd name="connsiteY2" fmla="*/ 215021 h 1221317"/>
                  <a:gd name="connsiteX3" fmla="*/ 38100 w 246004"/>
                  <a:gd name="connsiteY3" fmla="*/ 472196 h 1221317"/>
                  <a:gd name="connsiteX4" fmla="*/ 74295 w 246004"/>
                  <a:gd name="connsiteY4" fmla="*/ 729371 h 1221317"/>
                  <a:gd name="connsiteX5" fmla="*/ 112395 w 246004"/>
                  <a:gd name="connsiteY5" fmla="*/ 957971 h 1221317"/>
                  <a:gd name="connsiteX6" fmla="*/ 185738 w 246004"/>
                  <a:gd name="connsiteY6" fmla="*/ 1209431 h 1221317"/>
                  <a:gd name="connsiteX7" fmla="*/ 222885 w 246004"/>
                  <a:gd name="connsiteY7" fmla="*/ 1214194 h 1221317"/>
                  <a:gd name="connsiteX8" fmla="*/ 245745 w 246004"/>
                  <a:gd name="connsiteY8" fmla="*/ 1140851 h 1221317"/>
                  <a:gd name="connsiteX9" fmla="*/ 243840 w 246004"/>
                  <a:gd name="connsiteY9" fmla="*/ 1060841 h 1221317"/>
                  <a:gd name="connsiteX10" fmla="*/ 223838 w 246004"/>
                  <a:gd name="connsiteY10" fmla="*/ 857959 h 1221317"/>
                  <a:gd name="connsiteX11" fmla="*/ 186690 w 246004"/>
                  <a:gd name="connsiteY11" fmla="*/ 450289 h 1221317"/>
                  <a:gd name="connsiteX12" fmla="*/ 172403 w 246004"/>
                  <a:gd name="connsiteY12" fmla="*/ 221689 h 1221317"/>
                  <a:gd name="connsiteX13" fmla="*/ 124778 w 246004"/>
                  <a:gd name="connsiteY13" fmla="*/ 221689 h 1221317"/>
                  <a:gd name="connsiteX14" fmla="*/ 152400 w 246004"/>
                  <a:gd name="connsiteY14" fmla="*/ 618881 h 1221317"/>
                  <a:gd name="connsiteX15" fmla="*/ 172403 w 246004"/>
                  <a:gd name="connsiteY15" fmla="*/ 818906 h 1221317"/>
                  <a:gd name="connsiteX16" fmla="*/ 194310 w 246004"/>
                  <a:gd name="connsiteY16" fmla="*/ 1014169 h 1221317"/>
                  <a:gd name="connsiteX17" fmla="*/ 200025 w 246004"/>
                  <a:gd name="connsiteY17" fmla="*/ 1115134 h 1221317"/>
                  <a:gd name="connsiteX18" fmla="*/ 191453 w 246004"/>
                  <a:gd name="connsiteY18" fmla="*/ 1180856 h 1221317"/>
                  <a:gd name="connsiteX19" fmla="*/ 228600 w 246004"/>
                  <a:gd name="connsiteY19" fmla="*/ 1185619 h 1221317"/>
                  <a:gd name="connsiteX20" fmla="*/ 127635 w 246004"/>
                  <a:gd name="connsiteY20" fmla="*/ 747469 h 1221317"/>
                  <a:gd name="connsiteX21" fmla="*/ 92392 w 246004"/>
                  <a:gd name="connsiteY21" fmla="*/ 503629 h 1221317"/>
                  <a:gd name="connsiteX22" fmla="*/ 62865 w 246004"/>
                  <a:gd name="connsiteY22" fmla="*/ 248359 h 1221317"/>
                  <a:gd name="connsiteX23" fmla="*/ 50483 w 246004"/>
                  <a:gd name="connsiteY23" fmla="*/ 135011 h 1221317"/>
                  <a:gd name="connsiteX24" fmla="*/ 63817 w 246004"/>
                  <a:gd name="connsiteY24" fmla="*/ 29284 h 1221317"/>
                  <a:gd name="connsiteX25" fmla="*/ 15240 w 246004"/>
                  <a:gd name="connsiteY25" fmla="*/ 16901 h 1221317"/>
                  <a:gd name="connsiteX26" fmla="*/ 15240 w 246004"/>
                  <a:gd name="connsiteY26" fmla="*/ 16901 h 122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04" h="1221317">
                    <a:moveTo>
                      <a:pt x="15240" y="16901"/>
                    </a:moveTo>
                    <a:cubicBezTo>
                      <a:pt x="6667" y="50239"/>
                      <a:pt x="0" y="84529"/>
                      <a:pt x="0" y="118819"/>
                    </a:cubicBezTo>
                    <a:cubicBezTo>
                      <a:pt x="0" y="151204"/>
                      <a:pt x="4763" y="183589"/>
                      <a:pt x="8572" y="215021"/>
                    </a:cubicBezTo>
                    <a:cubicBezTo>
                      <a:pt x="20003" y="300746"/>
                      <a:pt x="28575" y="386471"/>
                      <a:pt x="38100" y="472196"/>
                    </a:cubicBezTo>
                    <a:cubicBezTo>
                      <a:pt x="47625" y="557921"/>
                      <a:pt x="60008" y="643646"/>
                      <a:pt x="74295" y="729371"/>
                    </a:cubicBezTo>
                    <a:cubicBezTo>
                      <a:pt x="86678" y="805571"/>
                      <a:pt x="97155" y="881771"/>
                      <a:pt x="112395" y="957971"/>
                    </a:cubicBezTo>
                    <a:cubicBezTo>
                      <a:pt x="129540" y="1043696"/>
                      <a:pt x="151447" y="1128469"/>
                      <a:pt x="185738" y="1209431"/>
                    </a:cubicBezTo>
                    <a:cubicBezTo>
                      <a:pt x="191453" y="1222766"/>
                      <a:pt x="214313" y="1225624"/>
                      <a:pt x="222885" y="1214194"/>
                    </a:cubicBezTo>
                    <a:cubicBezTo>
                      <a:pt x="239078" y="1192286"/>
                      <a:pt x="244792" y="1167521"/>
                      <a:pt x="245745" y="1140851"/>
                    </a:cubicBezTo>
                    <a:cubicBezTo>
                      <a:pt x="246697" y="1114181"/>
                      <a:pt x="244792" y="1087511"/>
                      <a:pt x="243840" y="1060841"/>
                    </a:cubicBezTo>
                    <a:cubicBezTo>
                      <a:pt x="240030" y="993214"/>
                      <a:pt x="231458" y="925586"/>
                      <a:pt x="223838" y="857959"/>
                    </a:cubicBezTo>
                    <a:cubicBezTo>
                      <a:pt x="207645" y="722704"/>
                      <a:pt x="196215" y="586496"/>
                      <a:pt x="186690" y="450289"/>
                    </a:cubicBezTo>
                    <a:cubicBezTo>
                      <a:pt x="180975" y="374089"/>
                      <a:pt x="177165" y="297889"/>
                      <a:pt x="172403" y="221689"/>
                    </a:cubicBezTo>
                    <a:cubicBezTo>
                      <a:pt x="170497" y="191209"/>
                      <a:pt x="122872" y="191209"/>
                      <a:pt x="124778" y="221689"/>
                    </a:cubicBezTo>
                    <a:cubicBezTo>
                      <a:pt x="132397" y="354086"/>
                      <a:pt x="140970" y="486484"/>
                      <a:pt x="152400" y="618881"/>
                    </a:cubicBezTo>
                    <a:cubicBezTo>
                      <a:pt x="158115" y="685556"/>
                      <a:pt x="164783" y="752231"/>
                      <a:pt x="172403" y="818906"/>
                    </a:cubicBezTo>
                    <a:cubicBezTo>
                      <a:pt x="180022" y="883676"/>
                      <a:pt x="188595" y="949399"/>
                      <a:pt x="194310" y="1014169"/>
                    </a:cubicBezTo>
                    <a:cubicBezTo>
                      <a:pt x="197167" y="1047506"/>
                      <a:pt x="198120" y="1081796"/>
                      <a:pt x="200025" y="1115134"/>
                    </a:cubicBezTo>
                    <a:cubicBezTo>
                      <a:pt x="200978" y="1134184"/>
                      <a:pt x="203835" y="1165616"/>
                      <a:pt x="191453" y="1180856"/>
                    </a:cubicBezTo>
                    <a:cubicBezTo>
                      <a:pt x="203835" y="1182761"/>
                      <a:pt x="216217" y="1183714"/>
                      <a:pt x="228600" y="1185619"/>
                    </a:cubicBezTo>
                    <a:cubicBezTo>
                      <a:pt x="169545" y="1047506"/>
                      <a:pt x="150495" y="895106"/>
                      <a:pt x="127635" y="747469"/>
                    </a:cubicBezTo>
                    <a:cubicBezTo>
                      <a:pt x="115253" y="666506"/>
                      <a:pt x="101917" y="585544"/>
                      <a:pt x="92392" y="503629"/>
                    </a:cubicBezTo>
                    <a:cubicBezTo>
                      <a:pt x="81915" y="418856"/>
                      <a:pt x="73342" y="334084"/>
                      <a:pt x="62865" y="248359"/>
                    </a:cubicBezTo>
                    <a:cubicBezTo>
                      <a:pt x="58103" y="211211"/>
                      <a:pt x="52388" y="173111"/>
                      <a:pt x="50483" y="135011"/>
                    </a:cubicBezTo>
                    <a:cubicBezTo>
                      <a:pt x="48578" y="98816"/>
                      <a:pt x="54292" y="64526"/>
                      <a:pt x="63817" y="29284"/>
                    </a:cubicBezTo>
                    <a:cubicBezTo>
                      <a:pt x="68580" y="-244"/>
                      <a:pt x="22860" y="-12626"/>
                      <a:pt x="15240" y="16901"/>
                    </a:cubicBezTo>
                    <a:lnTo>
                      <a:pt x="15240" y="16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6" name="Freeform: Shape 45">
                <a:extLst>
                  <a:ext uri="{FF2B5EF4-FFF2-40B4-BE49-F238E27FC236}">
                    <a16:creationId xmlns:a16="http://schemas.microsoft.com/office/drawing/2014/main" id="{C94F7D02-5C12-480C-9E3C-079718BCEC02}"/>
                  </a:ext>
                </a:extLst>
              </p:cNvPr>
              <p:cNvSpPr/>
              <p:nvPr/>
            </p:nvSpPr>
            <p:spPr>
              <a:xfrm>
                <a:off x="6095948" y="1875472"/>
                <a:ext cx="119218" cy="803910"/>
              </a:xfrm>
              <a:custGeom>
                <a:avLst/>
                <a:gdLst>
                  <a:gd name="connsiteX0" fmla="*/ 52 w 119218"/>
                  <a:gd name="connsiteY0" fmla="*/ 25718 h 803910"/>
                  <a:gd name="connsiteX1" fmla="*/ 59107 w 119218"/>
                  <a:gd name="connsiteY1" fmla="*/ 617220 h 803910"/>
                  <a:gd name="connsiteX2" fmla="*/ 71489 w 119218"/>
                  <a:gd name="connsiteY2" fmla="*/ 781050 h 803910"/>
                  <a:gd name="connsiteX3" fmla="*/ 119114 w 119218"/>
                  <a:gd name="connsiteY3" fmla="*/ 781050 h 803910"/>
                  <a:gd name="connsiteX4" fmla="*/ 108637 w 119218"/>
                  <a:gd name="connsiteY4" fmla="*/ 637223 h 803910"/>
                  <a:gd name="connsiteX5" fmla="*/ 93397 w 119218"/>
                  <a:gd name="connsiteY5" fmla="*/ 489585 h 803910"/>
                  <a:gd name="connsiteX6" fmla="*/ 63869 w 119218"/>
                  <a:gd name="connsiteY6" fmla="*/ 193358 h 803910"/>
                  <a:gd name="connsiteX7" fmla="*/ 47677 w 119218"/>
                  <a:gd name="connsiteY7" fmla="*/ 23813 h 803910"/>
                  <a:gd name="connsiteX8" fmla="*/ 23864 w 119218"/>
                  <a:gd name="connsiteY8" fmla="*/ 0 h 803910"/>
                  <a:gd name="connsiteX9" fmla="*/ 52 w 119218"/>
                  <a:gd name="connsiteY9" fmla="*/ 25718 h 803910"/>
                  <a:gd name="connsiteX10" fmla="*/ 52 w 119218"/>
                  <a:gd name="connsiteY10" fmla="*/ 25718 h 8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18" h="803910">
                    <a:moveTo>
                      <a:pt x="52" y="25718"/>
                    </a:moveTo>
                    <a:cubicBezTo>
                      <a:pt x="18149" y="222885"/>
                      <a:pt x="38152" y="420053"/>
                      <a:pt x="59107" y="617220"/>
                    </a:cubicBezTo>
                    <a:cubicBezTo>
                      <a:pt x="64822" y="671513"/>
                      <a:pt x="73394" y="725805"/>
                      <a:pt x="71489" y="781050"/>
                    </a:cubicBezTo>
                    <a:cubicBezTo>
                      <a:pt x="70537" y="811530"/>
                      <a:pt x="118162" y="811530"/>
                      <a:pt x="119114" y="781050"/>
                    </a:cubicBezTo>
                    <a:cubicBezTo>
                      <a:pt x="120067" y="732473"/>
                      <a:pt x="114352" y="684848"/>
                      <a:pt x="108637" y="637223"/>
                    </a:cubicBezTo>
                    <a:cubicBezTo>
                      <a:pt x="102922" y="587693"/>
                      <a:pt x="98159" y="539115"/>
                      <a:pt x="93397" y="489585"/>
                    </a:cubicBezTo>
                    <a:cubicBezTo>
                      <a:pt x="82919" y="390525"/>
                      <a:pt x="73394" y="292418"/>
                      <a:pt x="63869" y="193358"/>
                    </a:cubicBezTo>
                    <a:cubicBezTo>
                      <a:pt x="58154" y="137160"/>
                      <a:pt x="53392" y="80963"/>
                      <a:pt x="47677" y="23813"/>
                    </a:cubicBezTo>
                    <a:cubicBezTo>
                      <a:pt x="46724" y="11430"/>
                      <a:pt x="37199" y="0"/>
                      <a:pt x="23864" y="0"/>
                    </a:cubicBezTo>
                    <a:cubicBezTo>
                      <a:pt x="11482" y="1905"/>
                      <a:pt x="-901" y="12383"/>
                      <a:pt x="52" y="25718"/>
                    </a:cubicBezTo>
                    <a:lnTo>
                      <a:pt x="52" y="257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7" name="Freeform: Shape 46">
                <a:extLst>
                  <a:ext uri="{FF2B5EF4-FFF2-40B4-BE49-F238E27FC236}">
                    <a16:creationId xmlns:a16="http://schemas.microsoft.com/office/drawing/2014/main" id="{6176174B-B5A3-43EC-9D33-510ACEE894A3}"/>
                  </a:ext>
                </a:extLst>
              </p:cNvPr>
              <p:cNvSpPr/>
              <p:nvPr/>
            </p:nvSpPr>
            <p:spPr>
              <a:xfrm>
                <a:off x="5888488" y="1787957"/>
                <a:ext cx="166077" cy="192413"/>
              </a:xfrm>
              <a:custGeom>
                <a:avLst/>
                <a:gdLst>
                  <a:gd name="connsiteX0" fmla="*/ 124644 w 166077"/>
                  <a:gd name="connsiteY0" fmla="*/ 6553 h 192413"/>
                  <a:gd name="connsiteX1" fmla="*/ 119881 w 166077"/>
                  <a:gd name="connsiteY1" fmla="*/ 10363 h 192413"/>
                  <a:gd name="connsiteX2" fmla="*/ 121786 w 166077"/>
                  <a:gd name="connsiteY2" fmla="*/ 9410 h 192413"/>
                  <a:gd name="connsiteX3" fmla="*/ 117976 w 166077"/>
                  <a:gd name="connsiteY3" fmla="*/ 12268 h 192413"/>
                  <a:gd name="connsiteX4" fmla="*/ 102736 w 166077"/>
                  <a:gd name="connsiteY4" fmla="*/ 23698 h 192413"/>
                  <a:gd name="connsiteX5" fmla="*/ 61779 w 166077"/>
                  <a:gd name="connsiteY5" fmla="*/ 55130 h 192413"/>
                  <a:gd name="connsiteX6" fmla="*/ 26536 w 166077"/>
                  <a:gd name="connsiteY6" fmla="*/ 88468 h 192413"/>
                  <a:gd name="connsiteX7" fmla="*/ 1771 w 166077"/>
                  <a:gd name="connsiteY7" fmla="*/ 131330 h 192413"/>
                  <a:gd name="connsiteX8" fmla="*/ 17011 w 166077"/>
                  <a:gd name="connsiteY8" fmla="*/ 185623 h 192413"/>
                  <a:gd name="connsiteX9" fmla="*/ 50349 w 166077"/>
                  <a:gd name="connsiteY9" fmla="*/ 185623 h 192413"/>
                  <a:gd name="connsiteX10" fmla="*/ 50349 w 166077"/>
                  <a:gd name="connsiteY10" fmla="*/ 152285 h 192413"/>
                  <a:gd name="connsiteX11" fmla="*/ 49396 w 166077"/>
                  <a:gd name="connsiteY11" fmla="*/ 151333 h 192413"/>
                  <a:gd name="connsiteX12" fmla="*/ 48444 w 166077"/>
                  <a:gd name="connsiteY12" fmla="*/ 150380 h 192413"/>
                  <a:gd name="connsiteX13" fmla="*/ 47491 w 166077"/>
                  <a:gd name="connsiteY13" fmla="*/ 148475 h 192413"/>
                  <a:gd name="connsiteX14" fmla="*/ 48444 w 166077"/>
                  <a:gd name="connsiteY14" fmla="*/ 151333 h 192413"/>
                  <a:gd name="connsiteX15" fmla="*/ 47491 w 166077"/>
                  <a:gd name="connsiteY15" fmla="*/ 147523 h 192413"/>
                  <a:gd name="connsiteX16" fmla="*/ 47491 w 166077"/>
                  <a:gd name="connsiteY16" fmla="*/ 149428 h 192413"/>
                  <a:gd name="connsiteX17" fmla="*/ 47491 w 166077"/>
                  <a:gd name="connsiteY17" fmla="*/ 145618 h 192413"/>
                  <a:gd name="connsiteX18" fmla="*/ 47491 w 166077"/>
                  <a:gd name="connsiteY18" fmla="*/ 147523 h 192413"/>
                  <a:gd name="connsiteX19" fmla="*/ 48444 w 166077"/>
                  <a:gd name="connsiteY19" fmla="*/ 143713 h 192413"/>
                  <a:gd name="connsiteX20" fmla="*/ 49396 w 166077"/>
                  <a:gd name="connsiteY20" fmla="*/ 139903 h 192413"/>
                  <a:gd name="connsiteX21" fmla="*/ 49396 w 166077"/>
                  <a:gd name="connsiteY21" fmla="*/ 139903 h 192413"/>
                  <a:gd name="connsiteX22" fmla="*/ 54159 w 166077"/>
                  <a:gd name="connsiteY22" fmla="*/ 132283 h 192413"/>
                  <a:gd name="connsiteX23" fmla="*/ 57016 w 166077"/>
                  <a:gd name="connsiteY23" fmla="*/ 128473 h 192413"/>
                  <a:gd name="connsiteX24" fmla="*/ 57969 w 166077"/>
                  <a:gd name="connsiteY24" fmla="*/ 126568 h 192413"/>
                  <a:gd name="connsiteX25" fmla="*/ 59874 w 166077"/>
                  <a:gd name="connsiteY25" fmla="*/ 124663 h 192413"/>
                  <a:gd name="connsiteX26" fmla="*/ 63684 w 166077"/>
                  <a:gd name="connsiteY26" fmla="*/ 119900 h 192413"/>
                  <a:gd name="connsiteX27" fmla="*/ 97021 w 166077"/>
                  <a:gd name="connsiteY27" fmla="*/ 88468 h 192413"/>
                  <a:gd name="connsiteX28" fmla="*/ 105594 w 166077"/>
                  <a:gd name="connsiteY28" fmla="*/ 81800 h 192413"/>
                  <a:gd name="connsiteX29" fmla="*/ 107499 w 166077"/>
                  <a:gd name="connsiteY29" fmla="*/ 80848 h 192413"/>
                  <a:gd name="connsiteX30" fmla="*/ 106546 w 166077"/>
                  <a:gd name="connsiteY30" fmla="*/ 81800 h 192413"/>
                  <a:gd name="connsiteX31" fmla="*/ 111309 w 166077"/>
                  <a:gd name="connsiteY31" fmla="*/ 77990 h 192413"/>
                  <a:gd name="connsiteX32" fmla="*/ 128454 w 166077"/>
                  <a:gd name="connsiteY32" fmla="*/ 65608 h 192413"/>
                  <a:gd name="connsiteX33" fmla="*/ 158934 w 166077"/>
                  <a:gd name="connsiteY33" fmla="*/ 41795 h 192413"/>
                  <a:gd name="connsiteX34" fmla="*/ 158934 w 166077"/>
                  <a:gd name="connsiteY34" fmla="*/ 8458 h 192413"/>
                  <a:gd name="connsiteX35" fmla="*/ 124644 w 166077"/>
                  <a:gd name="connsiteY35" fmla="*/ 6553 h 192413"/>
                  <a:gd name="connsiteX36" fmla="*/ 124644 w 166077"/>
                  <a:gd name="connsiteY36" fmla="*/ 6553 h 1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6077" h="192413">
                    <a:moveTo>
                      <a:pt x="124644" y="6553"/>
                    </a:moveTo>
                    <a:cubicBezTo>
                      <a:pt x="122739" y="7505"/>
                      <a:pt x="121786" y="9410"/>
                      <a:pt x="119881" y="10363"/>
                    </a:cubicBezTo>
                    <a:cubicBezTo>
                      <a:pt x="117024" y="12268"/>
                      <a:pt x="124644" y="6553"/>
                      <a:pt x="121786" y="9410"/>
                    </a:cubicBezTo>
                    <a:cubicBezTo>
                      <a:pt x="120834" y="10363"/>
                      <a:pt x="119881" y="11315"/>
                      <a:pt x="117976" y="12268"/>
                    </a:cubicBezTo>
                    <a:cubicBezTo>
                      <a:pt x="113214" y="16078"/>
                      <a:pt x="107499" y="19888"/>
                      <a:pt x="102736" y="23698"/>
                    </a:cubicBezTo>
                    <a:cubicBezTo>
                      <a:pt x="88449" y="34175"/>
                      <a:pt x="75114" y="44653"/>
                      <a:pt x="61779" y="55130"/>
                    </a:cubicBezTo>
                    <a:cubicBezTo>
                      <a:pt x="49396" y="65608"/>
                      <a:pt x="37014" y="76085"/>
                      <a:pt x="26536" y="88468"/>
                    </a:cubicBezTo>
                    <a:cubicBezTo>
                      <a:pt x="16059" y="100850"/>
                      <a:pt x="5581" y="115138"/>
                      <a:pt x="1771" y="131330"/>
                    </a:cubicBezTo>
                    <a:cubicBezTo>
                      <a:pt x="-2991" y="151333"/>
                      <a:pt x="1771" y="170383"/>
                      <a:pt x="17011" y="185623"/>
                    </a:cubicBezTo>
                    <a:cubicBezTo>
                      <a:pt x="25584" y="194195"/>
                      <a:pt x="41776" y="195148"/>
                      <a:pt x="50349" y="185623"/>
                    </a:cubicBezTo>
                    <a:cubicBezTo>
                      <a:pt x="58921" y="176098"/>
                      <a:pt x="59874" y="161810"/>
                      <a:pt x="50349" y="152285"/>
                    </a:cubicBezTo>
                    <a:cubicBezTo>
                      <a:pt x="49396" y="151333"/>
                      <a:pt x="46539" y="147523"/>
                      <a:pt x="49396" y="151333"/>
                    </a:cubicBezTo>
                    <a:cubicBezTo>
                      <a:pt x="52254" y="155143"/>
                      <a:pt x="49396" y="151333"/>
                      <a:pt x="48444" y="150380"/>
                    </a:cubicBezTo>
                    <a:cubicBezTo>
                      <a:pt x="48444" y="149428"/>
                      <a:pt x="47491" y="149428"/>
                      <a:pt x="47491" y="148475"/>
                    </a:cubicBezTo>
                    <a:cubicBezTo>
                      <a:pt x="46539" y="146570"/>
                      <a:pt x="48444" y="146570"/>
                      <a:pt x="48444" y="151333"/>
                    </a:cubicBezTo>
                    <a:cubicBezTo>
                      <a:pt x="48444" y="150380"/>
                      <a:pt x="47491" y="148475"/>
                      <a:pt x="47491" y="147523"/>
                    </a:cubicBezTo>
                    <a:cubicBezTo>
                      <a:pt x="46539" y="144665"/>
                      <a:pt x="47491" y="154190"/>
                      <a:pt x="47491" y="149428"/>
                    </a:cubicBezTo>
                    <a:cubicBezTo>
                      <a:pt x="47491" y="148475"/>
                      <a:pt x="47491" y="147523"/>
                      <a:pt x="47491" y="145618"/>
                    </a:cubicBezTo>
                    <a:cubicBezTo>
                      <a:pt x="47491" y="140855"/>
                      <a:pt x="46539" y="147523"/>
                      <a:pt x="47491" y="147523"/>
                    </a:cubicBezTo>
                    <a:cubicBezTo>
                      <a:pt x="47491" y="146570"/>
                      <a:pt x="48444" y="144665"/>
                      <a:pt x="48444" y="143713"/>
                    </a:cubicBezTo>
                    <a:cubicBezTo>
                      <a:pt x="48444" y="142760"/>
                      <a:pt x="49396" y="140855"/>
                      <a:pt x="49396" y="139903"/>
                    </a:cubicBezTo>
                    <a:cubicBezTo>
                      <a:pt x="50349" y="137045"/>
                      <a:pt x="46539" y="145618"/>
                      <a:pt x="49396" y="139903"/>
                    </a:cubicBezTo>
                    <a:cubicBezTo>
                      <a:pt x="51301" y="137045"/>
                      <a:pt x="52254" y="134188"/>
                      <a:pt x="54159" y="132283"/>
                    </a:cubicBezTo>
                    <a:cubicBezTo>
                      <a:pt x="55111" y="131330"/>
                      <a:pt x="56064" y="129425"/>
                      <a:pt x="57016" y="128473"/>
                    </a:cubicBezTo>
                    <a:cubicBezTo>
                      <a:pt x="57969" y="127520"/>
                      <a:pt x="60826" y="123710"/>
                      <a:pt x="57969" y="126568"/>
                    </a:cubicBezTo>
                    <a:cubicBezTo>
                      <a:pt x="55111" y="129425"/>
                      <a:pt x="58921" y="125615"/>
                      <a:pt x="59874" y="124663"/>
                    </a:cubicBezTo>
                    <a:cubicBezTo>
                      <a:pt x="60826" y="122758"/>
                      <a:pt x="62731" y="121805"/>
                      <a:pt x="63684" y="119900"/>
                    </a:cubicBezTo>
                    <a:cubicBezTo>
                      <a:pt x="74161" y="108470"/>
                      <a:pt x="85591" y="97993"/>
                      <a:pt x="97021" y="88468"/>
                    </a:cubicBezTo>
                    <a:cubicBezTo>
                      <a:pt x="99879" y="86563"/>
                      <a:pt x="102736" y="83705"/>
                      <a:pt x="105594" y="81800"/>
                    </a:cubicBezTo>
                    <a:cubicBezTo>
                      <a:pt x="106546" y="81800"/>
                      <a:pt x="106546" y="80848"/>
                      <a:pt x="107499" y="80848"/>
                    </a:cubicBezTo>
                    <a:cubicBezTo>
                      <a:pt x="110356" y="78943"/>
                      <a:pt x="103689" y="83705"/>
                      <a:pt x="106546" y="81800"/>
                    </a:cubicBezTo>
                    <a:cubicBezTo>
                      <a:pt x="108451" y="80848"/>
                      <a:pt x="109404" y="78943"/>
                      <a:pt x="111309" y="77990"/>
                    </a:cubicBezTo>
                    <a:cubicBezTo>
                      <a:pt x="117024" y="74180"/>
                      <a:pt x="122739" y="69418"/>
                      <a:pt x="128454" y="65608"/>
                    </a:cubicBezTo>
                    <a:cubicBezTo>
                      <a:pt x="138931" y="57988"/>
                      <a:pt x="149409" y="50368"/>
                      <a:pt x="158934" y="41795"/>
                    </a:cubicBezTo>
                    <a:cubicBezTo>
                      <a:pt x="168459" y="33223"/>
                      <a:pt x="168459" y="16078"/>
                      <a:pt x="158934" y="8458"/>
                    </a:cubicBezTo>
                    <a:cubicBezTo>
                      <a:pt x="147504" y="-2972"/>
                      <a:pt x="134169" y="-2020"/>
                      <a:pt x="124644" y="6553"/>
                    </a:cubicBezTo>
                    <a:lnTo>
                      <a:pt x="124644" y="65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8" name="Freeform: Shape 47">
                <a:extLst>
                  <a:ext uri="{FF2B5EF4-FFF2-40B4-BE49-F238E27FC236}">
                    <a16:creationId xmlns:a16="http://schemas.microsoft.com/office/drawing/2014/main" id="{ED6C9001-D800-49D5-85E6-4881F8CF28C6}"/>
                  </a:ext>
                </a:extLst>
              </p:cNvPr>
              <p:cNvSpPr/>
              <p:nvPr/>
            </p:nvSpPr>
            <p:spPr>
              <a:xfrm>
                <a:off x="5879782" y="1824730"/>
                <a:ext cx="226812" cy="118728"/>
              </a:xfrm>
              <a:custGeom>
                <a:avLst/>
                <a:gdLst>
                  <a:gd name="connsiteX0" fmla="*/ 210502 w 226812"/>
                  <a:gd name="connsiteY0" fmla="*/ 71697 h 118728"/>
                  <a:gd name="connsiteX1" fmla="*/ 140970 w 226812"/>
                  <a:gd name="connsiteY1" fmla="*/ 51694 h 118728"/>
                  <a:gd name="connsiteX2" fmla="*/ 105727 w 226812"/>
                  <a:gd name="connsiteY2" fmla="*/ 54552 h 118728"/>
                  <a:gd name="connsiteX3" fmla="*/ 98108 w 226812"/>
                  <a:gd name="connsiteY3" fmla="*/ 53599 h 118728"/>
                  <a:gd name="connsiteX4" fmla="*/ 94297 w 226812"/>
                  <a:gd name="connsiteY4" fmla="*/ 53599 h 118728"/>
                  <a:gd name="connsiteX5" fmla="*/ 90488 w 226812"/>
                  <a:gd name="connsiteY5" fmla="*/ 52647 h 118728"/>
                  <a:gd name="connsiteX6" fmla="*/ 89535 w 226812"/>
                  <a:gd name="connsiteY6" fmla="*/ 51694 h 118728"/>
                  <a:gd name="connsiteX7" fmla="*/ 88583 w 226812"/>
                  <a:gd name="connsiteY7" fmla="*/ 50741 h 118728"/>
                  <a:gd name="connsiteX8" fmla="*/ 82867 w 226812"/>
                  <a:gd name="connsiteY8" fmla="*/ 45979 h 118728"/>
                  <a:gd name="connsiteX9" fmla="*/ 80963 w 226812"/>
                  <a:gd name="connsiteY9" fmla="*/ 45027 h 118728"/>
                  <a:gd name="connsiteX10" fmla="*/ 78105 w 226812"/>
                  <a:gd name="connsiteY10" fmla="*/ 40264 h 118728"/>
                  <a:gd name="connsiteX11" fmla="*/ 72390 w 226812"/>
                  <a:gd name="connsiteY11" fmla="*/ 26929 h 118728"/>
                  <a:gd name="connsiteX12" fmla="*/ 23813 w 226812"/>
                  <a:gd name="connsiteY12" fmla="*/ 259 h 118728"/>
                  <a:gd name="connsiteX13" fmla="*/ 0 w 226812"/>
                  <a:gd name="connsiteY13" fmla="*/ 24072 h 118728"/>
                  <a:gd name="connsiteX14" fmla="*/ 23813 w 226812"/>
                  <a:gd name="connsiteY14" fmla="*/ 47884 h 118728"/>
                  <a:gd name="connsiteX15" fmla="*/ 31433 w 226812"/>
                  <a:gd name="connsiteY15" fmla="*/ 47884 h 118728"/>
                  <a:gd name="connsiteX16" fmla="*/ 32385 w 226812"/>
                  <a:gd name="connsiteY16" fmla="*/ 48837 h 118728"/>
                  <a:gd name="connsiteX17" fmla="*/ 30480 w 226812"/>
                  <a:gd name="connsiteY17" fmla="*/ 47884 h 118728"/>
                  <a:gd name="connsiteX18" fmla="*/ 28575 w 226812"/>
                  <a:gd name="connsiteY18" fmla="*/ 45979 h 118728"/>
                  <a:gd name="connsiteX19" fmla="*/ 28575 w 226812"/>
                  <a:gd name="connsiteY19" fmla="*/ 45979 h 118728"/>
                  <a:gd name="connsiteX20" fmla="*/ 30480 w 226812"/>
                  <a:gd name="connsiteY20" fmla="*/ 49789 h 118728"/>
                  <a:gd name="connsiteX21" fmla="*/ 30480 w 226812"/>
                  <a:gd name="connsiteY21" fmla="*/ 48837 h 118728"/>
                  <a:gd name="connsiteX22" fmla="*/ 35242 w 226812"/>
                  <a:gd name="connsiteY22" fmla="*/ 61219 h 118728"/>
                  <a:gd name="connsiteX23" fmla="*/ 76200 w 226812"/>
                  <a:gd name="connsiteY23" fmla="*/ 98366 h 118728"/>
                  <a:gd name="connsiteX24" fmla="*/ 100965 w 226812"/>
                  <a:gd name="connsiteY24" fmla="*/ 102177 h 118728"/>
                  <a:gd name="connsiteX25" fmla="*/ 135255 w 226812"/>
                  <a:gd name="connsiteY25" fmla="*/ 100272 h 118728"/>
                  <a:gd name="connsiteX26" fmla="*/ 196215 w 226812"/>
                  <a:gd name="connsiteY26" fmla="*/ 118369 h 118728"/>
                  <a:gd name="connsiteX27" fmla="*/ 225742 w 226812"/>
                  <a:gd name="connsiteY27" fmla="*/ 102177 h 118728"/>
                  <a:gd name="connsiteX28" fmla="*/ 210502 w 226812"/>
                  <a:gd name="connsiteY28" fmla="*/ 71697 h 118728"/>
                  <a:gd name="connsiteX29" fmla="*/ 210502 w 226812"/>
                  <a:gd name="connsiteY29" fmla="*/ 71697 h 11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12" h="118728">
                    <a:moveTo>
                      <a:pt x="210502" y="71697"/>
                    </a:moveTo>
                    <a:cubicBezTo>
                      <a:pt x="186690" y="66934"/>
                      <a:pt x="166688" y="50741"/>
                      <a:pt x="140970" y="51694"/>
                    </a:cubicBezTo>
                    <a:cubicBezTo>
                      <a:pt x="129540" y="51694"/>
                      <a:pt x="118110" y="55504"/>
                      <a:pt x="105727" y="54552"/>
                    </a:cubicBezTo>
                    <a:cubicBezTo>
                      <a:pt x="102870" y="54552"/>
                      <a:pt x="100965" y="53599"/>
                      <a:pt x="98108" y="53599"/>
                    </a:cubicBezTo>
                    <a:cubicBezTo>
                      <a:pt x="97155" y="53599"/>
                      <a:pt x="90488" y="52647"/>
                      <a:pt x="94297" y="53599"/>
                    </a:cubicBezTo>
                    <a:cubicBezTo>
                      <a:pt x="98108" y="54552"/>
                      <a:pt x="85725" y="50741"/>
                      <a:pt x="90488" y="52647"/>
                    </a:cubicBezTo>
                    <a:cubicBezTo>
                      <a:pt x="94297" y="54552"/>
                      <a:pt x="90488" y="51694"/>
                      <a:pt x="89535" y="51694"/>
                    </a:cubicBezTo>
                    <a:cubicBezTo>
                      <a:pt x="85725" y="49789"/>
                      <a:pt x="92392" y="54552"/>
                      <a:pt x="88583" y="50741"/>
                    </a:cubicBezTo>
                    <a:cubicBezTo>
                      <a:pt x="86677" y="48837"/>
                      <a:pt x="84772" y="47884"/>
                      <a:pt x="82867" y="45979"/>
                    </a:cubicBezTo>
                    <a:cubicBezTo>
                      <a:pt x="80963" y="44074"/>
                      <a:pt x="78105" y="41216"/>
                      <a:pt x="80963" y="45027"/>
                    </a:cubicBezTo>
                    <a:cubicBezTo>
                      <a:pt x="80010" y="43122"/>
                      <a:pt x="75247" y="34549"/>
                      <a:pt x="78105" y="40264"/>
                    </a:cubicBezTo>
                    <a:cubicBezTo>
                      <a:pt x="76200" y="35502"/>
                      <a:pt x="74295" y="31691"/>
                      <a:pt x="72390" y="26929"/>
                    </a:cubicBezTo>
                    <a:cubicBezTo>
                      <a:pt x="63817" y="6927"/>
                      <a:pt x="44767" y="-1646"/>
                      <a:pt x="23813" y="259"/>
                    </a:cubicBezTo>
                    <a:cubicBezTo>
                      <a:pt x="11430" y="1212"/>
                      <a:pt x="0" y="10737"/>
                      <a:pt x="0" y="24072"/>
                    </a:cubicBezTo>
                    <a:cubicBezTo>
                      <a:pt x="0" y="36454"/>
                      <a:pt x="10477" y="48837"/>
                      <a:pt x="23813" y="47884"/>
                    </a:cubicBezTo>
                    <a:cubicBezTo>
                      <a:pt x="26670" y="47884"/>
                      <a:pt x="28575" y="47884"/>
                      <a:pt x="31433" y="47884"/>
                    </a:cubicBezTo>
                    <a:cubicBezTo>
                      <a:pt x="26670" y="47884"/>
                      <a:pt x="31433" y="47884"/>
                      <a:pt x="32385" y="48837"/>
                    </a:cubicBezTo>
                    <a:cubicBezTo>
                      <a:pt x="29527" y="47884"/>
                      <a:pt x="28575" y="46932"/>
                      <a:pt x="30480" y="47884"/>
                    </a:cubicBezTo>
                    <a:cubicBezTo>
                      <a:pt x="32385" y="48837"/>
                      <a:pt x="31433" y="48837"/>
                      <a:pt x="28575" y="45979"/>
                    </a:cubicBezTo>
                    <a:cubicBezTo>
                      <a:pt x="31433" y="48837"/>
                      <a:pt x="26670" y="41216"/>
                      <a:pt x="28575" y="45979"/>
                    </a:cubicBezTo>
                    <a:cubicBezTo>
                      <a:pt x="29527" y="46932"/>
                      <a:pt x="29527" y="48837"/>
                      <a:pt x="30480" y="49789"/>
                    </a:cubicBezTo>
                    <a:cubicBezTo>
                      <a:pt x="29527" y="47884"/>
                      <a:pt x="28575" y="45979"/>
                      <a:pt x="30480" y="48837"/>
                    </a:cubicBezTo>
                    <a:cubicBezTo>
                      <a:pt x="32385" y="52647"/>
                      <a:pt x="33338" y="57409"/>
                      <a:pt x="35242" y="61219"/>
                    </a:cubicBezTo>
                    <a:cubicBezTo>
                      <a:pt x="42863" y="77412"/>
                      <a:pt x="59055" y="92652"/>
                      <a:pt x="76200" y="98366"/>
                    </a:cubicBezTo>
                    <a:cubicBezTo>
                      <a:pt x="83820" y="101224"/>
                      <a:pt x="93345" y="101224"/>
                      <a:pt x="100965" y="102177"/>
                    </a:cubicBezTo>
                    <a:cubicBezTo>
                      <a:pt x="112395" y="104082"/>
                      <a:pt x="123825" y="101224"/>
                      <a:pt x="135255" y="100272"/>
                    </a:cubicBezTo>
                    <a:cubicBezTo>
                      <a:pt x="156210" y="98366"/>
                      <a:pt x="174308" y="114559"/>
                      <a:pt x="196215" y="118369"/>
                    </a:cubicBezTo>
                    <a:cubicBezTo>
                      <a:pt x="208597" y="120274"/>
                      <a:pt x="221933" y="114559"/>
                      <a:pt x="225742" y="102177"/>
                    </a:cubicBezTo>
                    <a:cubicBezTo>
                      <a:pt x="229552" y="88841"/>
                      <a:pt x="222885" y="73602"/>
                      <a:pt x="210502" y="71697"/>
                    </a:cubicBezTo>
                    <a:lnTo>
                      <a:pt x="210502" y="716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49" name="Freeform: Shape 48">
                <a:extLst>
                  <a:ext uri="{FF2B5EF4-FFF2-40B4-BE49-F238E27FC236}">
                    <a16:creationId xmlns:a16="http://schemas.microsoft.com/office/drawing/2014/main" id="{8A6EF560-A49A-464D-B4DA-1832768AE912}"/>
                  </a:ext>
                </a:extLst>
              </p:cNvPr>
              <p:cNvSpPr/>
              <p:nvPr/>
            </p:nvSpPr>
            <p:spPr>
              <a:xfrm>
                <a:off x="4115365" y="1969317"/>
                <a:ext cx="1023423" cy="4190500"/>
              </a:xfrm>
              <a:custGeom>
                <a:avLst/>
                <a:gdLst>
                  <a:gd name="connsiteX0" fmla="*/ 84207 w 1023423"/>
                  <a:gd name="connsiteY0" fmla="*/ 4072390 h 4190500"/>
                  <a:gd name="connsiteX1" fmla="*/ 118497 w 1023423"/>
                  <a:gd name="connsiteY1" fmla="*/ 3837123 h 4190500"/>
                  <a:gd name="connsiteX2" fmla="*/ 73730 w 1023423"/>
                  <a:gd name="connsiteY2" fmla="*/ 3824740 h 4190500"/>
                  <a:gd name="connsiteX3" fmla="*/ 28010 w 1023423"/>
                  <a:gd name="connsiteY3" fmla="*/ 3943803 h 4190500"/>
                  <a:gd name="connsiteX4" fmla="*/ 387 w 1023423"/>
                  <a:gd name="connsiteY4" fmla="*/ 4080963 h 4190500"/>
                  <a:gd name="connsiteX5" fmla="*/ 48012 w 1023423"/>
                  <a:gd name="connsiteY5" fmla="*/ 4080963 h 4190500"/>
                  <a:gd name="connsiteX6" fmla="*/ 67062 w 1023423"/>
                  <a:gd name="connsiteY6" fmla="*/ 3972378 h 4190500"/>
                  <a:gd name="connsiteX7" fmla="*/ 19437 w 1023423"/>
                  <a:gd name="connsiteY7" fmla="*/ 3972378 h 4190500"/>
                  <a:gd name="connsiteX8" fmla="*/ 19437 w 1023423"/>
                  <a:gd name="connsiteY8" fmla="*/ 4167640 h 4190500"/>
                  <a:gd name="connsiteX9" fmla="*/ 67062 w 1023423"/>
                  <a:gd name="connsiteY9" fmla="*/ 4167640 h 4190500"/>
                  <a:gd name="connsiteX10" fmla="*/ 83255 w 1023423"/>
                  <a:gd name="connsiteY10" fmla="*/ 3942851 h 4190500"/>
                  <a:gd name="connsiteX11" fmla="*/ 133737 w 1023423"/>
                  <a:gd name="connsiteY11" fmla="*/ 3759018 h 4190500"/>
                  <a:gd name="connsiteX12" fmla="*/ 219462 w 1023423"/>
                  <a:gd name="connsiteY12" fmla="*/ 3558040 h 4190500"/>
                  <a:gd name="connsiteX13" fmla="*/ 296615 w 1023423"/>
                  <a:gd name="connsiteY13" fmla="*/ 3347538 h 4190500"/>
                  <a:gd name="connsiteX14" fmla="*/ 346145 w 1023423"/>
                  <a:gd name="connsiteY14" fmla="*/ 3129415 h 4190500"/>
                  <a:gd name="connsiteX15" fmla="*/ 354717 w 1023423"/>
                  <a:gd name="connsiteY15" fmla="*/ 3022735 h 4190500"/>
                  <a:gd name="connsiteX16" fmla="*/ 353765 w 1023423"/>
                  <a:gd name="connsiteY16" fmla="*/ 2913198 h 4190500"/>
                  <a:gd name="connsiteX17" fmla="*/ 373767 w 1023423"/>
                  <a:gd name="connsiteY17" fmla="*/ 2813185 h 4190500"/>
                  <a:gd name="connsiteX18" fmla="*/ 374720 w 1023423"/>
                  <a:gd name="connsiteY18" fmla="*/ 2702695 h 4190500"/>
                  <a:gd name="connsiteX19" fmla="*/ 413772 w 1023423"/>
                  <a:gd name="connsiteY19" fmla="*/ 2602683 h 4190500"/>
                  <a:gd name="connsiteX20" fmla="*/ 424250 w 1023423"/>
                  <a:gd name="connsiteY20" fmla="*/ 2552201 h 4190500"/>
                  <a:gd name="connsiteX21" fmla="*/ 446157 w 1023423"/>
                  <a:gd name="connsiteY21" fmla="*/ 2508385 h 4190500"/>
                  <a:gd name="connsiteX22" fmla="*/ 484257 w 1023423"/>
                  <a:gd name="connsiteY22" fmla="*/ 2415040 h 4190500"/>
                  <a:gd name="connsiteX23" fmla="*/ 497592 w 1023423"/>
                  <a:gd name="connsiteY23" fmla="*/ 2371226 h 4190500"/>
                  <a:gd name="connsiteX24" fmla="*/ 501402 w 1023423"/>
                  <a:gd name="connsiteY24" fmla="*/ 2322648 h 4190500"/>
                  <a:gd name="connsiteX25" fmla="*/ 546170 w 1023423"/>
                  <a:gd name="connsiteY25" fmla="*/ 2236923 h 4190500"/>
                  <a:gd name="connsiteX26" fmla="*/ 585222 w 1023423"/>
                  <a:gd name="connsiteY26" fmla="*/ 2136910 h 4190500"/>
                  <a:gd name="connsiteX27" fmla="*/ 640467 w 1023423"/>
                  <a:gd name="connsiteY27" fmla="*/ 1929265 h 4190500"/>
                  <a:gd name="connsiteX28" fmla="*/ 696665 w 1023423"/>
                  <a:gd name="connsiteY28" fmla="*/ 1723525 h 4190500"/>
                  <a:gd name="connsiteX29" fmla="*/ 780485 w 1023423"/>
                  <a:gd name="connsiteY29" fmla="*/ 1539693 h 4190500"/>
                  <a:gd name="connsiteX30" fmla="*/ 814775 w 1023423"/>
                  <a:gd name="connsiteY30" fmla="*/ 1441585 h 4190500"/>
                  <a:gd name="connsiteX31" fmla="*/ 826205 w 1023423"/>
                  <a:gd name="connsiteY31" fmla="*/ 1340620 h 4190500"/>
                  <a:gd name="connsiteX32" fmla="*/ 858590 w 1023423"/>
                  <a:gd name="connsiteY32" fmla="*/ 1119640 h 4190500"/>
                  <a:gd name="connsiteX33" fmla="*/ 896690 w 1023423"/>
                  <a:gd name="connsiteY33" fmla="*/ 907233 h 4190500"/>
                  <a:gd name="connsiteX34" fmla="*/ 919550 w 1023423"/>
                  <a:gd name="connsiteY34" fmla="*/ 811983 h 4190500"/>
                  <a:gd name="connsiteX35" fmla="*/ 941457 w 1023423"/>
                  <a:gd name="connsiteY35" fmla="*/ 708160 h 4190500"/>
                  <a:gd name="connsiteX36" fmla="*/ 951935 w 1023423"/>
                  <a:gd name="connsiteY36" fmla="*/ 600528 h 4190500"/>
                  <a:gd name="connsiteX37" fmla="*/ 981462 w 1023423"/>
                  <a:gd name="connsiteY37" fmla="*/ 502420 h 4190500"/>
                  <a:gd name="connsiteX38" fmla="*/ 981462 w 1023423"/>
                  <a:gd name="connsiteY38" fmla="*/ 290965 h 4190500"/>
                  <a:gd name="connsiteX39" fmla="*/ 994797 w 1023423"/>
                  <a:gd name="connsiteY39" fmla="*/ 190953 h 4190500"/>
                  <a:gd name="connsiteX40" fmla="*/ 1004322 w 1023423"/>
                  <a:gd name="connsiteY40" fmla="*/ 109038 h 4190500"/>
                  <a:gd name="connsiteX41" fmla="*/ 1015752 w 1023423"/>
                  <a:gd name="connsiteY41" fmla="*/ 39505 h 4190500"/>
                  <a:gd name="connsiteX42" fmla="*/ 982415 w 1023423"/>
                  <a:gd name="connsiteY42" fmla="*/ 6168 h 4190500"/>
                  <a:gd name="connsiteX43" fmla="*/ 953840 w 1023423"/>
                  <a:gd name="connsiteY43" fmla="*/ 159520 h 4190500"/>
                  <a:gd name="connsiteX44" fmla="*/ 935742 w 1023423"/>
                  <a:gd name="connsiteY44" fmla="*/ 250960 h 4190500"/>
                  <a:gd name="connsiteX45" fmla="*/ 938600 w 1023423"/>
                  <a:gd name="connsiteY45" fmla="*/ 357640 h 4190500"/>
                  <a:gd name="connsiteX46" fmla="*/ 941457 w 1023423"/>
                  <a:gd name="connsiteY46" fmla="*/ 463368 h 4190500"/>
                  <a:gd name="connsiteX47" fmla="*/ 911930 w 1023423"/>
                  <a:gd name="connsiteY47" fmla="*/ 565285 h 4190500"/>
                  <a:gd name="connsiteX48" fmla="*/ 899547 w 1023423"/>
                  <a:gd name="connsiteY48" fmla="*/ 671013 h 4190500"/>
                  <a:gd name="connsiteX49" fmla="*/ 877640 w 1023423"/>
                  <a:gd name="connsiteY49" fmla="*/ 777693 h 4190500"/>
                  <a:gd name="connsiteX50" fmla="*/ 857637 w 1023423"/>
                  <a:gd name="connsiteY50" fmla="*/ 877705 h 4190500"/>
                  <a:gd name="connsiteX51" fmla="*/ 831920 w 1023423"/>
                  <a:gd name="connsiteY51" fmla="*/ 972003 h 4190500"/>
                  <a:gd name="connsiteX52" fmla="*/ 797630 w 1023423"/>
                  <a:gd name="connsiteY52" fmla="*/ 1197745 h 4190500"/>
                  <a:gd name="connsiteX53" fmla="*/ 782390 w 1023423"/>
                  <a:gd name="connsiteY53" fmla="*/ 1312045 h 4190500"/>
                  <a:gd name="connsiteX54" fmla="*/ 773817 w 1023423"/>
                  <a:gd name="connsiteY54" fmla="*/ 1413963 h 4190500"/>
                  <a:gd name="connsiteX55" fmla="*/ 701427 w 1023423"/>
                  <a:gd name="connsiteY55" fmla="*/ 1606368 h 4190500"/>
                  <a:gd name="connsiteX56" fmla="*/ 620465 w 1023423"/>
                  <a:gd name="connsiteY56" fmla="*/ 1802583 h 4190500"/>
                  <a:gd name="connsiteX57" fmla="*/ 573792 w 1023423"/>
                  <a:gd name="connsiteY57" fmla="*/ 2014990 h 4190500"/>
                  <a:gd name="connsiteX58" fmla="*/ 503307 w 1023423"/>
                  <a:gd name="connsiteY58" fmla="*/ 2222635 h 4190500"/>
                  <a:gd name="connsiteX59" fmla="*/ 458540 w 1023423"/>
                  <a:gd name="connsiteY59" fmla="*/ 2306455 h 4190500"/>
                  <a:gd name="connsiteX60" fmla="*/ 453777 w 1023423"/>
                  <a:gd name="connsiteY60" fmla="*/ 2352176 h 4190500"/>
                  <a:gd name="connsiteX61" fmla="*/ 440442 w 1023423"/>
                  <a:gd name="connsiteY61" fmla="*/ 2402658 h 4190500"/>
                  <a:gd name="connsiteX62" fmla="*/ 400437 w 1023423"/>
                  <a:gd name="connsiteY62" fmla="*/ 2496003 h 4190500"/>
                  <a:gd name="connsiteX63" fmla="*/ 369957 w 1023423"/>
                  <a:gd name="connsiteY63" fmla="*/ 2591253 h 4190500"/>
                  <a:gd name="connsiteX64" fmla="*/ 330905 w 1023423"/>
                  <a:gd name="connsiteY64" fmla="*/ 2691265 h 4190500"/>
                  <a:gd name="connsiteX65" fmla="*/ 329000 w 1023423"/>
                  <a:gd name="connsiteY65" fmla="*/ 2802708 h 4190500"/>
                  <a:gd name="connsiteX66" fmla="*/ 308997 w 1023423"/>
                  <a:gd name="connsiteY66" fmla="*/ 2902720 h 4190500"/>
                  <a:gd name="connsiteX67" fmla="*/ 308997 w 1023423"/>
                  <a:gd name="connsiteY67" fmla="*/ 3012258 h 4190500"/>
                  <a:gd name="connsiteX68" fmla="*/ 280422 w 1023423"/>
                  <a:gd name="connsiteY68" fmla="*/ 3235143 h 4190500"/>
                  <a:gd name="connsiteX69" fmla="*/ 212795 w 1023423"/>
                  <a:gd name="connsiteY69" fmla="*/ 3448503 h 4190500"/>
                  <a:gd name="connsiteX70" fmla="*/ 128975 w 1023423"/>
                  <a:gd name="connsiteY70" fmla="*/ 3659958 h 4190500"/>
                  <a:gd name="connsiteX71" fmla="*/ 51822 w 1023423"/>
                  <a:gd name="connsiteY71" fmla="*/ 3849506 h 4190500"/>
                  <a:gd name="connsiteX72" fmla="*/ 26105 w 1023423"/>
                  <a:gd name="connsiteY72" fmla="*/ 4057151 h 4190500"/>
                  <a:gd name="connsiteX73" fmla="*/ 20390 w 1023423"/>
                  <a:gd name="connsiteY73" fmla="*/ 4170498 h 4190500"/>
                  <a:gd name="connsiteX74" fmla="*/ 68015 w 1023423"/>
                  <a:gd name="connsiteY74" fmla="*/ 4170498 h 4190500"/>
                  <a:gd name="connsiteX75" fmla="*/ 68015 w 1023423"/>
                  <a:gd name="connsiteY75" fmla="*/ 3975235 h 4190500"/>
                  <a:gd name="connsiteX76" fmla="*/ 20390 w 1023423"/>
                  <a:gd name="connsiteY76" fmla="*/ 3975235 h 4190500"/>
                  <a:gd name="connsiteX77" fmla="*/ 1340 w 1023423"/>
                  <a:gd name="connsiteY77" fmla="*/ 4083820 h 4190500"/>
                  <a:gd name="connsiteX78" fmla="*/ 48965 w 1023423"/>
                  <a:gd name="connsiteY78" fmla="*/ 4083820 h 4190500"/>
                  <a:gd name="connsiteX79" fmla="*/ 80397 w 1023423"/>
                  <a:gd name="connsiteY79" fmla="*/ 3948565 h 4190500"/>
                  <a:gd name="connsiteX80" fmla="*/ 122307 w 1023423"/>
                  <a:gd name="connsiteY80" fmla="*/ 3828551 h 4190500"/>
                  <a:gd name="connsiteX81" fmla="*/ 77540 w 1023423"/>
                  <a:gd name="connsiteY81" fmla="*/ 3816168 h 4190500"/>
                  <a:gd name="connsiteX82" fmla="*/ 36582 w 1023423"/>
                  <a:gd name="connsiteY82" fmla="*/ 4075248 h 4190500"/>
                  <a:gd name="connsiteX83" fmla="*/ 84207 w 1023423"/>
                  <a:gd name="connsiteY83" fmla="*/ 4072390 h 4190500"/>
                  <a:gd name="connsiteX84" fmla="*/ 84207 w 1023423"/>
                  <a:gd name="connsiteY84" fmla="*/ 4072390 h 4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23423" h="4190500">
                    <a:moveTo>
                      <a:pt x="84207" y="4072390"/>
                    </a:moveTo>
                    <a:cubicBezTo>
                      <a:pt x="85160" y="3995238"/>
                      <a:pt x="77540" y="3905703"/>
                      <a:pt x="118497" y="3837123"/>
                    </a:cubicBezTo>
                    <a:cubicBezTo>
                      <a:pt x="103257" y="3833313"/>
                      <a:pt x="88970" y="3829503"/>
                      <a:pt x="73730" y="3824740"/>
                    </a:cubicBezTo>
                    <a:cubicBezTo>
                      <a:pt x="75635" y="3868556"/>
                      <a:pt x="43250" y="3904751"/>
                      <a:pt x="28010" y="3943803"/>
                    </a:cubicBezTo>
                    <a:cubicBezTo>
                      <a:pt x="10865" y="3985713"/>
                      <a:pt x="-2470" y="4035243"/>
                      <a:pt x="387" y="4080963"/>
                    </a:cubicBezTo>
                    <a:cubicBezTo>
                      <a:pt x="2292" y="4111443"/>
                      <a:pt x="49917" y="4111443"/>
                      <a:pt x="48012" y="4080963"/>
                    </a:cubicBezTo>
                    <a:cubicBezTo>
                      <a:pt x="46107" y="4043815"/>
                      <a:pt x="64205" y="4009526"/>
                      <a:pt x="67062" y="3972378"/>
                    </a:cubicBezTo>
                    <a:cubicBezTo>
                      <a:pt x="50870" y="3972378"/>
                      <a:pt x="35630" y="3972378"/>
                      <a:pt x="19437" y="3972378"/>
                    </a:cubicBezTo>
                    <a:cubicBezTo>
                      <a:pt x="17532" y="4037148"/>
                      <a:pt x="19437" y="4102870"/>
                      <a:pt x="19437" y="4167640"/>
                    </a:cubicBezTo>
                    <a:cubicBezTo>
                      <a:pt x="19437" y="4198121"/>
                      <a:pt x="67062" y="4198121"/>
                      <a:pt x="67062" y="4167640"/>
                    </a:cubicBezTo>
                    <a:cubicBezTo>
                      <a:pt x="67062" y="4092393"/>
                      <a:pt x="76587" y="4018098"/>
                      <a:pt x="83255" y="3942851"/>
                    </a:cubicBezTo>
                    <a:cubicBezTo>
                      <a:pt x="88970" y="3878081"/>
                      <a:pt x="105162" y="3817120"/>
                      <a:pt x="133737" y="3759018"/>
                    </a:cubicBezTo>
                    <a:cubicBezTo>
                      <a:pt x="166122" y="3693295"/>
                      <a:pt x="193745" y="3625668"/>
                      <a:pt x="219462" y="3558040"/>
                    </a:cubicBezTo>
                    <a:cubicBezTo>
                      <a:pt x="246132" y="3488508"/>
                      <a:pt x="274707" y="3418976"/>
                      <a:pt x="296615" y="3347538"/>
                    </a:cubicBezTo>
                    <a:cubicBezTo>
                      <a:pt x="319475" y="3276101"/>
                      <a:pt x="335667" y="3203710"/>
                      <a:pt x="346145" y="3129415"/>
                    </a:cubicBezTo>
                    <a:cubicBezTo>
                      <a:pt x="350907" y="3094173"/>
                      <a:pt x="353765" y="3057978"/>
                      <a:pt x="354717" y="3022735"/>
                    </a:cubicBezTo>
                    <a:cubicBezTo>
                      <a:pt x="355670" y="2986540"/>
                      <a:pt x="351860" y="2949393"/>
                      <a:pt x="353765" y="2913198"/>
                    </a:cubicBezTo>
                    <a:cubicBezTo>
                      <a:pt x="355670" y="2878908"/>
                      <a:pt x="370910" y="2847476"/>
                      <a:pt x="373767" y="2813185"/>
                    </a:cubicBezTo>
                    <a:cubicBezTo>
                      <a:pt x="377577" y="2776990"/>
                      <a:pt x="366147" y="2738890"/>
                      <a:pt x="374720" y="2702695"/>
                    </a:cubicBezTo>
                    <a:cubicBezTo>
                      <a:pt x="383292" y="2667453"/>
                      <a:pt x="404247" y="2636973"/>
                      <a:pt x="413772" y="2602683"/>
                    </a:cubicBezTo>
                    <a:cubicBezTo>
                      <a:pt x="417582" y="2586490"/>
                      <a:pt x="419487" y="2569345"/>
                      <a:pt x="424250" y="2552201"/>
                    </a:cubicBezTo>
                    <a:cubicBezTo>
                      <a:pt x="429012" y="2536008"/>
                      <a:pt x="437585" y="2522673"/>
                      <a:pt x="446157" y="2508385"/>
                    </a:cubicBezTo>
                    <a:cubicBezTo>
                      <a:pt x="463302" y="2478858"/>
                      <a:pt x="472827" y="2446473"/>
                      <a:pt x="484257" y="2415040"/>
                    </a:cubicBezTo>
                    <a:cubicBezTo>
                      <a:pt x="489020" y="2400753"/>
                      <a:pt x="494735" y="2386465"/>
                      <a:pt x="497592" y="2371226"/>
                    </a:cubicBezTo>
                    <a:cubicBezTo>
                      <a:pt x="500450" y="2355033"/>
                      <a:pt x="497592" y="2337888"/>
                      <a:pt x="501402" y="2322648"/>
                    </a:cubicBezTo>
                    <a:cubicBezTo>
                      <a:pt x="508070" y="2292168"/>
                      <a:pt x="533787" y="2265498"/>
                      <a:pt x="546170" y="2236923"/>
                    </a:cubicBezTo>
                    <a:cubicBezTo>
                      <a:pt x="560457" y="2204538"/>
                      <a:pt x="573792" y="2171201"/>
                      <a:pt x="585222" y="2136910"/>
                    </a:cubicBezTo>
                    <a:cubicBezTo>
                      <a:pt x="608082" y="2069283"/>
                      <a:pt x="625227" y="1998798"/>
                      <a:pt x="640467" y="1929265"/>
                    </a:cubicBezTo>
                    <a:cubicBezTo>
                      <a:pt x="655707" y="1858780"/>
                      <a:pt x="666185" y="1789248"/>
                      <a:pt x="696665" y="1723525"/>
                    </a:cubicBezTo>
                    <a:cubicBezTo>
                      <a:pt x="724287" y="1662565"/>
                      <a:pt x="754767" y="1602558"/>
                      <a:pt x="780485" y="1539693"/>
                    </a:cubicBezTo>
                    <a:cubicBezTo>
                      <a:pt x="793820" y="1507308"/>
                      <a:pt x="806202" y="1474923"/>
                      <a:pt x="814775" y="1441585"/>
                    </a:cubicBezTo>
                    <a:cubicBezTo>
                      <a:pt x="823347" y="1408248"/>
                      <a:pt x="824300" y="1374910"/>
                      <a:pt x="826205" y="1340620"/>
                    </a:cubicBezTo>
                    <a:cubicBezTo>
                      <a:pt x="830015" y="1266325"/>
                      <a:pt x="846207" y="1192983"/>
                      <a:pt x="858590" y="1119640"/>
                    </a:cubicBezTo>
                    <a:cubicBezTo>
                      <a:pt x="870972" y="1049155"/>
                      <a:pt x="870972" y="974860"/>
                      <a:pt x="896690" y="907233"/>
                    </a:cubicBezTo>
                    <a:cubicBezTo>
                      <a:pt x="908120" y="875800"/>
                      <a:pt x="914787" y="844368"/>
                      <a:pt x="919550" y="811983"/>
                    </a:cubicBezTo>
                    <a:cubicBezTo>
                      <a:pt x="925265" y="776740"/>
                      <a:pt x="934790" y="743403"/>
                      <a:pt x="941457" y="708160"/>
                    </a:cubicBezTo>
                    <a:cubicBezTo>
                      <a:pt x="948125" y="672918"/>
                      <a:pt x="946220" y="635770"/>
                      <a:pt x="951935" y="600528"/>
                    </a:cubicBezTo>
                    <a:cubicBezTo>
                      <a:pt x="957650" y="566238"/>
                      <a:pt x="972890" y="535758"/>
                      <a:pt x="981462" y="502420"/>
                    </a:cubicBezTo>
                    <a:cubicBezTo>
                      <a:pt x="999560" y="433840"/>
                      <a:pt x="982415" y="360498"/>
                      <a:pt x="981462" y="290965"/>
                    </a:cubicBezTo>
                    <a:cubicBezTo>
                      <a:pt x="980510" y="256675"/>
                      <a:pt x="986225" y="224290"/>
                      <a:pt x="994797" y="190953"/>
                    </a:cubicBezTo>
                    <a:cubicBezTo>
                      <a:pt x="1001465" y="164283"/>
                      <a:pt x="1006227" y="137613"/>
                      <a:pt x="1004322" y="109038"/>
                    </a:cubicBezTo>
                    <a:cubicBezTo>
                      <a:pt x="1003370" y="86178"/>
                      <a:pt x="995750" y="55698"/>
                      <a:pt x="1015752" y="39505"/>
                    </a:cubicBezTo>
                    <a:cubicBezTo>
                      <a:pt x="1038612" y="19503"/>
                      <a:pt x="1005275" y="-13835"/>
                      <a:pt x="982415" y="6168"/>
                    </a:cubicBezTo>
                    <a:cubicBezTo>
                      <a:pt x="937647" y="44268"/>
                      <a:pt x="964317" y="109990"/>
                      <a:pt x="953840" y="159520"/>
                    </a:cubicBezTo>
                    <a:cubicBezTo>
                      <a:pt x="947172" y="190000"/>
                      <a:pt x="937647" y="219528"/>
                      <a:pt x="935742" y="250960"/>
                    </a:cubicBezTo>
                    <a:cubicBezTo>
                      <a:pt x="932885" y="286203"/>
                      <a:pt x="935742" y="322398"/>
                      <a:pt x="938600" y="357640"/>
                    </a:cubicBezTo>
                    <a:cubicBezTo>
                      <a:pt x="941457" y="392883"/>
                      <a:pt x="944315" y="428125"/>
                      <a:pt x="941457" y="463368"/>
                    </a:cubicBezTo>
                    <a:cubicBezTo>
                      <a:pt x="938600" y="498610"/>
                      <a:pt x="921455" y="530995"/>
                      <a:pt x="911930" y="565285"/>
                    </a:cubicBezTo>
                    <a:cubicBezTo>
                      <a:pt x="902405" y="599575"/>
                      <a:pt x="903357" y="635770"/>
                      <a:pt x="899547" y="671013"/>
                    </a:cubicBezTo>
                    <a:cubicBezTo>
                      <a:pt x="896690" y="707208"/>
                      <a:pt x="883355" y="741498"/>
                      <a:pt x="877640" y="777693"/>
                    </a:cubicBezTo>
                    <a:cubicBezTo>
                      <a:pt x="871925" y="811030"/>
                      <a:pt x="869067" y="845320"/>
                      <a:pt x="857637" y="877705"/>
                    </a:cubicBezTo>
                    <a:cubicBezTo>
                      <a:pt x="846207" y="909138"/>
                      <a:pt x="834777" y="938665"/>
                      <a:pt x="831920" y="972003"/>
                    </a:cubicBezTo>
                    <a:cubicBezTo>
                      <a:pt x="825252" y="1048203"/>
                      <a:pt x="810965" y="1122498"/>
                      <a:pt x="797630" y="1197745"/>
                    </a:cubicBezTo>
                    <a:cubicBezTo>
                      <a:pt x="790962" y="1235845"/>
                      <a:pt x="785247" y="1273945"/>
                      <a:pt x="782390" y="1312045"/>
                    </a:cubicBezTo>
                    <a:cubicBezTo>
                      <a:pt x="779532" y="1346335"/>
                      <a:pt x="781437" y="1380625"/>
                      <a:pt x="773817" y="1413963"/>
                    </a:cubicBezTo>
                    <a:cubicBezTo>
                      <a:pt x="759530" y="1480638"/>
                      <a:pt x="730002" y="1544455"/>
                      <a:pt x="701427" y="1606368"/>
                    </a:cubicBezTo>
                    <a:cubicBezTo>
                      <a:pt x="671900" y="1670185"/>
                      <a:pt x="635705" y="1733050"/>
                      <a:pt x="620465" y="1802583"/>
                    </a:cubicBezTo>
                    <a:cubicBezTo>
                      <a:pt x="605225" y="1873068"/>
                      <a:pt x="591890" y="1944505"/>
                      <a:pt x="573792" y="2014990"/>
                    </a:cubicBezTo>
                    <a:cubicBezTo>
                      <a:pt x="555695" y="2085475"/>
                      <a:pt x="534740" y="2155960"/>
                      <a:pt x="503307" y="2222635"/>
                    </a:cubicBezTo>
                    <a:cubicBezTo>
                      <a:pt x="489972" y="2251210"/>
                      <a:pt x="468065" y="2275976"/>
                      <a:pt x="458540" y="2306455"/>
                    </a:cubicBezTo>
                    <a:cubicBezTo>
                      <a:pt x="454730" y="2321695"/>
                      <a:pt x="454730" y="2336935"/>
                      <a:pt x="453777" y="2352176"/>
                    </a:cubicBezTo>
                    <a:cubicBezTo>
                      <a:pt x="452825" y="2370273"/>
                      <a:pt x="446157" y="2385513"/>
                      <a:pt x="440442" y="2402658"/>
                    </a:cubicBezTo>
                    <a:cubicBezTo>
                      <a:pt x="429012" y="2435043"/>
                      <a:pt x="417582" y="2466476"/>
                      <a:pt x="400437" y="2496003"/>
                    </a:cubicBezTo>
                    <a:cubicBezTo>
                      <a:pt x="382340" y="2526483"/>
                      <a:pt x="378530" y="2556963"/>
                      <a:pt x="369957" y="2591253"/>
                    </a:cubicBezTo>
                    <a:cubicBezTo>
                      <a:pt x="361385" y="2626495"/>
                      <a:pt x="339477" y="2656976"/>
                      <a:pt x="330905" y="2691265"/>
                    </a:cubicBezTo>
                    <a:cubicBezTo>
                      <a:pt x="322332" y="2728413"/>
                      <a:pt x="329952" y="2765560"/>
                      <a:pt x="329000" y="2802708"/>
                    </a:cubicBezTo>
                    <a:cubicBezTo>
                      <a:pt x="328047" y="2836998"/>
                      <a:pt x="311855" y="2868430"/>
                      <a:pt x="308997" y="2902720"/>
                    </a:cubicBezTo>
                    <a:cubicBezTo>
                      <a:pt x="306140" y="2938915"/>
                      <a:pt x="309950" y="2975110"/>
                      <a:pt x="308997" y="3012258"/>
                    </a:cubicBezTo>
                    <a:cubicBezTo>
                      <a:pt x="308997" y="3087505"/>
                      <a:pt x="297567" y="3161801"/>
                      <a:pt x="280422" y="3235143"/>
                    </a:cubicBezTo>
                    <a:cubicBezTo>
                      <a:pt x="263277" y="3307533"/>
                      <a:pt x="239465" y="3378970"/>
                      <a:pt x="212795" y="3448503"/>
                    </a:cubicBezTo>
                    <a:cubicBezTo>
                      <a:pt x="186125" y="3518988"/>
                      <a:pt x="159455" y="3590426"/>
                      <a:pt x="128975" y="3659958"/>
                    </a:cubicBezTo>
                    <a:cubicBezTo>
                      <a:pt x="101352" y="3722823"/>
                      <a:pt x="68967" y="3782831"/>
                      <a:pt x="51822" y="3849506"/>
                    </a:cubicBezTo>
                    <a:cubicBezTo>
                      <a:pt x="34677" y="3917133"/>
                      <a:pt x="31820" y="3987618"/>
                      <a:pt x="26105" y="4057151"/>
                    </a:cubicBezTo>
                    <a:cubicBezTo>
                      <a:pt x="23247" y="4095251"/>
                      <a:pt x="20390" y="4132398"/>
                      <a:pt x="20390" y="4170498"/>
                    </a:cubicBezTo>
                    <a:cubicBezTo>
                      <a:pt x="36582" y="4170498"/>
                      <a:pt x="51822" y="4170498"/>
                      <a:pt x="68015" y="4170498"/>
                    </a:cubicBezTo>
                    <a:cubicBezTo>
                      <a:pt x="68015" y="4105728"/>
                      <a:pt x="67062" y="4040006"/>
                      <a:pt x="68015" y="3975235"/>
                    </a:cubicBezTo>
                    <a:cubicBezTo>
                      <a:pt x="68967" y="3944756"/>
                      <a:pt x="22295" y="3944756"/>
                      <a:pt x="20390" y="3975235"/>
                    </a:cubicBezTo>
                    <a:cubicBezTo>
                      <a:pt x="18485" y="4012383"/>
                      <a:pt x="-565" y="4045720"/>
                      <a:pt x="1340" y="4083820"/>
                    </a:cubicBezTo>
                    <a:cubicBezTo>
                      <a:pt x="17532" y="4083820"/>
                      <a:pt x="32772" y="4083820"/>
                      <a:pt x="48965" y="4083820"/>
                    </a:cubicBezTo>
                    <a:cubicBezTo>
                      <a:pt x="46107" y="4040006"/>
                      <a:pt x="61347" y="3987618"/>
                      <a:pt x="80397" y="3948565"/>
                    </a:cubicBezTo>
                    <a:cubicBezTo>
                      <a:pt x="99447" y="3910465"/>
                      <a:pt x="124212" y="3872365"/>
                      <a:pt x="122307" y="3828551"/>
                    </a:cubicBezTo>
                    <a:cubicBezTo>
                      <a:pt x="121355" y="3804738"/>
                      <a:pt x="89922" y="3796165"/>
                      <a:pt x="77540" y="3816168"/>
                    </a:cubicBezTo>
                    <a:cubicBezTo>
                      <a:pt x="31820" y="3892368"/>
                      <a:pt x="37535" y="3989523"/>
                      <a:pt x="36582" y="4075248"/>
                    </a:cubicBezTo>
                    <a:cubicBezTo>
                      <a:pt x="35630" y="4102870"/>
                      <a:pt x="83255" y="4102870"/>
                      <a:pt x="84207" y="4072390"/>
                    </a:cubicBezTo>
                    <a:lnTo>
                      <a:pt x="84207" y="407239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0" name="Freeform: Shape 49">
                <a:extLst>
                  <a:ext uri="{FF2B5EF4-FFF2-40B4-BE49-F238E27FC236}">
                    <a16:creationId xmlns:a16="http://schemas.microsoft.com/office/drawing/2014/main" id="{BEC1FE92-8AC4-415A-B6C5-542AA54C9978}"/>
                  </a:ext>
                </a:extLst>
              </p:cNvPr>
              <p:cNvSpPr/>
              <p:nvPr/>
            </p:nvSpPr>
            <p:spPr>
              <a:xfrm>
                <a:off x="4493874" y="4507106"/>
                <a:ext cx="102061" cy="215917"/>
              </a:xfrm>
              <a:custGeom>
                <a:avLst/>
                <a:gdLst>
                  <a:gd name="connsiteX0" fmla="*/ 64790 w 102061"/>
                  <a:gd name="connsiteY0" fmla="*/ 178241 h 215917"/>
                  <a:gd name="connsiteX1" fmla="*/ 60027 w 102061"/>
                  <a:gd name="connsiteY1" fmla="*/ 167764 h 215917"/>
                  <a:gd name="connsiteX2" fmla="*/ 43835 w 102061"/>
                  <a:gd name="connsiteY2" fmla="*/ 151571 h 215917"/>
                  <a:gd name="connsiteX3" fmla="*/ 20975 w 102061"/>
                  <a:gd name="connsiteY3" fmla="*/ 157286 h 215917"/>
                  <a:gd name="connsiteX4" fmla="*/ 2877 w 102061"/>
                  <a:gd name="connsiteY4" fmla="*/ 181099 h 215917"/>
                  <a:gd name="connsiteX5" fmla="*/ 47645 w 102061"/>
                  <a:gd name="connsiteY5" fmla="*/ 193481 h 215917"/>
                  <a:gd name="connsiteX6" fmla="*/ 48598 w 102061"/>
                  <a:gd name="connsiteY6" fmla="*/ 65846 h 215917"/>
                  <a:gd name="connsiteX7" fmla="*/ 27643 w 102061"/>
                  <a:gd name="connsiteY7" fmla="*/ 42034 h 215917"/>
                  <a:gd name="connsiteX8" fmla="*/ 1925 w 102061"/>
                  <a:gd name="connsiteY8" fmla="*/ 59179 h 215917"/>
                  <a:gd name="connsiteX9" fmla="*/ 7640 w 102061"/>
                  <a:gd name="connsiteY9" fmla="*/ 101089 h 215917"/>
                  <a:gd name="connsiteX10" fmla="*/ 40025 w 102061"/>
                  <a:gd name="connsiteY10" fmla="*/ 109661 h 215917"/>
                  <a:gd name="connsiteX11" fmla="*/ 75268 w 102061"/>
                  <a:gd name="connsiteY11" fmla="*/ 74419 h 215917"/>
                  <a:gd name="connsiteX12" fmla="*/ 84793 w 102061"/>
                  <a:gd name="connsiteY12" fmla="*/ 56321 h 215917"/>
                  <a:gd name="connsiteX13" fmla="*/ 90507 w 102061"/>
                  <a:gd name="connsiteY13" fmla="*/ 46796 h 215917"/>
                  <a:gd name="connsiteX14" fmla="*/ 93365 w 102061"/>
                  <a:gd name="connsiteY14" fmla="*/ 42034 h 215917"/>
                  <a:gd name="connsiteX15" fmla="*/ 95270 w 102061"/>
                  <a:gd name="connsiteY15" fmla="*/ 40129 h 215917"/>
                  <a:gd name="connsiteX16" fmla="*/ 95270 w 102061"/>
                  <a:gd name="connsiteY16" fmla="*/ 6791 h 215917"/>
                  <a:gd name="connsiteX17" fmla="*/ 61932 w 102061"/>
                  <a:gd name="connsiteY17" fmla="*/ 6791 h 215917"/>
                  <a:gd name="connsiteX18" fmla="*/ 37168 w 102061"/>
                  <a:gd name="connsiteY18" fmla="*/ 44891 h 215917"/>
                  <a:gd name="connsiteX19" fmla="*/ 32405 w 102061"/>
                  <a:gd name="connsiteY19" fmla="*/ 53464 h 215917"/>
                  <a:gd name="connsiteX20" fmla="*/ 29548 w 102061"/>
                  <a:gd name="connsiteY20" fmla="*/ 58226 h 215917"/>
                  <a:gd name="connsiteX21" fmla="*/ 21927 w 102061"/>
                  <a:gd name="connsiteY21" fmla="*/ 65846 h 215917"/>
                  <a:gd name="connsiteX22" fmla="*/ 21927 w 102061"/>
                  <a:gd name="connsiteY22" fmla="*/ 65846 h 215917"/>
                  <a:gd name="connsiteX23" fmla="*/ 16213 w 102061"/>
                  <a:gd name="connsiteY23" fmla="*/ 68704 h 215917"/>
                  <a:gd name="connsiteX24" fmla="*/ 48598 w 102061"/>
                  <a:gd name="connsiteY24" fmla="*/ 77276 h 215917"/>
                  <a:gd name="connsiteX25" fmla="*/ 46693 w 102061"/>
                  <a:gd name="connsiteY25" fmla="*/ 72514 h 215917"/>
                  <a:gd name="connsiteX26" fmla="*/ 47645 w 102061"/>
                  <a:gd name="connsiteY26" fmla="*/ 71561 h 215917"/>
                  <a:gd name="connsiteX27" fmla="*/ 973 w 102061"/>
                  <a:gd name="connsiteY27" fmla="*/ 64894 h 215917"/>
                  <a:gd name="connsiteX28" fmla="*/ 20 w 102061"/>
                  <a:gd name="connsiteY28" fmla="*/ 192529 h 215917"/>
                  <a:gd name="connsiteX29" fmla="*/ 44788 w 102061"/>
                  <a:gd name="connsiteY29" fmla="*/ 204911 h 215917"/>
                  <a:gd name="connsiteX30" fmla="*/ 55265 w 102061"/>
                  <a:gd name="connsiteY30" fmla="*/ 190624 h 215917"/>
                  <a:gd name="connsiteX31" fmla="*/ 15260 w 102061"/>
                  <a:gd name="connsiteY31" fmla="*/ 180146 h 215917"/>
                  <a:gd name="connsiteX32" fmla="*/ 20023 w 102061"/>
                  <a:gd name="connsiteY32" fmla="*/ 190624 h 215917"/>
                  <a:gd name="connsiteX33" fmla="*/ 49550 w 102061"/>
                  <a:gd name="connsiteY33" fmla="*/ 206816 h 215917"/>
                  <a:gd name="connsiteX34" fmla="*/ 64790 w 102061"/>
                  <a:gd name="connsiteY34" fmla="*/ 178241 h 215917"/>
                  <a:gd name="connsiteX35" fmla="*/ 64790 w 102061"/>
                  <a:gd name="connsiteY35" fmla="*/ 178241 h 21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61" h="215917">
                    <a:moveTo>
                      <a:pt x="64790" y="178241"/>
                    </a:moveTo>
                    <a:cubicBezTo>
                      <a:pt x="62885" y="174431"/>
                      <a:pt x="61932" y="170621"/>
                      <a:pt x="60027" y="167764"/>
                    </a:cubicBezTo>
                    <a:cubicBezTo>
                      <a:pt x="57170" y="160144"/>
                      <a:pt x="52407" y="153476"/>
                      <a:pt x="43835" y="151571"/>
                    </a:cubicBezTo>
                    <a:cubicBezTo>
                      <a:pt x="36215" y="149666"/>
                      <a:pt x="26690" y="151571"/>
                      <a:pt x="20975" y="157286"/>
                    </a:cubicBezTo>
                    <a:cubicBezTo>
                      <a:pt x="14307" y="164906"/>
                      <a:pt x="7640" y="172526"/>
                      <a:pt x="2877" y="181099"/>
                    </a:cubicBezTo>
                    <a:cubicBezTo>
                      <a:pt x="18118" y="184909"/>
                      <a:pt x="32405" y="188719"/>
                      <a:pt x="47645" y="193481"/>
                    </a:cubicBezTo>
                    <a:cubicBezTo>
                      <a:pt x="48598" y="150619"/>
                      <a:pt x="49550" y="107756"/>
                      <a:pt x="48598" y="65846"/>
                    </a:cubicBezTo>
                    <a:cubicBezTo>
                      <a:pt x="48598" y="54416"/>
                      <a:pt x="40025" y="43939"/>
                      <a:pt x="27643" y="42034"/>
                    </a:cubicBezTo>
                    <a:cubicBezTo>
                      <a:pt x="16213" y="41081"/>
                      <a:pt x="4782" y="47749"/>
                      <a:pt x="1925" y="59179"/>
                    </a:cubicBezTo>
                    <a:cubicBezTo>
                      <a:pt x="-1885" y="74419"/>
                      <a:pt x="20" y="87754"/>
                      <a:pt x="7640" y="101089"/>
                    </a:cubicBezTo>
                    <a:cubicBezTo>
                      <a:pt x="14307" y="112519"/>
                      <a:pt x="28595" y="115376"/>
                      <a:pt x="40025" y="109661"/>
                    </a:cubicBezTo>
                    <a:cubicBezTo>
                      <a:pt x="55265" y="102041"/>
                      <a:pt x="67648" y="88706"/>
                      <a:pt x="75268" y="74419"/>
                    </a:cubicBezTo>
                    <a:cubicBezTo>
                      <a:pt x="79077" y="68704"/>
                      <a:pt x="81935" y="62036"/>
                      <a:pt x="84793" y="56321"/>
                    </a:cubicBezTo>
                    <a:cubicBezTo>
                      <a:pt x="86698" y="53464"/>
                      <a:pt x="88602" y="49654"/>
                      <a:pt x="90507" y="46796"/>
                    </a:cubicBezTo>
                    <a:cubicBezTo>
                      <a:pt x="91460" y="44891"/>
                      <a:pt x="92413" y="43939"/>
                      <a:pt x="93365" y="42034"/>
                    </a:cubicBezTo>
                    <a:cubicBezTo>
                      <a:pt x="90507" y="44891"/>
                      <a:pt x="94318" y="41081"/>
                      <a:pt x="95270" y="40129"/>
                    </a:cubicBezTo>
                    <a:cubicBezTo>
                      <a:pt x="103843" y="30604"/>
                      <a:pt x="104795" y="16316"/>
                      <a:pt x="95270" y="6791"/>
                    </a:cubicBezTo>
                    <a:cubicBezTo>
                      <a:pt x="86698" y="-1781"/>
                      <a:pt x="70505" y="-2734"/>
                      <a:pt x="61932" y="6791"/>
                    </a:cubicBezTo>
                    <a:cubicBezTo>
                      <a:pt x="51455" y="18221"/>
                      <a:pt x="44788" y="31556"/>
                      <a:pt x="37168" y="44891"/>
                    </a:cubicBezTo>
                    <a:cubicBezTo>
                      <a:pt x="35263" y="47749"/>
                      <a:pt x="34310" y="50606"/>
                      <a:pt x="32405" y="53464"/>
                    </a:cubicBezTo>
                    <a:cubicBezTo>
                      <a:pt x="31452" y="55369"/>
                      <a:pt x="26690" y="61084"/>
                      <a:pt x="29548" y="58226"/>
                    </a:cubicBezTo>
                    <a:cubicBezTo>
                      <a:pt x="27643" y="61084"/>
                      <a:pt x="24785" y="63941"/>
                      <a:pt x="21927" y="65846"/>
                    </a:cubicBezTo>
                    <a:cubicBezTo>
                      <a:pt x="23832" y="63941"/>
                      <a:pt x="22880" y="64894"/>
                      <a:pt x="21927" y="65846"/>
                    </a:cubicBezTo>
                    <a:cubicBezTo>
                      <a:pt x="20023" y="66799"/>
                      <a:pt x="18118" y="67751"/>
                      <a:pt x="16213" y="68704"/>
                    </a:cubicBezTo>
                    <a:cubicBezTo>
                      <a:pt x="26690" y="71561"/>
                      <a:pt x="38120" y="74419"/>
                      <a:pt x="48598" y="77276"/>
                    </a:cubicBezTo>
                    <a:cubicBezTo>
                      <a:pt x="46693" y="74419"/>
                      <a:pt x="47645" y="76324"/>
                      <a:pt x="46693" y="72514"/>
                    </a:cubicBezTo>
                    <a:cubicBezTo>
                      <a:pt x="46693" y="74419"/>
                      <a:pt x="46693" y="76324"/>
                      <a:pt x="47645" y="71561"/>
                    </a:cubicBezTo>
                    <a:cubicBezTo>
                      <a:pt x="32405" y="69656"/>
                      <a:pt x="16213" y="67751"/>
                      <a:pt x="973" y="64894"/>
                    </a:cubicBezTo>
                    <a:cubicBezTo>
                      <a:pt x="2877" y="107756"/>
                      <a:pt x="1925" y="150619"/>
                      <a:pt x="20" y="192529"/>
                    </a:cubicBezTo>
                    <a:cubicBezTo>
                      <a:pt x="-932" y="217294"/>
                      <a:pt x="32405" y="223961"/>
                      <a:pt x="44788" y="204911"/>
                    </a:cubicBezTo>
                    <a:cubicBezTo>
                      <a:pt x="48598" y="199196"/>
                      <a:pt x="51455" y="195386"/>
                      <a:pt x="55265" y="190624"/>
                    </a:cubicBezTo>
                    <a:cubicBezTo>
                      <a:pt x="41930" y="186814"/>
                      <a:pt x="28595" y="183956"/>
                      <a:pt x="15260" y="180146"/>
                    </a:cubicBezTo>
                    <a:cubicBezTo>
                      <a:pt x="17165" y="183956"/>
                      <a:pt x="18118" y="187766"/>
                      <a:pt x="20023" y="190624"/>
                    </a:cubicBezTo>
                    <a:cubicBezTo>
                      <a:pt x="24785" y="202054"/>
                      <a:pt x="36215" y="210626"/>
                      <a:pt x="49550" y="206816"/>
                    </a:cubicBezTo>
                    <a:cubicBezTo>
                      <a:pt x="59075" y="203959"/>
                      <a:pt x="69552" y="189671"/>
                      <a:pt x="64790" y="178241"/>
                    </a:cubicBezTo>
                    <a:lnTo>
                      <a:pt x="64790" y="17824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1" name="Freeform: Shape 50">
                <a:extLst>
                  <a:ext uri="{FF2B5EF4-FFF2-40B4-BE49-F238E27FC236}">
                    <a16:creationId xmlns:a16="http://schemas.microsoft.com/office/drawing/2014/main" id="{44E386D5-2844-4639-BECA-135661E766BA}"/>
                  </a:ext>
                </a:extLst>
              </p:cNvPr>
              <p:cNvSpPr/>
              <p:nvPr/>
            </p:nvSpPr>
            <p:spPr>
              <a:xfrm>
                <a:off x="5124054" y="1297569"/>
                <a:ext cx="688166" cy="885313"/>
              </a:xfrm>
              <a:custGeom>
                <a:avLst/>
                <a:gdLst>
                  <a:gd name="connsiteX0" fmla="*/ 7063 w 688166"/>
                  <a:gd name="connsiteY0" fmla="*/ 637910 h 885313"/>
                  <a:gd name="connsiteX1" fmla="*/ 17540 w 688166"/>
                  <a:gd name="connsiteY1" fmla="*/ 653150 h 885313"/>
                  <a:gd name="connsiteX2" fmla="*/ 27065 w 688166"/>
                  <a:gd name="connsiteY2" fmla="*/ 677915 h 885313"/>
                  <a:gd name="connsiteX3" fmla="*/ 48973 w 688166"/>
                  <a:gd name="connsiteY3" fmla="*/ 733160 h 885313"/>
                  <a:gd name="connsiteX4" fmla="*/ 111838 w 688166"/>
                  <a:gd name="connsiteY4" fmla="*/ 843650 h 885313"/>
                  <a:gd name="connsiteX5" fmla="*/ 159463 w 688166"/>
                  <a:gd name="connsiteY5" fmla="*/ 878893 h 885313"/>
                  <a:gd name="connsiteX6" fmla="*/ 205183 w 688166"/>
                  <a:gd name="connsiteY6" fmla="*/ 884608 h 885313"/>
                  <a:gd name="connsiteX7" fmla="*/ 304243 w 688166"/>
                  <a:gd name="connsiteY7" fmla="*/ 868415 h 885313"/>
                  <a:gd name="connsiteX8" fmla="*/ 372823 w 688166"/>
                  <a:gd name="connsiteY8" fmla="*/ 775070 h 885313"/>
                  <a:gd name="connsiteX9" fmla="*/ 423305 w 688166"/>
                  <a:gd name="connsiteY9" fmla="*/ 629338 h 885313"/>
                  <a:gd name="connsiteX10" fmla="*/ 427115 w 688166"/>
                  <a:gd name="connsiteY10" fmla="*/ 558853 h 885313"/>
                  <a:gd name="connsiteX11" fmla="*/ 440450 w 688166"/>
                  <a:gd name="connsiteY11" fmla="*/ 529325 h 885313"/>
                  <a:gd name="connsiteX12" fmla="*/ 446165 w 688166"/>
                  <a:gd name="connsiteY12" fmla="*/ 497893 h 885313"/>
                  <a:gd name="connsiteX13" fmla="*/ 435688 w 688166"/>
                  <a:gd name="connsiteY13" fmla="*/ 384545 h 885313"/>
                  <a:gd name="connsiteX14" fmla="*/ 408065 w 688166"/>
                  <a:gd name="connsiteY14" fmla="*/ 336920 h 885313"/>
                  <a:gd name="connsiteX15" fmla="*/ 362345 w 688166"/>
                  <a:gd name="connsiteY15" fmla="*/ 282628 h 885313"/>
                  <a:gd name="connsiteX16" fmla="*/ 309005 w 688166"/>
                  <a:gd name="connsiteY16" fmla="*/ 243575 h 885313"/>
                  <a:gd name="connsiteX17" fmla="*/ 238520 w 688166"/>
                  <a:gd name="connsiteY17" fmla="*/ 222620 h 885313"/>
                  <a:gd name="connsiteX18" fmla="*/ 170893 w 688166"/>
                  <a:gd name="connsiteY18" fmla="*/ 204523 h 885313"/>
                  <a:gd name="connsiteX19" fmla="*/ 121363 w 688166"/>
                  <a:gd name="connsiteY19" fmla="*/ 183568 h 885313"/>
                  <a:gd name="connsiteX20" fmla="*/ 82310 w 688166"/>
                  <a:gd name="connsiteY20" fmla="*/ 167375 h 885313"/>
                  <a:gd name="connsiteX21" fmla="*/ 69928 w 688166"/>
                  <a:gd name="connsiteY21" fmla="*/ 156898 h 885313"/>
                  <a:gd name="connsiteX22" fmla="*/ 68975 w 688166"/>
                  <a:gd name="connsiteY22" fmla="*/ 155945 h 885313"/>
                  <a:gd name="connsiteX23" fmla="*/ 66118 w 688166"/>
                  <a:gd name="connsiteY23" fmla="*/ 152135 h 885313"/>
                  <a:gd name="connsiteX24" fmla="*/ 63260 w 688166"/>
                  <a:gd name="connsiteY24" fmla="*/ 144515 h 885313"/>
                  <a:gd name="connsiteX25" fmla="*/ 88025 w 688166"/>
                  <a:gd name="connsiteY25" fmla="*/ 76888 h 885313"/>
                  <a:gd name="connsiteX26" fmla="*/ 90883 w 688166"/>
                  <a:gd name="connsiteY26" fmla="*/ 74030 h 885313"/>
                  <a:gd name="connsiteX27" fmla="*/ 93740 w 688166"/>
                  <a:gd name="connsiteY27" fmla="*/ 71173 h 885313"/>
                  <a:gd name="connsiteX28" fmla="*/ 99455 w 688166"/>
                  <a:gd name="connsiteY28" fmla="*/ 67363 h 885313"/>
                  <a:gd name="connsiteX29" fmla="*/ 108028 w 688166"/>
                  <a:gd name="connsiteY29" fmla="*/ 62600 h 885313"/>
                  <a:gd name="connsiteX30" fmla="*/ 111838 w 688166"/>
                  <a:gd name="connsiteY30" fmla="*/ 60695 h 885313"/>
                  <a:gd name="connsiteX31" fmla="*/ 114695 w 688166"/>
                  <a:gd name="connsiteY31" fmla="*/ 59743 h 885313"/>
                  <a:gd name="connsiteX32" fmla="*/ 132793 w 688166"/>
                  <a:gd name="connsiteY32" fmla="*/ 54028 h 885313"/>
                  <a:gd name="connsiteX33" fmla="*/ 142318 w 688166"/>
                  <a:gd name="connsiteY33" fmla="*/ 52123 h 885313"/>
                  <a:gd name="connsiteX34" fmla="*/ 148033 w 688166"/>
                  <a:gd name="connsiteY34" fmla="*/ 51170 h 885313"/>
                  <a:gd name="connsiteX35" fmla="*/ 149938 w 688166"/>
                  <a:gd name="connsiteY35" fmla="*/ 51170 h 885313"/>
                  <a:gd name="connsiteX36" fmla="*/ 195658 w 688166"/>
                  <a:gd name="connsiteY36" fmla="*/ 49265 h 885313"/>
                  <a:gd name="connsiteX37" fmla="*/ 235663 w 688166"/>
                  <a:gd name="connsiteY37" fmla="*/ 54028 h 885313"/>
                  <a:gd name="connsiteX38" fmla="*/ 320435 w 688166"/>
                  <a:gd name="connsiteY38" fmla="*/ 81650 h 885313"/>
                  <a:gd name="connsiteX39" fmla="*/ 416638 w 688166"/>
                  <a:gd name="connsiteY39" fmla="*/ 163565 h 885313"/>
                  <a:gd name="connsiteX40" fmla="*/ 460453 w 688166"/>
                  <a:gd name="connsiteY40" fmla="*/ 210238 h 885313"/>
                  <a:gd name="connsiteX41" fmla="*/ 509983 w 688166"/>
                  <a:gd name="connsiteY41" fmla="*/ 249290 h 885313"/>
                  <a:gd name="connsiteX42" fmla="*/ 549988 w 688166"/>
                  <a:gd name="connsiteY42" fmla="*/ 304535 h 885313"/>
                  <a:gd name="connsiteX43" fmla="*/ 586183 w 688166"/>
                  <a:gd name="connsiteY43" fmla="*/ 373115 h 885313"/>
                  <a:gd name="connsiteX44" fmla="*/ 619520 w 688166"/>
                  <a:gd name="connsiteY44" fmla="*/ 497893 h 885313"/>
                  <a:gd name="connsiteX45" fmla="*/ 643333 w 688166"/>
                  <a:gd name="connsiteY45" fmla="*/ 554090 h 885313"/>
                  <a:gd name="connsiteX46" fmla="*/ 687148 w 688166"/>
                  <a:gd name="connsiteY46" fmla="*/ 535993 h 885313"/>
                  <a:gd name="connsiteX47" fmla="*/ 590945 w 688166"/>
                  <a:gd name="connsiteY47" fmla="*/ 319775 h 885313"/>
                  <a:gd name="connsiteX48" fmla="*/ 486170 w 688166"/>
                  <a:gd name="connsiteY48" fmla="*/ 221668 h 885313"/>
                  <a:gd name="connsiteX49" fmla="*/ 469978 w 688166"/>
                  <a:gd name="connsiteY49" fmla="*/ 237860 h 885313"/>
                  <a:gd name="connsiteX50" fmla="*/ 474740 w 688166"/>
                  <a:gd name="connsiteY50" fmla="*/ 311203 h 885313"/>
                  <a:gd name="connsiteX51" fmla="*/ 506173 w 688166"/>
                  <a:gd name="connsiteY51" fmla="*/ 381688 h 885313"/>
                  <a:gd name="connsiteX52" fmla="*/ 542368 w 688166"/>
                  <a:gd name="connsiteY52" fmla="*/ 458840 h 885313"/>
                  <a:gd name="connsiteX53" fmla="*/ 575705 w 688166"/>
                  <a:gd name="connsiteY53" fmla="*/ 555995 h 885313"/>
                  <a:gd name="connsiteX54" fmla="*/ 605233 w 688166"/>
                  <a:gd name="connsiteY54" fmla="*/ 572188 h 885313"/>
                  <a:gd name="connsiteX55" fmla="*/ 621425 w 688166"/>
                  <a:gd name="connsiteY55" fmla="*/ 542660 h 885313"/>
                  <a:gd name="connsiteX56" fmla="*/ 551893 w 688166"/>
                  <a:gd name="connsiteY56" fmla="*/ 366448 h 885313"/>
                  <a:gd name="connsiteX57" fmla="*/ 523318 w 688166"/>
                  <a:gd name="connsiteY57" fmla="*/ 307393 h 885313"/>
                  <a:gd name="connsiteX58" fmla="*/ 513793 w 688166"/>
                  <a:gd name="connsiteY58" fmla="*/ 274055 h 885313"/>
                  <a:gd name="connsiteX59" fmla="*/ 515698 w 688166"/>
                  <a:gd name="connsiteY59" fmla="*/ 250243 h 885313"/>
                  <a:gd name="connsiteX60" fmla="*/ 499505 w 688166"/>
                  <a:gd name="connsiteY60" fmla="*/ 266435 h 885313"/>
                  <a:gd name="connsiteX61" fmla="*/ 497600 w 688166"/>
                  <a:gd name="connsiteY61" fmla="*/ 266435 h 885313"/>
                  <a:gd name="connsiteX62" fmla="*/ 500458 w 688166"/>
                  <a:gd name="connsiteY62" fmla="*/ 267388 h 885313"/>
                  <a:gd name="connsiteX63" fmla="*/ 509030 w 688166"/>
                  <a:gd name="connsiteY63" fmla="*/ 273103 h 885313"/>
                  <a:gd name="connsiteX64" fmla="*/ 526175 w 688166"/>
                  <a:gd name="connsiteY64" fmla="*/ 296915 h 885313"/>
                  <a:gd name="connsiteX65" fmla="*/ 558560 w 688166"/>
                  <a:gd name="connsiteY65" fmla="*/ 355970 h 885313"/>
                  <a:gd name="connsiteX66" fmla="*/ 641428 w 688166"/>
                  <a:gd name="connsiteY66" fmla="*/ 547423 h 885313"/>
                  <a:gd name="connsiteX67" fmla="*/ 685243 w 688166"/>
                  <a:gd name="connsiteY67" fmla="*/ 529325 h 885313"/>
                  <a:gd name="connsiteX68" fmla="*/ 650000 w 688166"/>
                  <a:gd name="connsiteY68" fmla="*/ 410263 h 885313"/>
                  <a:gd name="connsiteX69" fmla="*/ 591898 w 688166"/>
                  <a:gd name="connsiteY69" fmla="*/ 277865 h 885313"/>
                  <a:gd name="connsiteX70" fmla="*/ 549988 w 688166"/>
                  <a:gd name="connsiteY70" fmla="*/ 217858 h 885313"/>
                  <a:gd name="connsiteX71" fmla="*/ 499505 w 688166"/>
                  <a:gd name="connsiteY71" fmla="*/ 177853 h 885313"/>
                  <a:gd name="connsiteX72" fmla="*/ 409970 w 688166"/>
                  <a:gd name="connsiteY72" fmla="*/ 84508 h 885313"/>
                  <a:gd name="connsiteX73" fmla="*/ 304243 w 688166"/>
                  <a:gd name="connsiteY73" fmla="*/ 20690 h 885313"/>
                  <a:gd name="connsiteX74" fmla="*/ 215660 w 688166"/>
                  <a:gd name="connsiteY74" fmla="*/ 1640 h 885313"/>
                  <a:gd name="connsiteX75" fmla="*/ 48020 w 688166"/>
                  <a:gd name="connsiteY75" fmla="*/ 50218 h 885313"/>
                  <a:gd name="connsiteX76" fmla="*/ 15635 w 688166"/>
                  <a:gd name="connsiteY76" fmla="*/ 145468 h 885313"/>
                  <a:gd name="connsiteX77" fmla="*/ 80405 w 688166"/>
                  <a:gd name="connsiteY77" fmla="*/ 218810 h 885313"/>
                  <a:gd name="connsiteX78" fmla="*/ 125173 w 688166"/>
                  <a:gd name="connsiteY78" fmla="*/ 235003 h 885313"/>
                  <a:gd name="connsiteX79" fmla="*/ 183275 w 688166"/>
                  <a:gd name="connsiteY79" fmla="*/ 258815 h 885313"/>
                  <a:gd name="connsiteX80" fmla="*/ 311863 w 688166"/>
                  <a:gd name="connsiteY80" fmla="*/ 299773 h 885313"/>
                  <a:gd name="connsiteX81" fmla="*/ 357583 w 688166"/>
                  <a:gd name="connsiteY81" fmla="*/ 346445 h 885313"/>
                  <a:gd name="connsiteX82" fmla="*/ 389968 w 688166"/>
                  <a:gd name="connsiteY82" fmla="*/ 393118 h 885313"/>
                  <a:gd name="connsiteX83" fmla="*/ 400445 w 688166"/>
                  <a:gd name="connsiteY83" fmla="*/ 495988 h 885313"/>
                  <a:gd name="connsiteX84" fmla="*/ 381395 w 688166"/>
                  <a:gd name="connsiteY84" fmla="*/ 549328 h 885313"/>
                  <a:gd name="connsiteX85" fmla="*/ 377585 w 688166"/>
                  <a:gd name="connsiteY85" fmla="*/ 623623 h 885313"/>
                  <a:gd name="connsiteX86" fmla="*/ 357583 w 688166"/>
                  <a:gd name="connsiteY86" fmla="*/ 695060 h 885313"/>
                  <a:gd name="connsiteX87" fmla="*/ 328055 w 688166"/>
                  <a:gd name="connsiteY87" fmla="*/ 760783 h 885313"/>
                  <a:gd name="connsiteX88" fmla="*/ 298528 w 688166"/>
                  <a:gd name="connsiteY88" fmla="*/ 809360 h 885313"/>
                  <a:gd name="connsiteX89" fmla="*/ 267095 w 688166"/>
                  <a:gd name="connsiteY89" fmla="*/ 835078 h 885313"/>
                  <a:gd name="connsiteX90" fmla="*/ 263285 w 688166"/>
                  <a:gd name="connsiteY90" fmla="*/ 836030 h 885313"/>
                  <a:gd name="connsiteX91" fmla="*/ 251855 w 688166"/>
                  <a:gd name="connsiteY91" fmla="*/ 836983 h 885313"/>
                  <a:gd name="connsiteX92" fmla="*/ 223280 w 688166"/>
                  <a:gd name="connsiteY92" fmla="*/ 837935 h 885313"/>
                  <a:gd name="connsiteX93" fmla="*/ 199468 w 688166"/>
                  <a:gd name="connsiteY93" fmla="*/ 836983 h 885313"/>
                  <a:gd name="connsiteX94" fmla="*/ 180418 w 688166"/>
                  <a:gd name="connsiteY94" fmla="*/ 835078 h 885313"/>
                  <a:gd name="connsiteX95" fmla="*/ 147080 w 688166"/>
                  <a:gd name="connsiteY95" fmla="*/ 810313 h 885313"/>
                  <a:gd name="connsiteX96" fmla="*/ 117553 w 688166"/>
                  <a:gd name="connsiteY96" fmla="*/ 764593 h 885313"/>
                  <a:gd name="connsiteX97" fmla="*/ 87073 w 688166"/>
                  <a:gd name="connsiteY97" fmla="*/ 701728 h 885313"/>
                  <a:gd name="connsiteX98" fmla="*/ 77548 w 688166"/>
                  <a:gd name="connsiteY98" fmla="*/ 677915 h 885313"/>
                  <a:gd name="connsiteX99" fmla="*/ 68975 w 688166"/>
                  <a:gd name="connsiteY99" fmla="*/ 652198 h 885313"/>
                  <a:gd name="connsiteX100" fmla="*/ 41353 w 688166"/>
                  <a:gd name="connsiteY100" fmla="*/ 604573 h 885313"/>
                  <a:gd name="connsiteX101" fmla="*/ 8015 w 688166"/>
                  <a:gd name="connsiteY101" fmla="*/ 604573 h 885313"/>
                  <a:gd name="connsiteX102" fmla="*/ 7063 w 688166"/>
                  <a:gd name="connsiteY102" fmla="*/ 637910 h 885313"/>
                  <a:gd name="connsiteX103" fmla="*/ 7063 w 688166"/>
                  <a:gd name="connsiteY103" fmla="*/ 637910 h 8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88166" h="885313">
                    <a:moveTo>
                      <a:pt x="7063" y="637910"/>
                    </a:moveTo>
                    <a:cubicBezTo>
                      <a:pt x="12778" y="642673"/>
                      <a:pt x="14683" y="645530"/>
                      <a:pt x="17540" y="653150"/>
                    </a:cubicBezTo>
                    <a:cubicBezTo>
                      <a:pt x="21350" y="660770"/>
                      <a:pt x="24208" y="669343"/>
                      <a:pt x="27065" y="677915"/>
                    </a:cubicBezTo>
                    <a:cubicBezTo>
                      <a:pt x="33733" y="696965"/>
                      <a:pt x="41353" y="715063"/>
                      <a:pt x="48973" y="733160"/>
                    </a:cubicBezTo>
                    <a:cubicBezTo>
                      <a:pt x="66118" y="772213"/>
                      <a:pt x="85168" y="810313"/>
                      <a:pt x="111838" y="843650"/>
                    </a:cubicBezTo>
                    <a:cubicBezTo>
                      <a:pt x="124220" y="858890"/>
                      <a:pt x="140413" y="873178"/>
                      <a:pt x="159463" y="878893"/>
                    </a:cubicBezTo>
                    <a:cubicBezTo>
                      <a:pt x="173750" y="883655"/>
                      <a:pt x="189943" y="883655"/>
                      <a:pt x="205183" y="884608"/>
                    </a:cubicBezTo>
                    <a:cubicBezTo>
                      <a:pt x="237568" y="885560"/>
                      <a:pt x="276620" y="888418"/>
                      <a:pt x="304243" y="868415"/>
                    </a:cubicBezTo>
                    <a:cubicBezTo>
                      <a:pt x="336628" y="845555"/>
                      <a:pt x="355678" y="809360"/>
                      <a:pt x="372823" y="775070"/>
                    </a:cubicBezTo>
                    <a:cubicBezTo>
                      <a:pt x="395683" y="729350"/>
                      <a:pt x="417590" y="679820"/>
                      <a:pt x="423305" y="629338"/>
                    </a:cubicBezTo>
                    <a:cubicBezTo>
                      <a:pt x="426163" y="605525"/>
                      <a:pt x="418543" y="581713"/>
                      <a:pt x="427115" y="558853"/>
                    </a:cubicBezTo>
                    <a:cubicBezTo>
                      <a:pt x="430925" y="549328"/>
                      <a:pt x="436640" y="539803"/>
                      <a:pt x="440450" y="529325"/>
                    </a:cubicBezTo>
                    <a:cubicBezTo>
                      <a:pt x="444260" y="518848"/>
                      <a:pt x="445213" y="508370"/>
                      <a:pt x="446165" y="497893"/>
                    </a:cubicBezTo>
                    <a:cubicBezTo>
                      <a:pt x="449975" y="460745"/>
                      <a:pt x="448070" y="419788"/>
                      <a:pt x="435688" y="384545"/>
                    </a:cubicBezTo>
                    <a:cubicBezTo>
                      <a:pt x="429020" y="366448"/>
                      <a:pt x="418543" y="352160"/>
                      <a:pt x="408065" y="336920"/>
                    </a:cubicBezTo>
                    <a:cubicBezTo>
                      <a:pt x="393778" y="317870"/>
                      <a:pt x="379490" y="299773"/>
                      <a:pt x="362345" y="282628"/>
                    </a:cubicBezTo>
                    <a:cubicBezTo>
                      <a:pt x="347105" y="267388"/>
                      <a:pt x="329008" y="253100"/>
                      <a:pt x="309005" y="243575"/>
                    </a:cubicBezTo>
                    <a:cubicBezTo>
                      <a:pt x="286145" y="233098"/>
                      <a:pt x="262333" y="227383"/>
                      <a:pt x="238520" y="222620"/>
                    </a:cubicBezTo>
                    <a:cubicBezTo>
                      <a:pt x="215660" y="217858"/>
                      <a:pt x="191848" y="214048"/>
                      <a:pt x="170893" y="204523"/>
                    </a:cubicBezTo>
                    <a:cubicBezTo>
                      <a:pt x="154700" y="196903"/>
                      <a:pt x="138508" y="189283"/>
                      <a:pt x="121363" y="183568"/>
                    </a:cubicBezTo>
                    <a:cubicBezTo>
                      <a:pt x="106123" y="177853"/>
                      <a:pt x="94693" y="174995"/>
                      <a:pt x="82310" y="167375"/>
                    </a:cubicBezTo>
                    <a:cubicBezTo>
                      <a:pt x="75643" y="163565"/>
                      <a:pt x="74690" y="163565"/>
                      <a:pt x="69928" y="156898"/>
                    </a:cubicBezTo>
                    <a:cubicBezTo>
                      <a:pt x="67070" y="153088"/>
                      <a:pt x="68975" y="155945"/>
                      <a:pt x="68975" y="155945"/>
                    </a:cubicBezTo>
                    <a:cubicBezTo>
                      <a:pt x="68023" y="154993"/>
                      <a:pt x="67070" y="153088"/>
                      <a:pt x="66118" y="152135"/>
                    </a:cubicBezTo>
                    <a:cubicBezTo>
                      <a:pt x="65165" y="150230"/>
                      <a:pt x="64213" y="149278"/>
                      <a:pt x="63260" y="144515"/>
                    </a:cubicBezTo>
                    <a:cubicBezTo>
                      <a:pt x="58498" y="122608"/>
                      <a:pt x="72785" y="91175"/>
                      <a:pt x="88025" y="76888"/>
                    </a:cubicBezTo>
                    <a:cubicBezTo>
                      <a:pt x="88978" y="75935"/>
                      <a:pt x="89930" y="74983"/>
                      <a:pt x="90883" y="74030"/>
                    </a:cubicBezTo>
                    <a:cubicBezTo>
                      <a:pt x="90883" y="74030"/>
                      <a:pt x="96598" y="69268"/>
                      <a:pt x="93740" y="71173"/>
                    </a:cubicBezTo>
                    <a:cubicBezTo>
                      <a:pt x="92788" y="72125"/>
                      <a:pt x="98503" y="68315"/>
                      <a:pt x="99455" y="67363"/>
                    </a:cubicBezTo>
                    <a:cubicBezTo>
                      <a:pt x="102313" y="65458"/>
                      <a:pt x="105170" y="63553"/>
                      <a:pt x="108028" y="62600"/>
                    </a:cubicBezTo>
                    <a:cubicBezTo>
                      <a:pt x="108980" y="61648"/>
                      <a:pt x="110885" y="61648"/>
                      <a:pt x="111838" y="60695"/>
                    </a:cubicBezTo>
                    <a:cubicBezTo>
                      <a:pt x="116600" y="58790"/>
                      <a:pt x="109933" y="61648"/>
                      <a:pt x="114695" y="59743"/>
                    </a:cubicBezTo>
                    <a:cubicBezTo>
                      <a:pt x="120410" y="57838"/>
                      <a:pt x="126125" y="55933"/>
                      <a:pt x="132793" y="54028"/>
                    </a:cubicBezTo>
                    <a:cubicBezTo>
                      <a:pt x="135650" y="53075"/>
                      <a:pt x="139460" y="52123"/>
                      <a:pt x="142318" y="52123"/>
                    </a:cubicBezTo>
                    <a:cubicBezTo>
                      <a:pt x="144223" y="52123"/>
                      <a:pt x="146128" y="51170"/>
                      <a:pt x="148033" y="51170"/>
                    </a:cubicBezTo>
                    <a:cubicBezTo>
                      <a:pt x="148985" y="51170"/>
                      <a:pt x="153748" y="50218"/>
                      <a:pt x="149938" y="51170"/>
                    </a:cubicBezTo>
                    <a:cubicBezTo>
                      <a:pt x="165178" y="49265"/>
                      <a:pt x="180418" y="49265"/>
                      <a:pt x="195658" y="49265"/>
                    </a:cubicBezTo>
                    <a:cubicBezTo>
                      <a:pt x="211850" y="50218"/>
                      <a:pt x="221375" y="51170"/>
                      <a:pt x="235663" y="54028"/>
                    </a:cubicBezTo>
                    <a:cubicBezTo>
                      <a:pt x="265190" y="59743"/>
                      <a:pt x="294718" y="67363"/>
                      <a:pt x="320435" y="81650"/>
                    </a:cubicBezTo>
                    <a:cubicBezTo>
                      <a:pt x="358535" y="101653"/>
                      <a:pt x="388063" y="133085"/>
                      <a:pt x="416638" y="163565"/>
                    </a:cubicBezTo>
                    <a:cubicBezTo>
                      <a:pt x="430925" y="178805"/>
                      <a:pt x="445213" y="195950"/>
                      <a:pt x="460453" y="210238"/>
                    </a:cubicBezTo>
                    <a:cubicBezTo>
                      <a:pt x="475693" y="224525"/>
                      <a:pt x="493790" y="235955"/>
                      <a:pt x="509983" y="249290"/>
                    </a:cubicBezTo>
                    <a:cubicBezTo>
                      <a:pt x="528080" y="264530"/>
                      <a:pt x="538558" y="284533"/>
                      <a:pt x="549988" y="304535"/>
                    </a:cubicBezTo>
                    <a:cubicBezTo>
                      <a:pt x="563323" y="326443"/>
                      <a:pt x="574753" y="349303"/>
                      <a:pt x="586183" y="373115"/>
                    </a:cubicBezTo>
                    <a:cubicBezTo>
                      <a:pt x="604280" y="413120"/>
                      <a:pt x="608090" y="455983"/>
                      <a:pt x="619520" y="497893"/>
                    </a:cubicBezTo>
                    <a:cubicBezTo>
                      <a:pt x="625235" y="517895"/>
                      <a:pt x="631903" y="536945"/>
                      <a:pt x="643333" y="554090"/>
                    </a:cubicBezTo>
                    <a:cubicBezTo>
                      <a:pt x="657620" y="575998"/>
                      <a:pt x="694768" y="562663"/>
                      <a:pt x="687148" y="535993"/>
                    </a:cubicBezTo>
                    <a:cubicBezTo>
                      <a:pt x="665240" y="458840"/>
                      <a:pt x="632855" y="387403"/>
                      <a:pt x="590945" y="319775"/>
                    </a:cubicBezTo>
                    <a:cubicBezTo>
                      <a:pt x="566180" y="278818"/>
                      <a:pt x="546178" y="214048"/>
                      <a:pt x="486170" y="221668"/>
                    </a:cubicBezTo>
                    <a:cubicBezTo>
                      <a:pt x="477598" y="222620"/>
                      <a:pt x="471883" y="231193"/>
                      <a:pt x="469978" y="237860"/>
                    </a:cubicBezTo>
                    <a:cubicBezTo>
                      <a:pt x="461405" y="261673"/>
                      <a:pt x="467120" y="288343"/>
                      <a:pt x="474740" y="311203"/>
                    </a:cubicBezTo>
                    <a:cubicBezTo>
                      <a:pt x="483313" y="335968"/>
                      <a:pt x="493790" y="358828"/>
                      <a:pt x="506173" y="381688"/>
                    </a:cubicBezTo>
                    <a:cubicBezTo>
                      <a:pt x="519508" y="406453"/>
                      <a:pt x="532843" y="431218"/>
                      <a:pt x="542368" y="458840"/>
                    </a:cubicBezTo>
                    <a:cubicBezTo>
                      <a:pt x="553798" y="491225"/>
                      <a:pt x="563323" y="523610"/>
                      <a:pt x="575705" y="555995"/>
                    </a:cubicBezTo>
                    <a:cubicBezTo>
                      <a:pt x="580468" y="568378"/>
                      <a:pt x="591898" y="575998"/>
                      <a:pt x="605233" y="572188"/>
                    </a:cubicBezTo>
                    <a:cubicBezTo>
                      <a:pt x="616663" y="569330"/>
                      <a:pt x="626188" y="555043"/>
                      <a:pt x="621425" y="542660"/>
                    </a:cubicBezTo>
                    <a:cubicBezTo>
                      <a:pt x="598565" y="483605"/>
                      <a:pt x="583325" y="422645"/>
                      <a:pt x="551893" y="366448"/>
                    </a:cubicBezTo>
                    <a:cubicBezTo>
                      <a:pt x="541415" y="347398"/>
                      <a:pt x="530938" y="328348"/>
                      <a:pt x="523318" y="307393"/>
                    </a:cubicBezTo>
                    <a:cubicBezTo>
                      <a:pt x="519508" y="296915"/>
                      <a:pt x="515698" y="285485"/>
                      <a:pt x="513793" y="274055"/>
                    </a:cubicBezTo>
                    <a:cubicBezTo>
                      <a:pt x="512840" y="265483"/>
                      <a:pt x="512840" y="258815"/>
                      <a:pt x="515698" y="250243"/>
                    </a:cubicBezTo>
                    <a:cubicBezTo>
                      <a:pt x="509983" y="255958"/>
                      <a:pt x="504268" y="261673"/>
                      <a:pt x="499505" y="266435"/>
                    </a:cubicBezTo>
                    <a:cubicBezTo>
                      <a:pt x="495695" y="267388"/>
                      <a:pt x="501410" y="268340"/>
                      <a:pt x="497600" y="266435"/>
                    </a:cubicBezTo>
                    <a:cubicBezTo>
                      <a:pt x="498553" y="266435"/>
                      <a:pt x="504268" y="268340"/>
                      <a:pt x="500458" y="267388"/>
                    </a:cubicBezTo>
                    <a:cubicBezTo>
                      <a:pt x="506173" y="270245"/>
                      <a:pt x="505220" y="270245"/>
                      <a:pt x="509030" y="273103"/>
                    </a:cubicBezTo>
                    <a:cubicBezTo>
                      <a:pt x="516650" y="279770"/>
                      <a:pt x="520460" y="287390"/>
                      <a:pt x="526175" y="296915"/>
                    </a:cubicBezTo>
                    <a:cubicBezTo>
                      <a:pt x="537605" y="315965"/>
                      <a:pt x="547130" y="336920"/>
                      <a:pt x="558560" y="355970"/>
                    </a:cubicBezTo>
                    <a:cubicBezTo>
                      <a:pt x="594755" y="415978"/>
                      <a:pt x="622378" y="480748"/>
                      <a:pt x="641428" y="547423"/>
                    </a:cubicBezTo>
                    <a:cubicBezTo>
                      <a:pt x="655715" y="541708"/>
                      <a:pt x="670003" y="535040"/>
                      <a:pt x="685243" y="529325"/>
                    </a:cubicBezTo>
                    <a:cubicBezTo>
                      <a:pt x="663335" y="494083"/>
                      <a:pt x="659525" y="450268"/>
                      <a:pt x="650000" y="410263"/>
                    </a:cubicBezTo>
                    <a:cubicBezTo>
                      <a:pt x="638570" y="362638"/>
                      <a:pt x="615710" y="319775"/>
                      <a:pt x="591898" y="277865"/>
                    </a:cubicBezTo>
                    <a:cubicBezTo>
                      <a:pt x="579515" y="256910"/>
                      <a:pt x="568085" y="235003"/>
                      <a:pt x="549988" y="217858"/>
                    </a:cubicBezTo>
                    <a:cubicBezTo>
                      <a:pt x="534748" y="203570"/>
                      <a:pt x="515698" y="192140"/>
                      <a:pt x="499505" y="177853"/>
                    </a:cubicBezTo>
                    <a:cubicBezTo>
                      <a:pt x="468073" y="148325"/>
                      <a:pt x="441403" y="114035"/>
                      <a:pt x="409970" y="84508"/>
                    </a:cubicBezTo>
                    <a:cubicBezTo>
                      <a:pt x="378538" y="55933"/>
                      <a:pt x="344248" y="34025"/>
                      <a:pt x="304243" y="20690"/>
                    </a:cubicBezTo>
                    <a:cubicBezTo>
                      <a:pt x="275668" y="11165"/>
                      <a:pt x="246140" y="4498"/>
                      <a:pt x="215660" y="1640"/>
                    </a:cubicBezTo>
                    <a:cubicBezTo>
                      <a:pt x="158510" y="-4075"/>
                      <a:pt x="88025" y="3545"/>
                      <a:pt x="48020" y="50218"/>
                    </a:cubicBezTo>
                    <a:cubicBezTo>
                      <a:pt x="26113" y="75935"/>
                      <a:pt x="12778" y="112130"/>
                      <a:pt x="15635" y="145468"/>
                    </a:cubicBezTo>
                    <a:cubicBezTo>
                      <a:pt x="19445" y="183568"/>
                      <a:pt x="47068" y="205475"/>
                      <a:pt x="80405" y="218810"/>
                    </a:cubicBezTo>
                    <a:cubicBezTo>
                      <a:pt x="94693" y="224525"/>
                      <a:pt x="109933" y="229288"/>
                      <a:pt x="125173" y="235003"/>
                    </a:cubicBezTo>
                    <a:cubicBezTo>
                      <a:pt x="141365" y="241670"/>
                      <a:pt x="163273" y="253100"/>
                      <a:pt x="183275" y="258815"/>
                    </a:cubicBezTo>
                    <a:cubicBezTo>
                      <a:pt x="227090" y="271198"/>
                      <a:pt x="274715" y="271198"/>
                      <a:pt x="311863" y="299773"/>
                    </a:cubicBezTo>
                    <a:cubicBezTo>
                      <a:pt x="329008" y="313108"/>
                      <a:pt x="343295" y="329300"/>
                      <a:pt x="357583" y="346445"/>
                    </a:cubicBezTo>
                    <a:cubicBezTo>
                      <a:pt x="369013" y="360733"/>
                      <a:pt x="382348" y="375973"/>
                      <a:pt x="389968" y="393118"/>
                    </a:cubicBezTo>
                    <a:cubicBezTo>
                      <a:pt x="402350" y="421693"/>
                      <a:pt x="403303" y="462650"/>
                      <a:pt x="400445" y="495988"/>
                    </a:cubicBezTo>
                    <a:cubicBezTo>
                      <a:pt x="398540" y="512180"/>
                      <a:pt x="388063" y="531230"/>
                      <a:pt x="381395" y="549328"/>
                    </a:cubicBezTo>
                    <a:cubicBezTo>
                      <a:pt x="372823" y="574093"/>
                      <a:pt x="380443" y="597905"/>
                      <a:pt x="377585" y="623623"/>
                    </a:cubicBezTo>
                    <a:cubicBezTo>
                      <a:pt x="374728" y="647435"/>
                      <a:pt x="366155" y="672200"/>
                      <a:pt x="357583" y="695060"/>
                    </a:cubicBezTo>
                    <a:cubicBezTo>
                      <a:pt x="349010" y="717920"/>
                      <a:pt x="338533" y="738875"/>
                      <a:pt x="328055" y="760783"/>
                    </a:cubicBezTo>
                    <a:cubicBezTo>
                      <a:pt x="319483" y="777928"/>
                      <a:pt x="309958" y="794120"/>
                      <a:pt x="298528" y="809360"/>
                    </a:cubicBezTo>
                    <a:cubicBezTo>
                      <a:pt x="289955" y="820790"/>
                      <a:pt x="278525" y="832220"/>
                      <a:pt x="267095" y="835078"/>
                    </a:cubicBezTo>
                    <a:cubicBezTo>
                      <a:pt x="266143" y="835078"/>
                      <a:pt x="258523" y="836983"/>
                      <a:pt x="263285" y="836030"/>
                    </a:cubicBezTo>
                    <a:cubicBezTo>
                      <a:pt x="259475" y="836983"/>
                      <a:pt x="255665" y="836983"/>
                      <a:pt x="251855" y="836983"/>
                    </a:cubicBezTo>
                    <a:cubicBezTo>
                      <a:pt x="242330" y="837935"/>
                      <a:pt x="232805" y="837935"/>
                      <a:pt x="223280" y="837935"/>
                    </a:cubicBezTo>
                    <a:cubicBezTo>
                      <a:pt x="215660" y="837935"/>
                      <a:pt x="207088" y="837935"/>
                      <a:pt x="199468" y="836983"/>
                    </a:cubicBezTo>
                    <a:cubicBezTo>
                      <a:pt x="190895" y="836030"/>
                      <a:pt x="185180" y="836030"/>
                      <a:pt x="180418" y="835078"/>
                    </a:cubicBezTo>
                    <a:cubicBezTo>
                      <a:pt x="166130" y="832220"/>
                      <a:pt x="156605" y="822695"/>
                      <a:pt x="147080" y="810313"/>
                    </a:cubicBezTo>
                    <a:cubicBezTo>
                      <a:pt x="135650" y="796025"/>
                      <a:pt x="126125" y="779833"/>
                      <a:pt x="117553" y="764593"/>
                    </a:cubicBezTo>
                    <a:cubicBezTo>
                      <a:pt x="106123" y="744590"/>
                      <a:pt x="96598" y="722683"/>
                      <a:pt x="87073" y="701728"/>
                    </a:cubicBezTo>
                    <a:cubicBezTo>
                      <a:pt x="82310" y="691250"/>
                      <a:pt x="80405" y="687440"/>
                      <a:pt x="77548" y="677915"/>
                    </a:cubicBezTo>
                    <a:cubicBezTo>
                      <a:pt x="74690" y="669343"/>
                      <a:pt x="71833" y="660770"/>
                      <a:pt x="68975" y="652198"/>
                    </a:cubicBezTo>
                    <a:cubicBezTo>
                      <a:pt x="62308" y="635053"/>
                      <a:pt x="55640" y="616003"/>
                      <a:pt x="41353" y="604573"/>
                    </a:cubicBezTo>
                    <a:cubicBezTo>
                      <a:pt x="31828" y="596000"/>
                      <a:pt x="17540" y="595048"/>
                      <a:pt x="8015" y="604573"/>
                    </a:cubicBezTo>
                    <a:cubicBezTo>
                      <a:pt x="-1510" y="613145"/>
                      <a:pt x="-3415" y="630290"/>
                      <a:pt x="7063" y="637910"/>
                    </a:cubicBezTo>
                    <a:lnTo>
                      <a:pt x="7063" y="6379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2" name="Freeform: Shape 51">
                <a:extLst>
                  <a:ext uri="{FF2B5EF4-FFF2-40B4-BE49-F238E27FC236}">
                    <a16:creationId xmlns:a16="http://schemas.microsoft.com/office/drawing/2014/main" id="{E0A70199-4CB2-4237-8237-E453DCAD1D62}"/>
                  </a:ext>
                </a:extLst>
              </p:cNvPr>
              <p:cNvSpPr/>
              <p:nvPr/>
            </p:nvSpPr>
            <p:spPr>
              <a:xfrm>
                <a:off x="5609602" y="2238374"/>
                <a:ext cx="535377" cy="1416667"/>
              </a:xfrm>
              <a:custGeom>
                <a:avLst/>
                <a:gdLst>
                  <a:gd name="connsiteX0" fmla="*/ 162547 w 535377"/>
                  <a:gd name="connsiteY0" fmla="*/ 22860 h 1416667"/>
                  <a:gd name="connsiteX1" fmla="*/ 14910 w 535377"/>
                  <a:gd name="connsiteY1" fmla="*/ 621030 h 1416667"/>
                  <a:gd name="connsiteX2" fmla="*/ 622 w 535377"/>
                  <a:gd name="connsiteY2" fmla="*/ 775335 h 1416667"/>
                  <a:gd name="connsiteX3" fmla="*/ 1575 w 535377"/>
                  <a:gd name="connsiteY3" fmla="*/ 920115 h 1416667"/>
                  <a:gd name="connsiteX4" fmla="*/ 33007 w 535377"/>
                  <a:gd name="connsiteY4" fmla="*/ 1064895 h 1416667"/>
                  <a:gd name="connsiteX5" fmla="*/ 128257 w 535377"/>
                  <a:gd name="connsiteY5" fmla="*/ 1186815 h 1416667"/>
                  <a:gd name="connsiteX6" fmla="*/ 188264 w 535377"/>
                  <a:gd name="connsiteY6" fmla="*/ 1236345 h 1416667"/>
                  <a:gd name="connsiteX7" fmla="*/ 250177 w 535377"/>
                  <a:gd name="connsiteY7" fmla="*/ 1255395 h 1416667"/>
                  <a:gd name="connsiteX8" fmla="*/ 398767 w 535377"/>
                  <a:gd name="connsiteY8" fmla="*/ 1305878 h 1416667"/>
                  <a:gd name="connsiteX9" fmla="*/ 398767 w 535377"/>
                  <a:gd name="connsiteY9" fmla="*/ 1258253 h 1416667"/>
                  <a:gd name="connsiteX10" fmla="*/ 335902 w 535377"/>
                  <a:gd name="connsiteY10" fmla="*/ 1249680 h 1416667"/>
                  <a:gd name="connsiteX11" fmla="*/ 270180 w 535377"/>
                  <a:gd name="connsiteY11" fmla="*/ 1223010 h 1416667"/>
                  <a:gd name="connsiteX12" fmla="*/ 240652 w 535377"/>
                  <a:gd name="connsiteY12" fmla="*/ 1210628 h 1416667"/>
                  <a:gd name="connsiteX13" fmla="*/ 225412 w 535377"/>
                  <a:gd name="connsiteY13" fmla="*/ 1191578 h 1416667"/>
                  <a:gd name="connsiteX14" fmla="*/ 182550 w 535377"/>
                  <a:gd name="connsiteY14" fmla="*/ 1143953 h 1416667"/>
                  <a:gd name="connsiteX15" fmla="*/ 147307 w 535377"/>
                  <a:gd name="connsiteY15" fmla="*/ 1158240 h 1416667"/>
                  <a:gd name="connsiteX16" fmla="*/ 187312 w 535377"/>
                  <a:gd name="connsiteY16" fmla="*/ 1242060 h 1416667"/>
                  <a:gd name="connsiteX17" fmla="*/ 281610 w 535377"/>
                  <a:gd name="connsiteY17" fmla="*/ 1318260 h 1416667"/>
                  <a:gd name="connsiteX18" fmla="*/ 440677 w 535377"/>
                  <a:gd name="connsiteY18" fmla="*/ 1409700 h 1416667"/>
                  <a:gd name="connsiteX19" fmla="*/ 534975 w 535377"/>
                  <a:gd name="connsiteY19" fmla="*/ 1378268 h 1416667"/>
                  <a:gd name="connsiteX20" fmla="*/ 518782 w 535377"/>
                  <a:gd name="connsiteY20" fmla="*/ 1348740 h 1416667"/>
                  <a:gd name="connsiteX21" fmla="*/ 489255 w 535377"/>
                  <a:gd name="connsiteY21" fmla="*/ 1364932 h 1416667"/>
                  <a:gd name="connsiteX22" fmla="*/ 488302 w 535377"/>
                  <a:gd name="connsiteY22" fmla="*/ 1369695 h 1416667"/>
                  <a:gd name="connsiteX23" fmla="*/ 489255 w 535377"/>
                  <a:gd name="connsiteY23" fmla="*/ 1368743 h 1416667"/>
                  <a:gd name="connsiteX24" fmla="*/ 490207 w 535377"/>
                  <a:gd name="connsiteY24" fmla="*/ 1367790 h 1416667"/>
                  <a:gd name="connsiteX25" fmla="*/ 491160 w 535377"/>
                  <a:gd name="connsiteY25" fmla="*/ 1367790 h 1416667"/>
                  <a:gd name="connsiteX26" fmla="*/ 488302 w 535377"/>
                  <a:gd name="connsiteY26" fmla="*/ 1369695 h 1416667"/>
                  <a:gd name="connsiteX27" fmla="*/ 490207 w 535377"/>
                  <a:gd name="connsiteY27" fmla="*/ 1368743 h 1416667"/>
                  <a:gd name="connsiteX28" fmla="*/ 485444 w 535377"/>
                  <a:gd name="connsiteY28" fmla="*/ 1369695 h 1416667"/>
                  <a:gd name="connsiteX29" fmla="*/ 484492 w 535377"/>
                  <a:gd name="connsiteY29" fmla="*/ 1369695 h 1416667"/>
                  <a:gd name="connsiteX30" fmla="*/ 475919 w 535377"/>
                  <a:gd name="connsiteY30" fmla="*/ 1369695 h 1416667"/>
                  <a:gd name="connsiteX31" fmla="*/ 474967 w 535377"/>
                  <a:gd name="connsiteY31" fmla="*/ 1369695 h 1416667"/>
                  <a:gd name="connsiteX32" fmla="*/ 471157 w 535377"/>
                  <a:gd name="connsiteY32" fmla="*/ 1368743 h 1416667"/>
                  <a:gd name="connsiteX33" fmla="*/ 449250 w 535377"/>
                  <a:gd name="connsiteY33" fmla="*/ 1363028 h 1416667"/>
                  <a:gd name="connsiteX34" fmla="*/ 407340 w 535377"/>
                  <a:gd name="connsiteY34" fmla="*/ 1344930 h 1416667"/>
                  <a:gd name="connsiteX35" fmla="*/ 374955 w 535377"/>
                  <a:gd name="connsiteY35" fmla="*/ 1326832 h 1416667"/>
                  <a:gd name="connsiteX36" fmla="*/ 317805 w 535377"/>
                  <a:gd name="connsiteY36" fmla="*/ 1285875 h 1416667"/>
                  <a:gd name="connsiteX37" fmla="*/ 236842 w 535377"/>
                  <a:gd name="connsiteY37" fmla="*/ 1223010 h 1416667"/>
                  <a:gd name="connsiteX38" fmla="*/ 216839 w 535377"/>
                  <a:gd name="connsiteY38" fmla="*/ 1203960 h 1416667"/>
                  <a:gd name="connsiteX39" fmla="*/ 209219 w 535377"/>
                  <a:gd name="connsiteY39" fmla="*/ 1195388 h 1416667"/>
                  <a:gd name="connsiteX40" fmla="*/ 205410 w 535377"/>
                  <a:gd name="connsiteY40" fmla="*/ 1191578 h 1416667"/>
                  <a:gd name="connsiteX41" fmla="*/ 203505 w 535377"/>
                  <a:gd name="connsiteY41" fmla="*/ 1188720 h 1416667"/>
                  <a:gd name="connsiteX42" fmla="*/ 198742 w 535377"/>
                  <a:gd name="connsiteY42" fmla="*/ 1181100 h 1416667"/>
                  <a:gd name="connsiteX43" fmla="*/ 196837 w 535377"/>
                  <a:gd name="connsiteY43" fmla="*/ 1177290 h 1416667"/>
                  <a:gd name="connsiteX44" fmla="*/ 196837 w 535377"/>
                  <a:gd name="connsiteY44" fmla="*/ 1177290 h 1416667"/>
                  <a:gd name="connsiteX45" fmla="*/ 195885 w 535377"/>
                  <a:gd name="connsiteY45" fmla="*/ 1174432 h 1416667"/>
                  <a:gd name="connsiteX46" fmla="*/ 195885 w 535377"/>
                  <a:gd name="connsiteY46" fmla="*/ 1171575 h 1416667"/>
                  <a:gd name="connsiteX47" fmla="*/ 195885 w 535377"/>
                  <a:gd name="connsiteY47" fmla="*/ 1171575 h 1416667"/>
                  <a:gd name="connsiteX48" fmla="*/ 160642 w 535377"/>
                  <a:gd name="connsiteY48" fmla="*/ 1185863 h 1416667"/>
                  <a:gd name="connsiteX49" fmla="*/ 195885 w 535377"/>
                  <a:gd name="connsiteY49" fmla="*/ 1229678 h 1416667"/>
                  <a:gd name="connsiteX50" fmla="*/ 260655 w 535377"/>
                  <a:gd name="connsiteY50" fmla="*/ 1269682 h 1416667"/>
                  <a:gd name="connsiteX51" fmla="*/ 328282 w 535377"/>
                  <a:gd name="connsiteY51" fmla="*/ 1297305 h 1416667"/>
                  <a:gd name="connsiteX52" fmla="*/ 402577 w 535377"/>
                  <a:gd name="connsiteY52" fmla="*/ 1306830 h 1416667"/>
                  <a:gd name="connsiteX53" fmla="*/ 402577 w 535377"/>
                  <a:gd name="connsiteY53" fmla="*/ 1259205 h 1416667"/>
                  <a:gd name="connsiteX54" fmla="*/ 281610 w 535377"/>
                  <a:gd name="connsiteY54" fmla="*/ 1216343 h 1416667"/>
                  <a:gd name="connsiteX55" fmla="*/ 223507 w 535377"/>
                  <a:gd name="connsiteY55" fmla="*/ 1198245 h 1416667"/>
                  <a:gd name="connsiteX56" fmla="*/ 213982 w 535377"/>
                  <a:gd name="connsiteY56" fmla="*/ 1195388 h 1416667"/>
                  <a:gd name="connsiteX57" fmla="*/ 212077 w 535377"/>
                  <a:gd name="connsiteY57" fmla="*/ 1194435 h 1416667"/>
                  <a:gd name="connsiteX58" fmla="*/ 207314 w 535377"/>
                  <a:gd name="connsiteY58" fmla="*/ 1191578 h 1416667"/>
                  <a:gd name="connsiteX59" fmla="*/ 183502 w 535377"/>
                  <a:gd name="connsiteY59" fmla="*/ 1170623 h 1416667"/>
                  <a:gd name="connsiteX60" fmla="*/ 85394 w 535377"/>
                  <a:gd name="connsiteY60" fmla="*/ 1057275 h 1416667"/>
                  <a:gd name="connsiteX61" fmla="*/ 53962 w 535377"/>
                  <a:gd name="connsiteY61" fmla="*/ 929640 h 1416667"/>
                  <a:gd name="connsiteX62" fmla="*/ 52057 w 535377"/>
                  <a:gd name="connsiteY62" fmla="*/ 789623 h 1416667"/>
                  <a:gd name="connsiteX63" fmla="*/ 62535 w 535377"/>
                  <a:gd name="connsiteY63" fmla="*/ 644843 h 1416667"/>
                  <a:gd name="connsiteX64" fmla="*/ 145402 w 535377"/>
                  <a:gd name="connsiteY64" fmla="*/ 355283 h 1416667"/>
                  <a:gd name="connsiteX65" fmla="*/ 213982 w 535377"/>
                  <a:gd name="connsiteY65" fmla="*/ 22860 h 1416667"/>
                  <a:gd name="connsiteX66" fmla="*/ 162547 w 535377"/>
                  <a:gd name="connsiteY66" fmla="*/ 22860 h 1416667"/>
                  <a:gd name="connsiteX67" fmla="*/ 162547 w 535377"/>
                  <a:gd name="connsiteY67" fmla="*/ 22860 h 14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5377" h="1416667">
                    <a:moveTo>
                      <a:pt x="162547" y="22860"/>
                    </a:moveTo>
                    <a:cubicBezTo>
                      <a:pt x="159689" y="231458"/>
                      <a:pt x="53010" y="419100"/>
                      <a:pt x="14910" y="621030"/>
                    </a:cubicBezTo>
                    <a:cubicBezTo>
                      <a:pt x="5385" y="672465"/>
                      <a:pt x="1575" y="722948"/>
                      <a:pt x="622" y="775335"/>
                    </a:cubicBezTo>
                    <a:cubicBezTo>
                      <a:pt x="622" y="823913"/>
                      <a:pt x="-1283" y="872490"/>
                      <a:pt x="1575" y="920115"/>
                    </a:cubicBezTo>
                    <a:cubicBezTo>
                      <a:pt x="4432" y="969645"/>
                      <a:pt x="13005" y="1019175"/>
                      <a:pt x="33007" y="1064895"/>
                    </a:cubicBezTo>
                    <a:cubicBezTo>
                      <a:pt x="53962" y="1114425"/>
                      <a:pt x="89205" y="1151573"/>
                      <a:pt x="128257" y="1186815"/>
                    </a:cubicBezTo>
                    <a:cubicBezTo>
                      <a:pt x="147307" y="1203960"/>
                      <a:pt x="164452" y="1225868"/>
                      <a:pt x="188264" y="1236345"/>
                    </a:cubicBezTo>
                    <a:cubicBezTo>
                      <a:pt x="208267" y="1245870"/>
                      <a:pt x="230175" y="1247775"/>
                      <a:pt x="250177" y="1255395"/>
                    </a:cubicBezTo>
                    <a:cubicBezTo>
                      <a:pt x="297802" y="1274445"/>
                      <a:pt x="344475" y="1309688"/>
                      <a:pt x="398767" y="1305878"/>
                    </a:cubicBezTo>
                    <a:cubicBezTo>
                      <a:pt x="429247" y="1303973"/>
                      <a:pt x="430200" y="1258253"/>
                      <a:pt x="398767" y="1258253"/>
                    </a:cubicBezTo>
                    <a:cubicBezTo>
                      <a:pt x="376860" y="1258253"/>
                      <a:pt x="356857" y="1256348"/>
                      <a:pt x="335902" y="1249680"/>
                    </a:cubicBezTo>
                    <a:cubicBezTo>
                      <a:pt x="313042" y="1242060"/>
                      <a:pt x="293040" y="1230630"/>
                      <a:pt x="270180" y="1223010"/>
                    </a:cubicBezTo>
                    <a:cubicBezTo>
                      <a:pt x="260655" y="1219200"/>
                      <a:pt x="249225" y="1216343"/>
                      <a:pt x="240652" y="1210628"/>
                    </a:cubicBezTo>
                    <a:cubicBezTo>
                      <a:pt x="233985" y="1205865"/>
                      <a:pt x="229222" y="1199198"/>
                      <a:pt x="225412" y="1191578"/>
                    </a:cubicBezTo>
                    <a:cubicBezTo>
                      <a:pt x="213982" y="1172528"/>
                      <a:pt x="202552" y="1154430"/>
                      <a:pt x="182550" y="1143953"/>
                    </a:cubicBezTo>
                    <a:cubicBezTo>
                      <a:pt x="169214" y="1137285"/>
                      <a:pt x="151117" y="1143000"/>
                      <a:pt x="147307" y="1158240"/>
                    </a:cubicBezTo>
                    <a:cubicBezTo>
                      <a:pt x="138735" y="1190625"/>
                      <a:pt x="165405" y="1221105"/>
                      <a:pt x="187312" y="1242060"/>
                    </a:cubicBezTo>
                    <a:cubicBezTo>
                      <a:pt x="215887" y="1270635"/>
                      <a:pt x="248272" y="1294448"/>
                      <a:pt x="281610" y="1318260"/>
                    </a:cubicBezTo>
                    <a:cubicBezTo>
                      <a:pt x="332092" y="1354455"/>
                      <a:pt x="380669" y="1390650"/>
                      <a:pt x="440677" y="1409700"/>
                    </a:cubicBezTo>
                    <a:cubicBezTo>
                      <a:pt x="473062" y="1420178"/>
                      <a:pt x="528307" y="1424940"/>
                      <a:pt x="534975" y="1378268"/>
                    </a:cubicBezTo>
                    <a:cubicBezTo>
                      <a:pt x="536880" y="1365885"/>
                      <a:pt x="532117" y="1352550"/>
                      <a:pt x="518782" y="1348740"/>
                    </a:cubicBezTo>
                    <a:cubicBezTo>
                      <a:pt x="507352" y="1345882"/>
                      <a:pt x="491160" y="1352550"/>
                      <a:pt x="489255" y="1364932"/>
                    </a:cubicBezTo>
                    <a:cubicBezTo>
                      <a:pt x="489255" y="1366838"/>
                      <a:pt x="488302" y="1368743"/>
                      <a:pt x="488302" y="1369695"/>
                    </a:cubicBezTo>
                    <a:cubicBezTo>
                      <a:pt x="487350" y="1373505"/>
                      <a:pt x="487350" y="1368743"/>
                      <a:pt x="489255" y="1368743"/>
                    </a:cubicBezTo>
                    <a:cubicBezTo>
                      <a:pt x="488302" y="1368743"/>
                      <a:pt x="488302" y="1369695"/>
                      <a:pt x="490207" y="1367790"/>
                    </a:cubicBezTo>
                    <a:cubicBezTo>
                      <a:pt x="487350" y="1371600"/>
                      <a:pt x="489255" y="1367790"/>
                      <a:pt x="491160" y="1367790"/>
                    </a:cubicBezTo>
                    <a:cubicBezTo>
                      <a:pt x="491160" y="1367790"/>
                      <a:pt x="488302" y="1369695"/>
                      <a:pt x="488302" y="1369695"/>
                    </a:cubicBezTo>
                    <a:cubicBezTo>
                      <a:pt x="488302" y="1367790"/>
                      <a:pt x="493065" y="1367790"/>
                      <a:pt x="490207" y="1368743"/>
                    </a:cubicBezTo>
                    <a:cubicBezTo>
                      <a:pt x="488302" y="1368743"/>
                      <a:pt x="487350" y="1369695"/>
                      <a:pt x="485444" y="1369695"/>
                    </a:cubicBezTo>
                    <a:cubicBezTo>
                      <a:pt x="489255" y="1368743"/>
                      <a:pt x="488302" y="1369695"/>
                      <a:pt x="484492" y="1369695"/>
                    </a:cubicBezTo>
                    <a:cubicBezTo>
                      <a:pt x="481635" y="1369695"/>
                      <a:pt x="478777" y="1369695"/>
                      <a:pt x="475919" y="1369695"/>
                    </a:cubicBezTo>
                    <a:cubicBezTo>
                      <a:pt x="472110" y="1369695"/>
                      <a:pt x="481635" y="1370648"/>
                      <a:pt x="474967" y="1369695"/>
                    </a:cubicBezTo>
                    <a:cubicBezTo>
                      <a:pt x="474015" y="1369695"/>
                      <a:pt x="472110" y="1368743"/>
                      <a:pt x="471157" y="1368743"/>
                    </a:cubicBezTo>
                    <a:cubicBezTo>
                      <a:pt x="463537" y="1366838"/>
                      <a:pt x="455917" y="1364932"/>
                      <a:pt x="449250" y="1363028"/>
                    </a:cubicBezTo>
                    <a:cubicBezTo>
                      <a:pt x="433057" y="1357313"/>
                      <a:pt x="423532" y="1353503"/>
                      <a:pt x="407340" y="1344930"/>
                    </a:cubicBezTo>
                    <a:cubicBezTo>
                      <a:pt x="395910" y="1339215"/>
                      <a:pt x="385432" y="1333500"/>
                      <a:pt x="374955" y="1326832"/>
                    </a:cubicBezTo>
                    <a:cubicBezTo>
                      <a:pt x="354952" y="1314450"/>
                      <a:pt x="336855" y="1299210"/>
                      <a:pt x="317805" y="1285875"/>
                    </a:cubicBezTo>
                    <a:cubicBezTo>
                      <a:pt x="289230" y="1265873"/>
                      <a:pt x="263512" y="1246823"/>
                      <a:pt x="236842" y="1223010"/>
                    </a:cubicBezTo>
                    <a:cubicBezTo>
                      <a:pt x="230175" y="1217295"/>
                      <a:pt x="223507" y="1210628"/>
                      <a:pt x="216839" y="1203960"/>
                    </a:cubicBezTo>
                    <a:cubicBezTo>
                      <a:pt x="213982" y="1201103"/>
                      <a:pt x="211125" y="1198245"/>
                      <a:pt x="209219" y="1195388"/>
                    </a:cubicBezTo>
                    <a:cubicBezTo>
                      <a:pt x="208267" y="1194435"/>
                      <a:pt x="207314" y="1192530"/>
                      <a:pt x="205410" y="1191578"/>
                    </a:cubicBezTo>
                    <a:cubicBezTo>
                      <a:pt x="201600" y="1186815"/>
                      <a:pt x="205410" y="1192530"/>
                      <a:pt x="203505" y="1188720"/>
                    </a:cubicBezTo>
                    <a:cubicBezTo>
                      <a:pt x="201600" y="1185863"/>
                      <a:pt x="199694" y="1183957"/>
                      <a:pt x="198742" y="1181100"/>
                    </a:cubicBezTo>
                    <a:cubicBezTo>
                      <a:pt x="197789" y="1180148"/>
                      <a:pt x="197789" y="1178243"/>
                      <a:pt x="196837" y="1177290"/>
                    </a:cubicBezTo>
                    <a:cubicBezTo>
                      <a:pt x="193980" y="1172528"/>
                      <a:pt x="196837" y="1178243"/>
                      <a:pt x="196837" y="1177290"/>
                    </a:cubicBezTo>
                    <a:cubicBezTo>
                      <a:pt x="195885" y="1174432"/>
                      <a:pt x="195885" y="1167765"/>
                      <a:pt x="195885" y="1174432"/>
                    </a:cubicBezTo>
                    <a:cubicBezTo>
                      <a:pt x="195885" y="1173480"/>
                      <a:pt x="195885" y="1172528"/>
                      <a:pt x="195885" y="1171575"/>
                    </a:cubicBezTo>
                    <a:cubicBezTo>
                      <a:pt x="195885" y="1164907"/>
                      <a:pt x="194932" y="1175385"/>
                      <a:pt x="195885" y="1171575"/>
                    </a:cubicBezTo>
                    <a:cubicBezTo>
                      <a:pt x="184455" y="1176338"/>
                      <a:pt x="173025" y="1181100"/>
                      <a:pt x="160642" y="1185863"/>
                    </a:cubicBezTo>
                    <a:cubicBezTo>
                      <a:pt x="177787" y="1194435"/>
                      <a:pt x="184455" y="1214438"/>
                      <a:pt x="195885" y="1229678"/>
                    </a:cubicBezTo>
                    <a:cubicBezTo>
                      <a:pt x="212077" y="1251585"/>
                      <a:pt x="234937" y="1261110"/>
                      <a:pt x="260655" y="1269682"/>
                    </a:cubicBezTo>
                    <a:cubicBezTo>
                      <a:pt x="283515" y="1277303"/>
                      <a:pt x="304469" y="1289685"/>
                      <a:pt x="328282" y="1297305"/>
                    </a:cubicBezTo>
                    <a:cubicBezTo>
                      <a:pt x="352094" y="1304925"/>
                      <a:pt x="376860" y="1306830"/>
                      <a:pt x="402577" y="1306830"/>
                    </a:cubicBezTo>
                    <a:cubicBezTo>
                      <a:pt x="402577" y="1290638"/>
                      <a:pt x="402577" y="1275398"/>
                      <a:pt x="402577" y="1259205"/>
                    </a:cubicBezTo>
                    <a:cubicBezTo>
                      <a:pt x="359715" y="1262063"/>
                      <a:pt x="319710" y="1232535"/>
                      <a:pt x="281610" y="1216343"/>
                    </a:cubicBezTo>
                    <a:cubicBezTo>
                      <a:pt x="262560" y="1207770"/>
                      <a:pt x="243510" y="1203007"/>
                      <a:pt x="223507" y="1198245"/>
                    </a:cubicBezTo>
                    <a:cubicBezTo>
                      <a:pt x="220650" y="1197293"/>
                      <a:pt x="216839" y="1196340"/>
                      <a:pt x="213982" y="1195388"/>
                    </a:cubicBezTo>
                    <a:cubicBezTo>
                      <a:pt x="210172" y="1193482"/>
                      <a:pt x="218744" y="1198245"/>
                      <a:pt x="212077" y="1194435"/>
                    </a:cubicBezTo>
                    <a:cubicBezTo>
                      <a:pt x="210172" y="1193482"/>
                      <a:pt x="209219" y="1192530"/>
                      <a:pt x="207314" y="1191578"/>
                    </a:cubicBezTo>
                    <a:cubicBezTo>
                      <a:pt x="198742" y="1185863"/>
                      <a:pt x="191122" y="1178243"/>
                      <a:pt x="183502" y="1170623"/>
                    </a:cubicBezTo>
                    <a:cubicBezTo>
                      <a:pt x="147307" y="1135380"/>
                      <a:pt x="109207" y="1102995"/>
                      <a:pt x="85394" y="1057275"/>
                    </a:cubicBezTo>
                    <a:cubicBezTo>
                      <a:pt x="65392" y="1018223"/>
                      <a:pt x="56819" y="973455"/>
                      <a:pt x="53962" y="929640"/>
                    </a:cubicBezTo>
                    <a:cubicBezTo>
                      <a:pt x="50152" y="882968"/>
                      <a:pt x="52057" y="836295"/>
                      <a:pt x="52057" y="789623"/>
                    </a:cubicBezTo>
                    <a:cubicBezTo>
                      <a:pt x="53010" y="741045"/>
                      <a:pt x="53962" y="693420"/>
                      <a:pt x="62535" y="644843"/>
                    </a:cubicBezTo>
                    <a:cubicBezTo>
                      <a:pt x="79680" y="545782"/>
                      <a:pt x="113969" y="450533"/>
                      <a:pt x="145402" y="355283"/>
                    </a:cubicBezTo>
                    <a:cubicBezTo>
                      <a:pt x="180644" y="247650"/>
                      <a:pt x="212077" y="137160"/>
                      <a:pt x="213982" y="22860"/>
                    </a:cubicBezTo>
                    <a:cubicBezTo>
                      <a:pt x="210172" y="-7620"/>
                      <a:pt x="162547" y="-7620"/>
                      <a:pt x="162547" y="22860"/>
                    </a:cubicBezTo>
                    <a:lnTo>
                      <a:pt x="162547"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3" name="Freeform: Shape 52">
                <a:extLst>
                  <a:ext uri="{FF2B5EF4-FFF2-40B4-BE49-F238E27FC236}">
                    <a16:creationId xmlns:a16="http://schemas.microsoft.com/office/drawing/2014/main" id="{02BE2FA7-9B27-4C3B-93F1-BAA0CF8D6C75}"/>
                  </a:ext>
                </a:extLst>
              </p:cNvPr>
              <p:cNvSpPr/>
              <p:nvPr/>
            </p:nvSpPr>
            <p:spPr>
              <a:xfrm>
                <a:off x="6024906" y="831884"/>
                <a:ext cx="1326984" cy="3232516"/>
              </a:xfrm>
              <a:custGeom>
                <a:avLst/>
                <a:gdLst>
                  <a:gd name="connsiteX0" fmla="*/ 311124 w 1326984"/>
                  <a:gd name="connsiteY0" fmla="*/ 2449478 h 3232516"/>
                  <a:gd name="connsiteX1" fmla="*/ 300646 w 1326984"/>
                  <a:gd name="connsiteY1" fmla="*/ 2450430 h 3232516"/>
                  <a:gd name="connsiteX2" fmla="*/ 317791 w 1326984"/>
                  <a:gd name="connsiteY2" fmla="*/ 2491388 h 3232516"/>
                  <a:gd name="connsiteX3" fmla="*/ 376846 w 1326984"/>
                  <a:gd name="connsiteY3" fmla="*/ 2357085 h 3232516"/>
                  <a:gd name="connsiteX4" fmla="*/ 453046 w 1326984"/>
                  <a:gd name="connsiteY4" fmla="*/ 2217068 h 3232516"/>
                  <a:gd name="connsiteX5" fmla="*/ 534009 w 1326984"/>
                  <a:gd name="connsiteY5" fmla="*/ 2072288 h 3232516"/>
                  <a:gd name="connsiteX6" fmla="*/ 602589 w 1326984"/>
                  <a:gd name="connsiteY6" fmla="*/ 1909410 h 3232516"/>
                  <a:gd name="connsiteX7" fmla="*/ 592111 w 1326984"/>
                  <a:gd name="connsiteY7" fmla="*/ 1629375 h 3232516"/>
                  <a:gd name="connsiteX8" fmla="*/ 484479 w 1326984"/>
                  <a:gd name="connsiteY8" fmla="*/ 1540793 h 3232516"/>
                  <a:gd name="connsiteX9" fmla="*/ 389229 w 1326984"/>
                  <a:gd name="connsiteY9" fmla="*/ 1416968 h 3232516"/>
                  <a:gd name="connsiteX10" fmla="*/ 258736 w 1326984"/>
                  <a:gd name="connsiteY10" fmla="*/ 1107405 h 3232516"/>
                  <a:gd name="connsiteX11" fmla="*/ 109194 w 1326984"/>
                  <a:gd name="connsiteY11" fmla="*/ 812130 h 3232516"/>
                  <a:gd name="connsiteX12" fmla="*/ 76809 w 1326984"/>
                  <a:gd name="connsiteY12" fmla="*/ 639728 h 3232516"/>
                  <a:gd name="connsiteX13" fmla="*/ 47281 w 1326984"/>
                  <a:gd name="connsiteY13" fmla="*/ 465420 h 3232516"/>
                  <a:gd name="connsiteX14" fmla="*/ 80619 w 1326984"/>
                  <a:gd name="connsiteY14" fmla="*/ 339690 h 3232516"/>
                  <a:gd name="connsiteX15" fmla="*/ 146341 w 1326984"/>
                  <a:gd name="connsiteY15" fmla="*/ 224438 h 3232516"/>
                  <a:gd name="connsiteX16" fmla="*/ 201586 w 1326984"/>
                  <a:gd name="connsiteY16" fmla="*/ 120615 h 3232516"/>
                  <a:gd name="connsiteX17" fmla="*/ 273976 w 1326984"/>
                  <a:gd name="connsiteY17" fmla="*/ 53940 h 3232516"/>
                  <a:gd name="connsiteX18" fmla="*/ 389229 w 1326984"/>
                  <a:gd name="connsiteY18" fmla="*/ 67275 h 3232516"/>
                  <a:gd name="connsiteX19" fmla="*/ 443521 w 1326984"/>
                  <a:gd name="connsiteY19" fmla="*/ 118710 h 3232516"/>
                  <a:gd name="connsiteX20" fmla="*/ 483526 w 1326984"/>
                  <a:gd name="connsiteY20" fmla="*/ 179670 h 3232516"/>
                  <a:gd name="connsiteX21" fmla="*/ 535914 w 1326984"/>
                  <a:gd name="connsiteY21" fmla="*/ 346358 h 3232516"/>
                  <a:gd name="connsiteX22" fmla="*/ 617829 w 1326984"/>
                  <a:gd name="connsiteY22" fmla="*/ 493043 h 3232516"/>
                  <a:gd name="connsiteX23" fmla="*/ 796899 w 1326984"/>
                  <a:gd name="connsiteY23" fmla="*/ 789270 h 3232516"/>
                  <a:gd name="connsiteX24" fmla="*/ 986446 w 1326984"/>
                  <a:gd name="connsiteY24" fmla="*/ 1082640 h 3232516"/>
                  <a:gd name="connsiteX25" fmla="*/ 1063599 w 1326984"/>
                  <a:gd name="connsiteY25" fmla="*/ 1235040 h 3232516"/>
                  <a:gd name="connsiteX26" fmla="*/ 1120749 w 1326984"/>
                  <a:gd name="connsiteY26" fmla="*/ 1392203 h 3232516"/>
                  <a:gd name="connsiteX27" fmla="*/ 1194091 w 1326984"/>
                  <a:gd name="connsiteY27" fmla="*/ 1540793 h 3232516"/>
                  <a:gd name="connsiteX28" fmla="*/ 1230286 w 1326984"/>
                  <a:gd name="connsiteY28" fmla="*/ 1610325 h 3232516"/>
                  <a:gd name="connsiteX29" fmla="*/ 1256956 w 1326984"/>
                  <a:gd name="connsiteY29" fmla="*/ 1691288 h 3232516"/>
                  <a:gd name="connsiteX30" fmla="*/ 1275054 w 1326984"/>
                  <a:gd name="connsiteY30" fmla="*/ 1766535 h 3232516"/>
                  <a:gd name="connsiteX31" fmla="*/ 1278864 w 1326984"/>
                  <a:gd name="connsiteY31" fmla="*/ 1851308 h 3232516"/>
                  <a:gd name="connsiteX32" fmla="*/ 1255051 w 1326984"/>
                  <a:gd name="connsiteY32" fmla="*/ 2018948 h 3232516"/>
                  <a:gd name="connsiteX33" fmla="*/ 1172184 w 1326984"/>
                  <a:gd name="connsiteY33" fmla="*/ 2167538 h 3232516"/>
                  <a:gd name="connsiteX34" fmla="*/ 1081696 w 1326984"/>
                  <a:gd name="connsiteY34" fmla="*/ 2311365 h 3232516"/>
                  <a:gd name="connsiteX35" fmla="*/ 1005496 w 1326984"/>
                  <a:gd name="connsiteY35" fmla="*/ 2452335 h 3232516"/>
                  <a:gd name="connsiteX36" fmla="*/ 919771 w 1326984"/>
                  <a:gd name="connsiteY36" fmla="*/ 2581875 h 3232516"/>
                  <a:gd name="connsiteX37" fmla="*/ 781659 w 1326984"/>
                  <a:gd name="connsiteY37" fmla="*/ 2829525 h 3232516"/>
                  <a:gd name="connsiteX38" fmla="*/ 778801 w 1326984"/>
                  <a:gd name="connsiteY38" fmla="*/ 2982878 h 3232516"/>
                  <a:gd name="connsiteX39" fmla="*/ 751179 w 1326984"/>
                  <a:gd name="connsiteY39" fmla="*/ 3109560 h 3232516"/>
                  <a:gd name="connsiteX40" fmla="*/ 676884 w 1326984"/>
                  <a:gd name="connsiteY40" fmla="*/ 3201953 h 3232516"/>
                  <a:gd name="connsiteX41" fmla="*/ 706411 w 1326984"/>
                  <a:gd name="connsiteY41" fmla="*/ 3231480 h 3232516"/>
                  <a:gd name="connsiteX42" fmla="*/ 829284 w 1326984"/>
                  <a:gd name="connsiteY42" fmla="*/ 3039075 h 3232516"/>
                  <a:gd name="connsiteX43" fmla="*/ 852144 w 1326984"/>
                  <a:gd name="connsiteY43" fmla="*/ 2923823 h 3232516"/>
                  <a:gd name="connsiteX44" fmla="*/ 868336 w 1326984"/>
                  <a:gd name="connsiteY44" fmla="*/ 2832383 h 3232516"/>
                  <a:gd name="connsiteX45" fmla="*/ 887386 w 1326984"/>
                  <a:gd name="connsiteY45" fmla="*/ 2767613 h 3232516"/>
                  <a:gd name="connsiteX46" fmla="*/ 929296 w 1326984"/>
                  <a:gd name="connsiteY46" fmla="*/ 2631405 h 3232516"/>
                  <a:gd name="connsiteX47" fmla="*/ 883576 w 1326984"/>
                  <a:gd name="connsiteY47" fmla="*/ 2643788 h 3232516"/>
                  <a:gd name="connsiteX48" fmla="*/ 873099 w 1326984"/>
                  <a:gd name="connsiteY48" fmla="*/ 2687603 h 3232516"/>
                  <a:gd name="connsiteX49" fmla="*/ 846429 w 1326984"/>
                  <a:gd name="connsiteY49" fmla="*/ 2741896 h 3232516"/>
                  <a:gd name="connsiteX50" fmla="*/ 811186 w 1326984"/>
                  <a:gd name="connsiteY50" fmla="*/ 2881913 h 3232516"/>
                  <a:gd name="connsiteX51" fmla="*/ 789279 w 1326984"/>
                  <a:gd name="connsiteY51" fmla="*/ 3000023 h 3232516"/>
                  <a:gd name="connsiteX52" fmla="*/ 759751 w 1326984"/>
                  <a:gd name="connsiteY52" fmla="*/ 3107655 h 3232516"/>
                  <a:gd name="connsiteX53" fmla="*/ 694029 w 1326984"/>
                  <a:gd name="connsiteY53" fmla="*/ 3185760 h 3232516"/>
                  <a:gd name="connsiteX54" fmla="*/ 723556 w 1326984"/>
                  <a:gd name="connsiteY54" fmla="*/ 3215288 h 3232516"/>
                  <a:gd name="connsiteX55" fmla="*/ 799756 w 1326984"/>
                  <a:gd name="connsiteY55" fmla="*/ 3126705 h 3232516"/>
                  <a:gd name="connsiteX56" fmla="*/ 827379 w 1326984"/>
                  <a:gd name="connsiteY56" fmla="*/ 2983830 h 3232516"/>
                  <a:gd name="connsiteX57" fmla="*/ 830236 w 1326984"/>
                  <a:gd name="connsiteY57" fmla="*/ 2831430 h 3232516"/>
                  <a:gd name="connsiteX58" fmla="*/ 885481 w 1326984"/>
                  <a:gd name="connsiteY58" fmla="*/ 2705700 h 3232516"/>
                  <a:gd name="connsiteX59" fmla="*/ 976921 w 1326984"/>
                  <a:gd name="connsiteY59" fmla="*/ 2588543 h 3232516"/>
                  <a:gd name="connsiteX60" fmla="*/ 1062646 w 1326984"/>
                  <a:gd name="connsiteY60" fmla="*/ 2448525 h 3232516"/>
                  <a:gd name="connsiteX61" fmla="*/ 1143609 w 1326984"/>
                  <a:gd name="connsiteY61" fmla="*/ 2304698 h 3232516"/>
                  <a:gd name="connsiteX62" fmla="*/ 1232191 w 1326984"/>
                  <a:gd name="connsiteY62" fmla="*/ 2158965 h 3232516"/>
                  <a:gd name="connsiteX63" fmla="*/ 1311249 w 1326984"/>
                  <a:gd name="connsiteY63" fmla="*/ 2005613 h 3232516"/>
                  <a:gd name="connsiteX64" fmla="*/ 1326489 w 1326984"/>
                  <a:gd name="connsiteY64" fmla="*/ 1829400 h 3232516"/>
                  <a:gd name="connsiteX65" fmla="*/ 1233144 w 1326984"/>
                  <a:gd name="connsiteY65" fmla="*/ 1514123 h 3232516"/>
                  <a:gd name="connsiteX66" fmla="*/ 1159801 w 1326984"/>
                  <a:gd name="connsiteY66" fmla="*/ 1363628 h 3232516"/>
                  <a:gd name="connsiteX67" fmla="*/ 1100746 w 1326984"/>
                  <a:gd name="connsiteY67" fmla="*/ 1203608 h 3232516"/>
                  <a:gd name="connsiteX68" fmla="*/ 1019784 w 1326984"/>
                  <a:gd name="connsiteY68" fmla="*/ 1045493 h 3232516"/>
                  <a:gd name="connsiteX69" fmla="*/ 928344 w 1326984"/>
                  <a:gd name="connsiteY69" fmla="*/ 895950 h 3232516"/>
                  <a:gd name="connsiteX70" fmla="*/ 827379 w 1326984"/>
                  <a:gd name="connsiteY70" fmla="*/ 750218 h 3232516"/>
                  <a:gd name="connsiteX71" fmla="*/ 734034 w 1326984"/>
                  <a:gd name="connsiteY71" fmla="*/ 600675 h 3232516"/>
                  <a:gd name="connsiteX72" fmla="*/ 647356 w 1326984"/>
                  <a:gd name="connsiteY72" fmla="*/ 449228 h 3232516"/>
                  <a:gd name="connsiteX73" fmla="*/ 568299 w 1326984"/>
                  <a:gd name="connsiteY73" fmla="*/ 297780 h 3232516"/>
                  <a:gd name="connsiteX74" fmla="*/ 514959 w 1326984"/>
                  <a:gd name="connsiteY74" fmla="*/ 133950 h 3232516"/>
                  <a:gd name="connsiteX75" fmla="*/ 465429 w 1326984"/>
                  <a:gd name="connsiteY75" fmla="*/ 71085 h 3232516"/>
                  <a:gd name="connsiteX76" fmla="*/ 408279 w 1326984"/>
                  <a:gd name="connsiteY76" fmla="*/ 22508 h 3232516"/>
                  <a:gd name="connsiteX77" fmla="*/ 275881 w 1326984"/>
                  <a:gd name="connsiteY77" fmla="*/ 4410 h 3232516"/>
                  <a:gd name="connsiteX78" fmla="*/ 181584 w 1326984"/>
                  <a:gd name="connsiteY78" fmla="*/ 67275 h 3232516"/>
                  <a:gd name="connsiteX79" fmla="*/ 120624 w 1326984"/>
                  <a:gd name="connsiteY79" fmla="*/ 170145 h 3232516"/>
                  <a:gd name="connsiteX80" fmla="*/ 58711 w 1326984"/>
                  <a:gd name="connsiteY80" fmla="*/ 282540 h 3232516"/>
                  <a:gd name="connsiteX81" fmla="*/ 7276 w 1326984"/>
                  <a:gd name="connsiteY81" fmla="*/ 407318 h 3232516"/>
                  <a:gd name="connsiteX82" fmla="*/ 10134 w 1326984"/>
                  <a:gd name="connsiteY82" fmla="*/ 570195 h 3232516"/>
                  <a:gd name="connsiteX83" fmla="*/ 32994 w 1326984"/>
                  <a:gd name="connsiteY83" fmla="*/ 662588 h 3232516"/>
                  <a:gd name="connsiteX84" fmla="*/ 49186 w 1326984"/>
                  <a:gd name="connsiteY84" fmla="*/ 751170 h 3232516"/>
                  <a:gd name="connsiteX85" fmla="*/ 97764 w 1326984"/>
                  <a:gd name="connsiteY85" fmla="*/ 916905 h 3232516"/>
                  <a:gd name="connsiteX86" fmla="*/ 179679 w 1326984"/>
                  <a:gd name="connsiteY86" fmla="*/ 1067400 h 3232516"/>
                  <a:gd name="connsiteX87" fmla="*/ 254926 w 1326984"/>
                  <a:gd name="connsiteY87" fmla="*/ 1212180 h 3232516"/>
                  <a:gd name="connsiteX88" fmla="*/ 316839 w 1326984"/>
                  <a:gd name="connsiteY88" fmla="*/ 1383630 h 3232516"/>
                  <a:gd name="connsiteX89" fmla="*/ 399706 w 1326984"/>
                  <a:gd name="connsiteY89" fmla="*/ 1517933 h 3232516"/>
                  <a:gd name="connsiteX90" fmla="*/ 512101 w 1326984"/>
                  <a:gd name="connsiteY90" fmla="*/ 1629375 h 3232516"/>
                  <a:gd name="connsiteX91" fmla="*/ 590206 w 1326984"/>
                  <a:gd name="connsiteY91" fmla="*/ 1711290 h 3232516"/>
                  <a:gd name="connsiteX92" fmla="*/ 568299 w 1326984"/>
                  <a:gd name="connsiteY92" fmla="*/ 1867500 h 3232516"/>
                  <a:gd name="connsiteX93" fmla="*/ 498766 w 1326984"/>
                  <a:gd name="connsiteY93" fmla="*/ 2036093 h 3232516"/>
                  <a:gd name="connsiteX94" fmla="*/ 418756 w 1326984"/>
                  <a:gd name="connsiteY94" fmla="*/ 2185635 h 3232516"/>
                  <a:gd name="connsiteX95" fmla="*/ 337794 w 1326984"/>
                  <a:gd name="connsiteY95" fmla="*/ 2328510 h 3232516"/>
                  <a:gd name="connsiteX96" fmla="*/ 313029 w 1326984"/>
                  <a:gd name="connsiteY96" fmla="*/ 2399948 h 3232516"/>
                  <a:gd name="connsiteX97" fmla="*/ 283501 w 1326984"/>
                  <a:gd name="connsiteY97" fmla="*/ 2459003 h 3232516"/>
                  <a:gd name="connsiteX98" fmla="*/ 300646 w 1326984"/>
                  <a:gd name="connsiteY98" fmla="*/ 2499960 h 3232516"/>
                  <a:gd name="connsiteX99" fmla="*/ 311124 w 1326984"/>
                  <a:gd name="connsiteY99" fmla="*/ 2499008 h 3232516"/>
                  <a:gd name="connsiteX100" fmla="*/ 334936 w 1326984"/>
                  <a:gd name="connsiteY100" fmla="*/ 2475196 h 3232516"/>
                  <a:gd name="connsiteX101" fmla="*/ 311124 w 1326984"/>
                  <a:gd name="connsiteY101" fmla="*/ 2449478 h 3232516"/>
                  <a:gd name="connsiteX102" fmla="*/ 311124 w 1326984"/>
                  <a:gd name="connsiteY102" fmla="*/ 2449478 h 32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26984" h="3232516">
                    <a:moveTo>
                      <a:pt x="311124" y="2449478"/>
                    </a:moveTo>
                    <a:cubicBezTo>
                      <a:pt x="307314" y="2449478"/>
                      <a:pt x="303504" y="2450430"/>
                      <a:pt x="300646" y="2450430"/>
                    </a:cubicBezTo>
                    <a:cubicBezTo>
                      <a:pt x="306361" y="2463765"/>
                      <a:pt x="312076" y="2477100"/>
                      <a:pt x="317791" y="2491388"/>
                    </a:cubicBezTo>
                    <a:cubicBezTo>
                      <a:pt x="353986" y="2457098"/>
                      <a:pt x="360654" y="2402805"/>
                      <a:pt x="376846" y="2357085"/>
                    </a:cubicBezTo>
                    <a:cubicBezTo>
                      <a:pt x="395896" y="2307555"/>
                      <a:pt x="420661" y="2259930"/>
                      <a:pt x="453046" y="2217068"/>
                    </a:cubicBezTo>
                    <a:cubicBezTo>
                      <a:pt x="487336" y="2173253"/>
                      <a:pt x="509244" y="2121818"/>
                      <a:pt x="534009" y="2072288"/>
                    </a:cubicBezTo>
                    <a:cubicBezTo>
                      <a:pt x="559726" y="2018948"/>
                      <a:pt x="582586" y="1964655"/>
                      <a:pt x="602589" y="1909410"/>
                    </a:cubicBezTo>
                    <a:cubicBezTo>
                      <a:pt x="635926" y="1819875"/>
                      <a:pt x="675931" y="1704623"/>
                      <a:pt x="592111" y="1629375"/>
                    </a:cubicBezTo>
                    <a:cubicBezTo>
                      <a:pt x="557821" y="1597943"/>
                      <a:pt x="517816" y="1574130"/>
                      <a:pt x="484479" y="1540793"/>
                    </a:cubicBezTo>
                    <a:cubicBezTo>
                      <a:pt x="447331" y="1503645"/>
                      <a:pt x="415899" y="1461735"/>
                      <a:pt x="389229" y="1416968"/>
                    </a:cubicBezTo>
                    <a:cubicBezTo>
                      <a:pt x="331126" y="1319813"/>
                      <a:pt x="313029" y="1206465"/>
                      <a:pt x="258736" y="1107405"/>
                    </a:cubicBezTo>
                    <a:cubicBezTo>
                      <a:pt x="205396" y="1011203"/>
                      <a:pt x="137769" y="919763"/>
                      <a:pt x="109194" y="812130"/>
                    </a:cubicBezTo>
                    <a:cubicBezTo>
                      <a:pt x="93954" y="754980"/>
                      <a:pt x="90144" y="695925"/>
                      <a:pt x="76809" y="639728"/>
                    </a:cubicBezTo>
                    <a:cubicBezTo>
                      <a:pt x="62521" y="581625"/>
                      <a:pt x="44424" y="525428"/>
                      <a:pt x="47281" y="465420"/>
                    </a:cubicBezTo>
                    <a:cubicBezTo>
                      <a:pt x="49186" y="421605"/>
                      <a:pt x="61569" y="379695"/>
                      <a:pt x="80619" y="339690"/>
                    </a:cubicBezTo>
                    <a:cubicBezTo>
                      <a:pt x="100621" y="299685"/>
                      <a:pt x="125386" y="263490"/>
                      <a:pt x="146341" y="224438"/>
                    </a:cubicBezTo>
                    <a:cubicBezTo>
                      <a:pt x="164439" y="189195"/>
                      <a:pt x="180631" y="153000"/>
                      <a:pt x="201586" y="120615"/>
                    </a:cubicBezTo>
                    <a:cubicBezTo>
                      <a:pt x="218731" y="92993"/>
                      <a:pt x="242544" y="64418"/>
                      <a:pt x="273976" y="53940"/>
                    </a:cubicBezTo>
                    <a:cubicBezTo>
                      <a:pt x="311124" y="41558"/>
                      <a:pt x="356844" y="45368"/>
                      <a:pt x="389229" y="67275"/>
                    </a:cubicBezTo>
                    <a:cubicBezTo>
                      <a:pt x="409231" y="81563"/>
                      <a:pt x="427329" y="100613"/>
                      <a:pt x="443521" y="118710"/>
                    </a:cubicBezTo>
                    <a:cubicBezTo>
                      <a:pt x="459714" y="136808"/>
                      <a:pt x="474954" y="156810"/>
                      <a:pt x="483526" y="179670"/>
                    </a:cubicBezTo>
                    <a:cubicBezTo>
                      <a:pt x="503529" y="233963"/>
                      <a:pt x="513054" y="292065"/>
                      <a:pt x="535914" y="346358"/>
                    </a:cubicBezTo>
                    <a:cubicBezTo>
                      <a:pt x="557821" y="397793"/>
                      <a:pt x="589254" y="445418"/>
                      <a:pt x="617829" y="493043"/>
                    </a:cubicBezTo>
                    <a:cubicBezTo>
                      <a:pt x="676884" y="592103"/>
                      <a:pt x="728319" y="695925"/>
                      <a:pt x="796899" y="789270"/>
                    </a:cubicBezTo>
                    <a:cubicBezTo>
                      <a:pt x="865479" y="883568"/>
                      <a:pt x="928344" y="981675"/>
                      <a:pt x="986446" y="1082640"/>
                    </a:cubicBezTo>
                    <a:cubicBezTo>
                      <a:pt x="1015021" y="1132170"/>
                      <a:pt x="1042644" y="1181700"/>
                      <a:pt x="1063599" y="1235040"/>
                    </a:cubicBezTo>
                    <a:cubicBezTo>
                      <a:pt x="1083601" y="1287428"/>
                      <a:pt x="1100746" y="1339815"/>
                      <a:pt x="1120749" y="1392203"/>
                    </a:cubicBezTo>
                    <a:cubicBezTo>
                      <a:pt x="1140751" y="1443638"/>
                      <a:pt x="1166469" y="1492215"/>
                      <a:pt x="1194091" y="1540793"/>
                    </a:cubicBezTo>
                    <a:cubicBezTo>
                      <a:pt x="1207426" y="1563653"/>
                      <a:pt x="1219809" y="1585560"/>
                      <a:pt x="1230286" y="1610325"/>
                    </a:cubicBezTo>
                    <a:cubicBezTo>
                      <a:pt x="1240764" y="1636043"/>
                      <a:pt x="1249336" y="1663665"/>
                      <a:pt x="1256956" y="1691288"/>
                    </a:cubicBezTo>
                    <a:cubicBezTo>
                      <a:pt x="1264576" y="1716053"/>
                      <a:pt x="1271244" y="1740818"/>
                      <a:pt x="1275054" y="1766535"/>
                    </a:cubicBezTo>
                    <a:cubicBezTo>
                      <a:pt x="1279816" y="1795110"/>
                      <a:pt x="1278864" y="1822733"/>
                      <a:pt x="1278864" y="1851308"/>
                    </a:cubicBezTo>
                    <a:cubicBezTo>
                      <a:pt x="1279816" y="1910363"/>
                      <a:pt x="1278864" y="1964655"/>
                      <a:pt x="1255051" y="2018948"/>
                    </a:cubicBezTo>
                    <a:cubicBezTo>
                      <a:pt x="1232191" y="2071335"/>
                      <a:pt x="1200759" y="2118960"/>
                      <a:pt x="1172184" y="2167538"/>
                    </a:cubicBezTo>
                    <a:cubicBezTo>
                      <a:pt x="1143609" y="2217068"/>
                      <a:pt x="1113129" y="2263740"/>
                      <a:pt x="1081696" y="2311365"/>
                    </a:cubicBezTo>
                    <a:cubicBezTo>
                      <a:pt x="1053121" y="2356133"/>
                      <a:pt x="1031214" y="2405663"/>
                      <a:pt x="1005496" y="2452335"/>
                    </a:cubicBezTo>
                    <a:cubicBezTo>
                      <a:pt x="980731" y="2498055"/>
                      <a:pt x="953109" y="2542823"/>
                      <a:pt x="919771" y="2581875"/>
                    </a:cubicBezTo>
                    <a:cubicBezTo>
                      <a:pt x="856906" y="2654265"/>
                      <a:pt x="798804" y="2733323"/>
                      <a:pt x="781659" y="2829525"/>
                    </a:cubicBezTo>
                    <a:cubicBezTo>
                      <a:pt x="772134" y="2880960"/>
                      <a:pt x="775944" y="2931443"/>
                      <a:pt x="778801" y="2982878"/>
                    </a:cubicBezTo>
                    <a:cubicBezTo>
                      <a:pt x="781659" y="3028598"/>
                      <a:pt x="783564" y="3073365"/>
                      <a:pt x="751179" y="3109560"/>
                    </a:cubicBezTo>
                    <a:cubicBezTo>
                      <a:pt x="724509" y="3140040"/>
                      <a:pt x="693076" y="3163853"/>
                      <a:pt x="676884" y="3201953"/>
                    </a:cubicBezTo>
                    <a:cubicBezTo>
                      <a:pt x="670216" y="3218146"/>
                      <a:pt x="690219" y="3237196"/>
                      <a:pt x="706411" y="3231480"/>
                    </a:cubicBezTo>
                    <a:cubicBezTo>
                      <a:pt x="784516" y="3201000"/>
                      <a:pt x="813091" y="3114323"/>
                      <a:pt x="829284" y="3039075"/>
                    </a:cubicBezTo>
                    <a:cubicBezTo>
                      <a:pt x="837856" y="3000975"/>
                      <a:pt x="844524" y="2961923"/>
                      <a:pt x="852144" y="2923823"/>
                    </a:cubicBezTo>
                    <a:cubicBezTo>
                      <a:pt x="857859" y="2893343"/>
                      <a:pt x="862621" y="2862863"/>
                      <a:pt x="868336" y="2832383"/>
                    </a:cubicBezTo>
                    <a:cubicBezTo>
                      <a:pt x="873099" y="2810475"/>
                      <a:pt x="876909" y="2788568"/>
                      <a:pt x="887386" y="2767613"/>
                    </a:cubicBezTo>
                    <a:cubicBezTo>
                      <a:pt x="907389" y="2726655"/>
                      <a:pt x="939774" y="2679983"/>
                      <a:pt x="929296" y="2631405"/>
                    </a:cubicBezTo>
                    <a:cubicBezTo>
                      <a:pt x="923581" y="2600925"/>
                      <a:pt x="877861" y="2614260"/>
                      <a:pt x="883576" y="2643788"/>
                    </a:cubicBezTo>
                    <a:cubicBezTo>
                      <a:pt x="886434" y="2657123"/>
                      <a:pt x="878814" y="2674268"/>
                      <a:pt x="873099" y="2687603"/>
                    </a:cubicBezTo>
                    <a:cubicBezTo>
                      <a:pt x="865479" y="2705700"/>
                      <a:pt x="855954" y="2723798"/>
                      <a:pt x="846429" y="2741896"/>
                    </a:cubicBezTo>
                    <a:cubicBezTo>
                      <a:pt x="825474" y="2785710"/>
                      <a:pt x="819759" y="2834288"/>
                      <a:pt x="811186" y="2881913"/>
                    </a:cubicBezTo>
                    <a:cubicBezTo>
                      <a:pt x="804519" y="2920965"/>
                      <a:pt x="796899" y="2960971"/>
                      <a:pt x="789279" y="3000023"/>
                    </a:cubicBezTo>
                    <a:cubicBezTo>
                      <a:pt x="781659" y="3036218"/>
                      <a:pt x="774039" y="3073365"/>
                      <a:pt x="759751" y="3107655"/>
                    </a:cubicBezTo>
                    <a:cubicBezTo>
                      <a:pt x="746416" y="3138135"/>
                      <a:pt x="727366" y="3172425"/>
                      <a:pt x="694029" y="3185760"/>
                    </a:cubicBezTo>
                    <a:cubicBezTo>
                      <a:pt x="703554" y="3195285"/>
                      <a:pt x="714031" y="3205763"/>
                      <a:pt x="723556" y="3215288"/>
                    </a:cubicBezTo>
                    <a:cubicBezTo>
                      <a:pt x="738796" y="3180046"/>
                      <a:pt x="776896" y="3157185"/>
                      <a:pt x="799756" y="3126705"/>
                    </a:cubicBezTo>
                    <a:cubicBezTo>
                      <a:pt x="830236" y="3084796"/>
                      <a:pt x="830236" y="3033360"/>
                      <a:pt x="827379" y="2983830"/>
                    </a:cubicBezTo>
                    <a:cubicBezTo>
                      <a:pt x="824521" y="2932396"/>
                      <a:pt x="819759" y="2881913"/>
                      <a:pt x="830236" y="2831430"/>
                    </a:cubicBezTo>
                    <a:cubicBezTo>
                      <a:pt x="839761" y="2785710"/>
                      <a:pt x="859764" y="2744753"/>
                      <a:pt x="885481" y="2705700"/>
                    </a:cubicBezTo>
                    <a:cubicBezTo>
                      <a:pt x="913104" y="2663790"/>
                      <a:pt x="947394" y="2628548"/>
                      <a:pt x="976921" y="2588543"/>
                    </a:cubicBezTo>
                    <a:cubicBezTo>
                      <a:pt x="1010259" y="2544728"/>
                      <a:pt x="1037881" y="2497103"/>
                      <a:pt x="1062646" y="2448525"/>
                    </a:cubicBezTo>
                    <a:cubicBezTo>
                      <a:pt x="1088364" y="2398996"/>
                      <a:pt x="1113129" y="2351371"/>
                      <a:pt x="1143609" y="2304698"/>
                    </a:cubicBezTo>
                    <a:cubicBezTo>
                      <a:pt x="1175041" y="2257073"/>
                      <a:pt x="1203616" y="2208496"/>
                      <a:pt x="1232191" y="2158965"/>
                    </a:cubicBezTo>
                    <a:cubicBezTo>
                      <a:pt x="1261719" y="2109435"/>
                      <a:pt x="1292199" y="2059905"/>
                      <a:pt x="1311249" y="2005613"/>
                    </a:cubicBezTo>
                    <a:cubicBezTo>
                      <a:pt x="1331251" y="1948463"/>
                      <a:pt x="1326489" y="1888455"/>
                      <a:pt x="1326489" y="1829400"/>
                    </a:cubicBezTo>
                    <a:cubicBezTo>
                      <a:pt x="1326489" y="1719863"/>
                      <a:pt x="1288389" y="1608420"/>
                      <a:pt x="1233144" y="1514123"/>
                    </a:cubicBezTo>
                    <a:cubicBezTo>
                      <a:pt x="1204569" y="1465545"/>
                      <a:pt x="1179804" y="1416015"/>
                      <a:pt x="1159801" y="1363628"/>
                    </a:cubicBezTo>
                    <a:cubicBezTo>
                      <a:pt x="1139799" y="1310288"/>
                      <a:pt x="1122654" y="1255995"/>
                      <a:pt x="1100746" y="1203608"/>
                    </a:cubicBezTo>
                    <a:cubicBezTo>
                      <a:pt x="1077886" y="1148363"/>
                      <a:pt x="1049311" y="1096928"/>
                      <a:pt x="1019784" y="1045493"/>
                    </a:cubicBezTo>
                    <a:cubicBezTo>
                      <a:pt x="990256" y="995010"/>
                      <a:pt x="959776" y="944528"/>
                      <a:pt x="928344" y="895950"/>
                    </a:cubicBezTo>
                    <a:cubicBezTo>
                      <a:pt x="895959" y="846420"/>
                      <a:pt x="861669" y="798795"/>
                      <a:pt x="827379" y="750218"/>
                    </a:cubicBezTo>
                    <a:cubicBezTo>
                      <a:pt x="793089" y="702593"/>
                      <a:pt x="763561" y="652110"/>
                      <a:pt x="734034" y="600675"/>
                    </a:cubicBezTo>
                    <a:cubicBezTo>
                      <a:pt x="705459" y="550193"/>
                      <a:pt x="677836" y="498758"/>
                      <a:pt x="647356" y="449228"/>
                    </a:cubicBezTo>
                    <a:cubicBezTo>
                      <a:pt x="617829" y="400650"/>
                      <a:pt x="586396" y="352073"/>
                      <a:pt x="568299" y="297780"/>
                    </a:cubicBezTo>
                    <a:cubicBezTo>
                      <a:pt x="550201" y="244440"/>
                      <a:pt x="543534" y="183480"/>
                      <a:pt x="514959" y="133950"/>
                    </a:cubicBezTo>
                    <a:cubicBezTo>
                      <a:pt x="501624" y="111090"/>
                      <a:pt x="484479" y="90135"/>
                      <a:pt x="465429" y="71085"/>
                    </a:cubicBezTo>
                    <a:cubicBezTo>
                      <a:pt x="448284" y="52988"/>
                      <a:pt x="429234" y="34890"/>
                      <a:pt x="408279" y="22508"/>
                    </a:cubicBezTo>
                    <a:cubicBezTo>
                      <a:pt x="370179" y="-1305"/>
                      <a:pt x="319696" y="-4162"/>
                      <a:pt x="275881" y="4410"/>
                    </a:cubicBezTo>
                    <a:cubicBezTo>
                      <a:pt x="237781" y="12030"/>
                      <a:pt x="205396" y="36795"/>
                      <a:pt x="181584" y="67275"/>
                    </a:cubicBezTo>
                    <a:cubicBezTo>
                      <a:pt x="156819" y="98708"/>
                      <a:pt x="138721" y="134903"/>
                      <a:pt x="120624" y="170145"/>
                    </a:cubicBezTo>
                    <a:cubicBezTo>
                      <a:pt x="101574" y="208245"/>
                      <a:pt x="79666" y="244440"/>
                      <a:pt x="58711" y="282540"/>
                    </a:cubicBezTo>
                    <a:cubicBezTo>
                      <a:pt x="36804" y="321593"/>
                      <a:pt x="15849" y="363503"/>
                      <a:pt x="7276" y="407318"/>
                    </a:cubicBezTo>
                    <a:cubicBezTo>
                      <a:pt x="-4154" y="461610"/>
                      <a:pt x="-1296" y="516855"/>
                      <a:pt x="10134" y="570195"/>
                    </a:cubicBezTo>
                    <a:cubicBezTo>
                      <a:pt x="16801" y="600675"/>
                      <a:pt x="26326" y="631155"/>
                      <a:pt x="32994" y="662588"/>
                    </a:cubicBezTo>
                    <a:cubicBezTo>
                      <a:pt x="39661" y="692115"/>
                      <a:pt x="44424" y="721643"/>
                      <a:pt x="49186" y="751170"/>
                    </a:cubicBezTo>
                    <a:cubicBezTo>
                      <a:pt x="58711" y="809273"/>
                      <a:pt x="72999" y="863565"/>
                      <a:pt x="97764" y="916905"/>
                    </a:cubicBezTo>
                    <a:cubicBezTo>
                      <a:pt x="121576" y="968340"/>
                      <a:pt x="151104" y="1017870"/>
                      <a:pt x="179679" y="1067400"/>
                    </a:cubicBezTo>
                    <a:cubicBezTo>
                      <a:pt x="207301" y="1114073"/>
                      <a:pt x="236829" y="1160745"/>
                      <a:pt x="254926" y="1212180"/>
                    </a:cubicBezTo>
                    <a:cubicBezTo>
                      <a:pt x="275881" y="1269330"/>
                      <a:pt x="292074" y="1328385"/>
                      <a:pt x="316839" y="1383630"/>
                    </a:cubicBezTo>
                    <a:cubicBezTo>
                      <a:pt x="338746" y="1432208"/>
                      <a:pt x="367321" y="1476975"/>
                      <a:pt x="399706" y="1517933"/>
                    </a:cubicBezTo>
                    <a:cubicBezTo>
                      <a:pt x="432091" y="1559843"/>
                      <a:pt x="469239" y="1596990"/>
                      <a:pt x="512101" y="1629375"/>
                    </a:cubicBezTo>
                    <a:cubicBezTo>
                      <a:pt x="541629" y="1652235"/>
                      <a:pt x="578776" y="1673190"/>
                      <a:pt x="590206" y="1711290"/>
                    </a:cubicBezTo>
                    <a:cubicBezTo>
                      <a:pt x="605446" y="1763678"/>
                      <a:pt x="585444" y="1818923"/>
                      <a:pt x="568299" y="1867500"/>
                    </a:cubicBezTo>
                    <a:cubicBezTo>
                      <a:pt x="547344" y="1924650"/>
                      <a:pt x="525436" y="1981800"/>
                      <a:pt x="498766" y="2036093"/>
                    </a:cubicBezTo>
                    <a:cubicBezTo>
                      <a:pt x="474954" y="2086575"/>
                      <a:pt x="452094" y="2140868"/>
                      <a:pt x="418756" y="2185635"/>
                    </a:cubicBezTo>
                    <a:cubicBezTo>
                      <a:pt x="385419" y="2230403"/>
                      <a:pt x="359701" y="2276123"/>
                      <a:pt x="337794" y="2328510"/>
                    </a:cubicBezTo>
                    <a:cubicBezTo>
                      <a:pt x="328269" y="2352323"/>
                      <a:pt x="320649" y="2376135"/>
                      <a:pt x="313029" y="2399948"/>
                    </a:cubicBezTo>
                    <a:cubicBezTo>
                      <a:pt x="306361" y="2420903"/>
                      <a:pt x="299694" y="2443763"/>
                      <a:pt x="283501" y="2459003"/>
                    </a:cubicBezTo>
                    <a:cubicBezTo>
                      <a:pt x="269214" y="2472338"/>
                      <a:pt x="279691" y="2501865"/>
                      <a:pt x="300646" y="2499960"/>
                    </a:cubicBezTo>
                    <a:cubicBezTo>
                      <a:pt x="304456" y="2499960"/>
                      <a:pt x="308266" y="2499008"/>
                      <a:pt x="311124" y="2499008"/>
                    </a:cubicBezTo>
                    <a:cubicBezTo>
                      <a:pt x="323506" y="2497103"/>
                      <a:pt x="334936" y="2489483"/>
                      <a:pt x="334936" y="2475196"/>
                    </a:cubicBezTo>
                    <a:cubicBezTo>
                      <a:pt x="334936" y="2461860"/>
                      <a:pt x="323506" y="2447573"/>
                      <a:pt x="311124" y="2449478"/>
                    </a:cubicBezTo>
                    <a:lnTo>
                      <a:pt x="311124" y="2449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4" name="Freeform: Shape 53">
                <a:extLst>
                  <a:ext uri="{FF2B5EF4-FFF2-40B4-BE49-F238E27FC236}">
                    <a16:creationId xmlns:a16="http://schemas.microsoft.com/office/drawing/2014/main" id="{0716A3BA-0D39-4AC0-A22A-B1FF6F3FCFB6}"/>
                  </a:ext>
                </a:extLst>
              </p:cNvPr>
              <p:cNvSpPr/>
              <p:nvPr/>
            </p:nvSpPr>
            <p:spPr>
              <a:xfrm>
                <a:off x="6871884" y="1650821"/>
                <a:ext cx="966632" cy="2161878"/>
              </a:xfrm>
              <a:custGeom>
                <a:avLst/>
                <a:gdLst>
                  <a:gd name="connsiteX0" fmla="*/ 332825 w 966632"/>
                  <a:gd name="connsiteY0" fmla="*/ 2146796 h 2161878"/>
                  <a:gd name="connsiteX1" fmla="*/ 350923 w 966632"/>
                  <a:gd name="connsiteY1" fmla="*/ 2079168 h 2161878"/>
                  <a:gd name="connsiteX2" fmla="*/ 353780 w 966632"/>
                  <a:gd name="connsiteY2" fmla="*/ 2047735 h 2161878"/>
                  <a:gd name="connsiteX3" fmla="*/ 361400 w 966632"/>
                  <a:gd name="connsiteY3" fmla="*/ 2014398 h 2161878"/>
                  <a:gd name="connsiteX4" fmla="*/ 379498 w 966632"/>
                  <a:gd name="connsiteY4" fmla="*/ 1947723 h 2161878"/>
                  <a:gd name="connsiteX5" fmla="*/ 409025 w 966632"/>
                  <a:gd name="connsiteY5" fmla="*/ 1889621 h 2161878"/>
                  <a:gd name="connsiteX6" fmla="*/ 591905 w 966632"/>
                  <a:gd name="connsiteY6" fmla="*/ 1651496 h 2161878"/>
                  <a:gd name="connsiteX7" fmla="*/ 707158 w 966632"/>
                  <a:gd name="connsiteY7" fmla="*/ 1369556 h 2161878"/>
                  <a:gd name="connsiteX8" fmla="*/ 770975 w 966632"/>
                  <a:gd name="connsiteY8" fmla="*/ 1230491 h 2161878"/>
                  <a:gd name="connsiteX9" fmla="*/ 820505 w 966632"/>
                  <a:gd name="connsiteY9" fmla="*/ 1088568 h 2161878"/>
                  <a:gd name="connsiteX10" fmla="*/ 870988 w 966632"/>
                  <a:gd name="connsiteY10" fmla="*/ 945693 h 2161878"/>
                  <a:gd name="connsiteX11" fmla="*/ 938615 w 966632"/>
                  <a:gd name="connsiteY11" fmla="*/ 808533 h 2161878"/>
                  <a:gd name="connsiteX12" fmla="*/ 966238 w 966632"/>
                  <a:gd name="connsiteY12" fmla="*/ 657086 h 2161878"/>
                  <a:gd name="connsiteX13" fmla="*/ 965285 w 966632"/>
                  <a:gd name="connsiteY13" fmla="*/ 577075 h 2161878"/>
                  <a:gd name="connsiteX14" fmla="*/ 957665 w 966632"/>
                  <a:gd name="connsiteY14" fmla="*/ 508496 h 2161878"/>
                  <a:gd name="connsiteX15" fmla="*/ 809075 w 966632"/>
                  <a:gd name="connsiteY15" fmla="*/ 301803 h 2161878"/>
                  <a:gd name="connsiteX16" fmla="*/ 696680 w 966632"/>
                  <a:gd name="connsiteY16" fmla="*/ 230366 h 2161878"/>
                  <a:gd name="connsiteX17" fmla="*/ 624290 w 966632"/>
                  <a:gd name="connsiteY17" fmla="*/ 197028 h 2161878"/>
                  <a:gd name="connsiteX18" fmla="*/ 556663 w 966632"/>
                  <a:gd name="connsiteY18" fmla="*/ 157975 h 2161878"/>
                  <a:gd name="connsiteX19" fmla="*/ 417598 w 966632"/>
                  <a:gd name="connsiteY19" fmla="*/ 90348 h 2161878"/>
                  <a:gd name="connsiteX20" fmla="*/ 366163 w 966632"/>
                  <a:gd name="connsiteY20" fmla="*/ 49391 h 2161878"/>
                  <a:gd name="connsiteX21" fmla="*/ 309965 w 966632"/>
                  <a:gd name="connsiteY21" fmla="*/ 22720 h 2161878"/>
                  <a:gd name="connsiteX22" fmla="*/ 249005 w 966632"/>
                  <a:gd name="connsiteY22" fmla="*/ 14148 h 2161878"/>
                  <a:gd name="connsiteX23" fmla="*/ 194713 w 966632"/>
                  <a:gd name="connsiteY23" fmla="*/ 5575 h 2161878"/>
                  <a:gd name="connsiteX24" fmla="*/ 71840 w 966632"/>
                  <a:gd name="connsiteY24" fmla="*/ 1766 h 2161878"/>
                  <a:gd name="connsiteX25" fmla="*/ 18500 w 966632"/>
                  <a:gd name="connsiteY25" fmla="*/ 11291 h 2161878"/>
                  <a:gd name="connsiteX26" fmla="*/ 2308 w 966632"/>
                  <a:gd name="connsiteY26" fmla="*/ 27483 h 2161878"/>
                  <a:gd name="connsiteX27" fmla="*/ 403 w 966632"/>
                  <a:gd name="connsiteY27" fmla="*/ 42723 h 2161878"/>
                  <a:gd name="connsiteX28" fmla="*/ 16595 w 966632"/>
                  <a:gd name="connsiteY28" fmla="*/ 72250 h 2161878"/>
                  <a:gd name="connsiteX29" fmla="*/ 46123 w 966632"/>
                  <a:gd name="connsiteY29" fmla="*/ 56058 h 2161878"/>
                  <a:gd name="connsiteX30" fmla="*/ 48028 w 966632"/>
                  <a:gd name="connsiteY30" fmla="*/ 40818 h 2161878"/>
                  <a:gd name="connsiteX31" fmla="*/ 31835 w 966632"/>
                  <a:gd name="connsiteY31" fmla="*/ 57011 h 2161878"/>
                  <a:gd name="connsiteX32" fmla="*/ 140420 w 966632"/>
                  <a:gd name="connsiteY32" fmla="*/ 47486 h 2161878"/>
                  <a:gd name="connsiteX33" fmla="*/ 245195 w 966632"/>
                  <a:gd name="connsiteY33" fmla="*/ 59868 h 2161878"/>
                  <a:gd name="connsiteX34" fmla="*/ 306155 w 966632"/>
                  <a:gd name="connsiteY34" fmla="*/ 68441 h 2161878"/>
                  <a:gd name="connsiteX35" fmla="*/ 349970 w 966632"/>
                  <a:gd name="connsiteY35" fmla="*/ 96063 h 2161878"/>
                  <a:gd name="connsiteX36" fmla="*/ 408073 w 966632"/>
                  <a:gd name="connsiteY36" fmla="*/ 136068 h 2161878"/>
                  <a:gd name="connsiteX37" fmla="*/ 476653 w 966632"/>
                  <a:gd name="connsiteY37" fmla="*/ 167500 h 2161878"/>
                  <a:gd name="connsiteX38" fmla="*/ 612860 w 966632"/>
                  <a:gd name="connsiteY38" fmla="*/ 240843 h 2161878"/>
                  <a:gd name="connsiteX39" fmla="*/ 736685 w 966632"/>
                  <a:gd name="connsiteY39" fmla="*/ 304661 h 2161878"/>
                  <a:gd name="connsiteX40" fmla="*/ 901468 w 966632"/>
                  <a:gd name="connsiteY40" fmla="*/ 480873 h 2161878"/>
                  <a:gd name="connsiteX41" fmla="*/ 919565 w 966632"/>
                  <a:gd name="connsiteY41" fmla="*/ 604698 h 2161878"/>
                  <a:gd name="connsiteX42" fmla="*/ 907183 w 966632"/>
                  <a:gd name="connsiteY42" fmla="*/ 753288 h 2161878"/>
                  <a:gd name="connsiteX43" fmla="*/ 846223 w 966632"/>
                  <a:gd name="connsiteY43" fmla="*/ 884733 h 2161878"/>
                  <a:gd name="connsiteX44" fmla="*/ 790025 w 966632"/>
                  <a:gd name="connsiteY44" fmla="*/ 1026656 h 2161878"/>
                  <a:gd name="connsiteX45" fmla="*/ 743353 w 966632"/>
                  <a:gd name="connsiteY45" fmla="*/ 1168578 h 2161878"/>
                  <a:gd name="connsiteX46" fmla="*/ 716683 w 966632"/>
                  <a:gd name="connsiteY46" fmla="*/ 1234301 h 2161878"/>
                  <a:gd name="connsiteX47" fmla="*/ 683346 w 966632"/>
                  <a:gd name="connsiteY47" fmla="*/ 1300976 h 2161878"/>
                  <a:gd name="connsiteX48" fmla="*/ 576665 w 966632"/>
                  <a:gd name="connsiteY48" fmla="*/ 1578153 h 2161878"/>
                  <a:gd name="connsiteX49" fmla="*/ 402358 w 966632"/>
                  <a:gd name="connsiteY49" fmla="*/ 1815326 h 2161878"/>
                  <a:gd name="connsiteX50" fmla="*/ 332825 w 966632"/>
                  <a:gd name="connsiteY50" fmla="*/ 1937246 h 2161878"/>
                  <a:gd name="connsiteX51" fmla="*/ 315680 w 966632"/>
                  <a:gd name="connsiteY51" fmla="*/ 2002016 h 2161878"/>
                  <a:gd name="connsiteX52" fmla="*/ 305203 w 966632"/>
                  <a:gd name="connsiteY52" fmla="*/ 2067738 h 2161878"/>
                  <a:gd name="connsiteX53" fmla="*/ 288058 w 966632"/>
                  <a:gd name="connsiteY53" fmla="*/ 2128698 h 2161878"/>
                  <a:gd name="connsiteX54" fmla="*/ 304250 w 966632"/>
                  <a:gd name="connsiteY54" fmla="*/ 2158226 h 2161878"/>
                  <a:gd name="connsiteX55" fmla="*/ 332825 w 966632"/>
                  <a:gd name="connsiteY55" fmla="*/ 2146796 h 2161878"/>
                  <a:gd name="connsiteX56" fmla="*/ 332825 w 966632"/>
                  <a:gd name="connsiteY56" fmla="*/ 2146796 h 2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66632" h="2161878">
                    <a:moveTo>
                      <a:pt x="332825" y="2146796"/>
                    </a:moveTo>
                    <a:cubicBezTo>
                      <a:pt x="336635" y="2123936"/>
                      <a:pt x="348065" y="2102981"/>
                      <a:pt x="350923" y="2079168"/>
                    </a:cubicBezTo>
                    <a:cubicBezTo>
                      <a:pt x="351875" y="2068691"/>
                      <a:pt x="351875" y="2058213"/>
                      <a:pt x="353780" y="2047735"/>
                    </a:cubicBezTo>
                    <a:cubicBezTo>
                      <a:pt x="355685" y="2036306"/>
                      <a:pt x="358543" y="2024876"/>
                      <a:pt x="361400" y="2014398"/>
                    </a:cubicBezTo>
                    <a:cubicBezTo>
                      <a:pt x="367115" y="1992491"/>
                      <a:pt x="371878" y="1969631"/>
                      <a:pt x="379498" y="1947723"/>
                    </a:cubicBezTo>
                    <a:cubicBezTo>
                      <a:pt x="386165" y="1926768"/>
                      <a:pt x="396643" y="1907718"/>
                      <a:pt x="409025" y="1889621"/>
                    </a:cubicBezTo>
                    <a:cubicBezTo>
                      <a:pt x="464270" y="1805801"/>
                      <a:pt x="539518" y="1737221"/>
                      <a:pt x="591905" y="1651496"/>
                    </a:cubicBezTo>
                    <a:cubicBezTo>
                      <a:pt x="645246" y="1564818"/>
                      <a:pt x="670963" y="1463853"/>
                      <a:pt x="707158" y="1369556"/>
                    </a:cubicBezTo>
                    <a:cubicBezTo>
                      <a:pt x="725255" y="1321931"/>
                      <a:pt x="750973" y="1277163"/>
                      <a:pt x="770975" y="1230491"/>
                    </a:cubicBezTo>
                    <a:cubicBezTo>
                      <a:pt x="790025" y="1183818"/>
                      <a:pt x="805265" y="1136193"/>
                      <a:pt x="820505" y="1088568"/>
                    </a:cubicBezTo>
                    <a:cubicBezTo>
                      <a:pt x="835746" y="1040943"/>
                      <a:pt x="850985" y="992366"/>
                      <a:pt x="870988" y="945693"/>
                    </a:cubicBezTo>
                    <a:cubicBezTo>
                      <a:pt x="891943" y="899021"/>
                      <a:pt x="918613" y="856158"/>
                      <a:pt x="938615" y="808533"/>
                    </a:cubicBezTo>
                    <a:cubicBezTo>
                      <a:pt x="958618" y="759956"/>
                      <a:pt x="965285" y="708521"/>
                      <a:pt x="966238" y="657086"/>
                    </a:cubicBezTo>
                    <a:cubicBezTo>
                      <a:pt x="967190" y="630416"/>
                      <a:pt x="966238" y="603746"/>
                      <a:pt x="965285" y="577075"/>
                    </a:cubicBezTo>
                    <a:cubicBezTo>
                      <a:pt x="964333" y="554216"/>
                      <a:pt x="963380" y="531356"/>
                      <a:pt x="957665" y="508496"/>
                    </a:cubicBezTo>
                    <a:cubicBezTo>
                      <a:pt x="937663" y="423723"/>
                      <a:pt x="875750" y="354191"/>
                      <a:pt x="809075" y="301803"/>
                    </a:cubicBezTo>
                    <a:cubicBezTo>
                      <a:pt x="773833" y="275133"/>
                      <a:pt x="736685" y="250368"/>
                      <a:pt x="696680" y="230366"/>
                    </a:cubicBezTo>
                    <a:cubicBezTo>
                      <a:pt x="672868" y="218936"/>
                      <a:pt x="648103" y="208458"/>
                      <a:pt x="624290" y="197028"/>
                    </a:cubicBezTo>
                    <a:cubicBezTo>
                      <a:pt x="600478" y="185598"/>
                      <a:pt x="578571" y="171311"/>
                      <a:pt x="556663" y="157975"/>
                    </a:cubicBezTo>
                    <a:cubicBezTo>
                      <a:pt x="511895" y="132258"/>
                      <a:pt x="463318" y="114161"/>
                      <a:pt x="417598" y="90348"/>
                    </a:cubicBezTo>
                    <a:cubicBezTo>
                      <a:pt x="397595" y="79871"/>
                      <a:pt x="383308" y="63678"/>
                      <a:pt x="366163" y="49391"/>
                    </a:cubicBezTo>
                    <a:cubicBezTo>
                      <a:pt x="349018" y="35103"/>
                      <a:pt x="331873" y="27483"/>
                      <a:pt x="309965" y="22720"/>
                    </a:cubicBezTo>
                    <a:cubicBezTo>
                      <a:pt x="289963" y="18911"/>
                      <a:pt x="269960" y="17958"/>
                      <a:pt x="249005" y="14148"/>
                    </a:cubicBezTo>
                    <a:cubicBezTo>
                      <a:pt x="230908" y="11291"/>
                      <a:pt x="212810" y="7481"/>
                      <a:pt x="194713" y="5575"/>
                    </a:cubicBezTo>
                    <a:cubicBezTo>
                      <a:pt x="153755" y="813"/>
                      <a:pt x="112798" y="-2044"/>
                      <a:pt x="71840" y="1766"/>
                    </a:cubicBezTo>
                    <a:cubicBezTo>
                      <a:pt x="53743" y="3670"/>
                      <a:pt x="35645" y="5575"/>
                      <a:pt x="18500" y="11291"/>
                    </a:cubicBezTo>
                    <a:cubicBezTo>
                      <a:pt x="10880" y="14148"/>
                      <a:pt x="3260" y="19863"/>
                      <a:pt x="2308" y="27483"/>
                    </a:cubicBezTo>
                    <a:cubicBezTo>
                      <a:pt x="1355" y="32245"/>
                      <a:pt x="403" y="37008"/>
                      <a:pt x="403" y="42723"/>
                    </a:cubicBezTo>
                    <a:cubicBezTo>
                      <a:pt x="-1502" y="55106"/>
                      <a:pt x="3260" y="68441"/>
                      <a:pt x="16595" y="72250"/>
                    </a:cubicBezTo>
                    <a:cubicBezTo>
                      <a:pt x="28025" y="75108"/>
                      <a:pt x="44218" y="68441"/>
                      <a:pt x="46123" y="56058"/>
                    </a:cubicBezTo>
                    <a:cubicBezTo>
                      <a:pt x="47075" y="51295"/>
                      <a:pt x="48028" y="46533"/>
                      <a:pt x="48028" y="40818"/>
                    </a:cubicBezTo>
                    <a:cubicBezTo>
                      <a:pt x="42313" y="46533"/>
                      <a:pt x="36598" y="52248"/>
                      <a:pt x="31835" y="57011"/>
                    </a:cubicBezTo>
                    <a:cubicBezTo>
                      <a:pt x="66125" y="45581"/>
                      <a:pt x="104225" y="46533"/>
                      <a:pt x="140420" y="47486"/>
                    </a:cubicBezTo>
                    <a:cubicBezTo>
                      <a:pt x="176615" y="49391"/>
                      <a:pt x="209953" y="55106"/>
                      <a:pt x="245195" y="59868"/>
                    </a:cubicBezTo>
                    <a:cubicBezTo>
                      <a:pt x="265198" y="62725"/>
                      <a:pt x="286153" y="63678"/>
                      <a:pt x="306155" y="68441"/>
                    </a:cubicBezTo>
                    <a:cubicBezTo>
                      <a:pt x="325205" y="72250"/>
                      <a:pt x="335683" y="82728"/>
                      <a:pt x="349970" y="96063"/>
                    </a:cubicBezTo>
                    <a:cubicBezTo>
                      <a:pt x="368068" y="113208"/>
                      <a:pt x="386165" y="125591"/>
                      <a:pt x="408073" y="136068"/>
                    </a:cubicBezTo>
                    <a:cubicBezTo>
                      <a:pt x="430933" y="147498"/>
                      <a:pt x="453793" y="157023"/>
                      <a:pt x="476653" y="167500"/>
                    </a:cubicBezTo>
                    <a:cubicBezTo>
                      <a:pt x="524278" y="189408"/>
                      <a:pt x="566188" y="219888"/>
                      <a:pt x="612860" y="240843"/>
                    </a:cubicBezTo>
                    <a:cubicBezTo>
                      <a:pt x="655723" y="259893"/>
                      <a:pt x="697633" y="278943"/>
                      <a:pt x="736685" y="304661"/>
                    </a:cubicBezTo>
                    <a:cubicBezTo>
                      <a:pt x="803360" y="348475"/>
                      <a:pt x="870035" y="405625"/>
                      <a:pt x="901468" y="480873"/>
                    </a:cubicBezTo>
                    <a:cubicBezTo>
                      <a:pt x="917660" y="520878"/>
                      <a:pt x="918613" y="561836"/>
                      <a:pt x="919565" y="604698"/>
                    </a:cubicBezTo>
                    <a:cubicBezTo>
                      <a:pt x="920518" y="654228"/>
                      <a:pt x="920518" y="704711"/>
                      <a:pt x="907183" y="753288"/>
                    </a:cubicBezTo>
                    <a:cubicBezTo>
                      <a:pt x="893848" y="799961"/>
                      <a:pt x="868130" y="841871"/>
                      <a:pt x="846223" y="884733"/>
                    </a:cubicBezTo>
                    <a:cubicBezTo>
                      <a:pt x="823363" y="930453"/>
                      <a:pt x="805265" y="978078"/>
                      <a:pt x="790025" y="1026656"/>
                    </a:cubicBezTo>
                    <a:cubicBezTo>
                      <a:pt x="774785" y="1074281"/>
                      <a:pt x="760498" y="1121906"/>
                      <a:pt x="743353" y="1168578"/>
                    </a:cubicBezTo>
                    <a:cubicBezTo>
                      <a:pt x="735733" y="1190485"/>
                      <a:pt x="726208" y="1212393"/>
                      <a:pt x="716683" y="1234301"/>
                    </a:cubicBezTo>
                    <a:cubicBezTo>
                      <a:pt x="706205" y="1257160"/>
                      <a:pt x="693823" y="1278116"/>
                      <a:pt x="683346" y="1300976"/>
                    </a:cubicBezTo>
                    <a:cubicBezTo>
                      <a:pt x="643340" y="1391463"/>
                      <a:pt x="620480" y="1488618"/>
                      <a:pt x="576665" y="1578153"/>
                    </a:cubicBezTo>
                    <a:cubicBezTo>
                      <a:pt x="532850" y="1667688"/>
                      <a:pt x="462365" y="1737221"/>
                      <a:pt x="402358" y="1815326"/>
                    </a:cubicBezTo>
                    <a:cubicBezTo>
                      <a:pt x="373783" y="1853426"/>
                      <a:pt x="346160" y="1891526"/>
                      <a:pt x="332825" y="1937246"/>
                    </a:cubicBezTo>
                    <a:cubicBezTo>
                      <a:pt x="326158" y="1958201"/>
                      <a:pt x="321395" y="1980108"/>
                      <a:pt x="315680" y="2002016"/>
                    </a:cubicBezTo>
                    <a:cubicBezTo>
                      <a:pt x="309965" y="2023923"/>
                      <a:pt x="308060" y="2045831"/>
                      <a:pt x="305203" y="2067738"/>
                    </a:cubicBezTo>
                    <a:cubicBezTo>
                      <a:pt x="302345" y="2088693"/>
                      <a:pt x="290915" y="2107743"/>
                      <a:pt x="288058" y="2128698"/>
                    </a:cubicBezTo>
                    <a:cubicBezTo>
                      <a:pt x="286153" y="2141081"/>
                      <a:pt x="290915" y="2154416"/>
                      <a:pt x="304250" y="2158226"/>
                    </a:cubicBezTo>
                    <a:cubicBezTo>
                      <a:pt x="314728" y="2166798"/>
                      <a:pt x="330920" y="2159178"/>
                      <a:pt x="332825" y="2146796"/>
                    </a:cubicBezTo>
                    <a:lnTo>
                      <a:pt x="332825" y="21467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5" name="Freeform: Shape 54">
                <a:extLst>
                  <a:ext uri="{FF2B5EF4-FFF2-40B4-BE49-F238E27FC236}">
                    <a16:creationId xmlns:a16="http://schemas.microsoft.com/office/drawing/2014/main" id="{5A54F4B2-9B75-4A12-A329-026B08D52590}"/>
                  </a:ext>
                </a:extLst>
              </p:cNvPr>
              <p:cNvSpPr/>
              <p:nvPr/>
            </p:nvSpPr>
            <p:spPr>
              <a:xfrm>
                <a:off x="5623383" y="2652652"/>
                <a:ext cx="142691" cy="803674"/>
              </a:xfrm>
              <a:custGeom>
                <a:avLst/>
                <a:gdLst>
                  <a:gd name="connsiteX0" fmla="*/ 58279 w 142691"/>
                  <a:gd name="connsiteY0" fmla="*/ 22920 h 803674"/>
                  <a:gd name="connsiteX1" fmla="*/ 23037 w 142691"/>
                  <a:gd name="connsiteY1" fmla="*/ 349628 h 803674"/>
                  <a:gd name="connsiteX2" fmla="*/ 17322 w 142691"/>
                  <a:gd name="connsiteY2" fmla="*/ 421065 h 803674"/>
                  <a:gd name="connsiteX3" fmla="*/ 177 w 142691"/>
                  <a:gd name="connsiteY3" fmla="*/ 490598 h 803674"/>
                  <a:gd name="connsiteX4" fmla="*/ 9702 w 142691"/>
                  <a:gd name="connsiteY4" fmla="*/ 564893 h 803674"/>
                  <a:gd name="connsiteX5" fmla="*/ 39229 w 142691"/>
                  <a:gd name="connsiteY5" fmla="*/ 634425 h 803674"/>
                  <a:gd name="connsiteX6" fmla="*/ 70662 w 142691"/>
                  <a:gd name="connsiteY6" fmla="*/ 711578 h 803674"/>
                  <a:gd name="connsiteX7" fmla="*/ 95427 w 142691"/>
                  <a:gd name="connsiteY7" fmla="*/ 773490 h 803674"/>
                  <a:gd name="connsiteX8" fmla="*/ 111619 w 142691"/>
                  <a:gd name="connsiteY8" fmla="*/ 803018 h 803674"/>
                  <a:gd name="connsiteX9" fmla="*/ 141147 w 142691"/>
                  <a:gd name="connsiteY9" fmla="*/ 786825 h 803674"/>
                  <a:gd name="connsiteX10" fmla="*/ 126859 w 142691"/>
                  <a:gd name="connsiteY10" fmla="*/ 715388 h 803674"/>
                  <a:gd name="connsiteX11" fmla="*/ 97332 w 142691"/>
                  <a:gd name="connsiteY11" fmla="*/ 654428 h 803674"/>
                  <a:gd name="connsiteX12" fmla="*/ 65899 w 142691"/>
                  <a:gd name="connsiteY12" fmla="*/ 579180 h 803674"/>
                  <a:gd name="connsiteX13" fmla="*/ 48754 w 142691"/>
                  <a:gd name="connsiteY13" fmla="*/ 513458 h 803674"/>
                  <a:gd name="connsiteX14" fmla="*/ 59232 w 142691"/>
                  <a:gd name="connsiteY14" fmla="*/ 446783 h 803674"/>
                  <a:gd name="connsiteX15" fmla="*/ 72567 w 142691"/>
                  <a:gd name="connsiteY15" fmla="*/ 375345 h 803674"/>
                  <a:gd name="connsiteX16" fmla="*/ 70662 w 142691"/>
                  <a:gd name="connsiteY16" fmla="*/ 294383 h 803674"/>
                  <a:gd name="connsiteX17" fmla="*/ 79234 w 142691"/>
                  <a:gd name="connsiteY17" fmla="*/ 215325 h 803674"/>
                  <a:gd name="connsiteX18" fmla="*/ 106857 w 142691"/>
                  <a:gd name="connsiteY18" fmla="*/ 23873 h 803674"/>
                  <a:gd name="connsiteX19" fmla="*/ 83044 w 142691"/>
                  <a:gd name="connsiteY19" fmla="*/ 60 h 803674"/>
                  <a:gd name="connsiteX20" fmla="*/ 58279 w 142691"/>
                  <a:gd name="connsiteY20" fmla="*/ 22920 h 803674"/>
                  <a:gd name="connsiteX21" fmla="*/ 58279 w 142691"/>
                  <a:gd name="connsiteY21" fmla="*/ 22920 h 80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691" h="803674">
                    <a:moveTo>
                      <a:pt x="58279" y="22920"/>
                    </a:moveTo>
                    <a:cubicBezTo>
                      <a:pt x="49707" y="132458"/>
                      <a:pt x="17322" y="239138"/>
                      <a:pt x="23037" y="349628"/>
                    </a:cubicBezTo>
                    <a:cubicBezTo>
                      <a:pt x="23989" y="373440"/>
                      <a:pt x="25894" y="397253"/>
                      <a:pt x="17322" y="421065"/>
                    </a:cubicBezTo>
                    <a:cubicBezTo>
                      <a:pt x="8749" y="443925"/>
                      <a:pt x="2082" y="464880"/>
                      <a:pt x="177" y="490598"/>
                    </a:cubicBezTo>
                    <a:cubicBezTo>
                      <a:pt x="-776" y="515363"/>
                      <a:pt x="2082" y="541080"/>
                      <a:pt x="9702" y="564893"/>
                    </a:cubicBezTo>
                    <a:cubicBezTo>
                      <a:pt x="17322" y="588705"/>
                      <a:pt x="29704" y="610613"/>
                      <a:pt x="39229" y="634425"/>
                    </a:cubicBezTo>
                    <a:cubicBezTo>
                      <a:pt x="49707" y="660143"/>
                      <a:pt x="57327" y="687765"/>
                      <a:pt x="70662" y="711578"/>
                    </a:cubicBezTo>
                    <a:cubicBezTo>
                      <a:pt x="80187" y="728723"/>
                      <a:pt x="99237" y="751583"/>
                      <a:pt x="95427" y="773490"/>
                    </a:cubicBezTo>
                    <a:cubicBezTo>
                      <a:pt x="93522" y="785873"/>
                      <a:pt x="99237" y="799208"/>
                      <a:pt x="111619" y="803018"/>
                    </a:cubicBezTo>
                    <a:cubicBezTo>
                      <a:pt x="123049" y="805875"/>
                      <a:pt x="138289" y="799208"/>
                      <a:pt x="141147" y="786825"/>
                    </a:cubicBezTo>
                    <a:cubicBezTo>
                      <a:pt x="145909" y="761108"/>
                      <a:pt x="139242" y="738248"/>
                      <a:pt x="126859" y="715388"/>
                    </a:cubicBezTo>
                    <a:cubicBezTo>
                      <a:pt x="116382" y="694433"/>
                      <a:pt x="104952" y="676335"/>
                      <a:pt x="97332" y="654428"/>
                    </a:cubicBezTo>
                    <a:cubicBezTo>
                      <a:pt x="87807" y="628710"/>
                      <a:pt x="78282" y="603945"/>
                      <a:pt x="65899" y="579180"/>
                    </a:cubicBezTo>
                    <a:cubicBezTo>
                      <a:pt x="56374" y="559178"/>
                      <a:pt x="49707" y="536318"/>
                      <a:pt x="48754" y="513458"/>
                    </a:cubicBezTo>
                    <a:cubicBezTo>
                      <a:pt x="46849" y="489645"/>
                      <a:pt x="49707" y="468690"/>
                      <a:pt x="59232" y="446783"/>
                    </a:cubicBezTo>
                    <a:cubicBezTo>
                      <a:pt x="68757" y="422970"/>
                      <a:pt x="72567" y="400110"/>
                      <a:pt x="72567" y="375345"/>
                    </a:cubicBezTo>
                    <a:cubicBezTo>
                      <a:pt x="72567" y="348675"/>
                      <a:pt x="69709" y="321053"/>
                      <a:pt x="70662" y="294383"/>
                    </a:cubicBezTo>
                    <a:cubicBezTo>
                      <a:pt x="71614" y="267713"/>
                      <a:pt x="74472" y="241995"/>
                      <a:pt x="79234" y="215325"/>
                    </a:cubicBezTo>
                    <a:cubicBezTo>
                      <a:pt x="88759" y="151508"/>
                      <a:pt x="102094" y="88643"/>
                      <a:pt x="106857" y="23873"/>
                    </a:cubicBezTo>
                    <a:cubicBezTo>
                      <a:pt x="107809" y="11490"/>
                      <a:pt x="95427" y="60"/>
                      <a:pt x="83044" y="60"/>
                    </a:cubicBezTo>
                    <a:cubicBezTo>
                      <a:pt x="68757" y="-892"/>
                      <a:pt x="59232" y="9585"/>
                      <a:pt x="58279" y="22920"/>
                    </a:cubicBezTo>
                    <a:lnTo>
                      <a:pt x="58279"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6" name="Freeform: Shape 55">
                <a:extLst>
                  <a:ext uri="{FF2B5EF4-FFF2-40B4-BE49-F238E27FC236}">
                    <a16:creationId xmlns:a16="http://schemas.microsoft.com/office/drawing/2014/main" id="{376CEFD6-49DF-48E7-A868-E3A30F5AC9D4}"/>
                  </a:ext>
                </a:extLst>
              </p:cNvPr>
              <p:cNvSpPr/>
              <p:nvPr/>
            </p:nvSpPr>
            <p:spPr>
              <a:xfrm>
                <a:off x="6291359" y="2151988"/>
                <a:ext cx="1767537" cy="4381220"/>
              </a:xfrm>
              <a:custGeom>
                <a:avLst/>
                <a:gdLst>
                  <a:gd name="connsiteX0" fmla="*/ 1577244 w 1767537"/>
                  <a:gd name="connsiteY0" fmla="*/ 25426 h 4381220"/>
                  <a:gd name="connsiteX1" fmla="*/ 1565813 w 1767537"/>
                  <a:gd name="connsiteY1" fmla="*/ 9234 h 4381220"/>
                  <a:gd name="connsiteX2" fmla="*/ 1539144 w 1767537"/>
                  <a:gd name="connsiteY2" fmla="*/ 44476 h 4381220"/>
                  <a:gd name="connsiteX3" fmla="*/ 1652491 w 1767537"/>
                  <a:gd name="connsiteY3" fmla="*/ 167349 h 4381220"/>
                  <a:gd name="connsiteX4" fmla="*/ 1703926 w 1767537"/>
                  <a:gd name="connsiteY4" fmla="*/ 257836 h 4381220"/>
                  <a:gd name="connsiteX5" fmla="*/ 1717261 w 1767537"/>
                  <a:gd name="connsiteY5" fmla="*/ 372136 h 4381220"/>
                  <a:gd name="connsiteX6" fmla="*/ 1715356 w 1767537"/>
                  <a:gd name="connsiteY6" fmla="*/ 606451 h 4381220"/>
                  <a:gd name="connsiteX7" fmla="*/ 1655348 w 1767537"/>
                  <a:gd name="connsiteY7" fmla="*/ 840767 h 4381220"/>
                  <a:gd name="connsiteX8" fmla="*/ 1561051 w 1767537"/>
                  <a:gd name="connsiteY8" fmla="*/ 1076986 h 4381220"/>
                  <a:gd name="connsiteX9" fmla="*/ 1512473 w 1767537"/>
                  <a:gd name="connsiteY9" fmla="*/ 1189381 h 4381220"/>
                  <a:gd name="connsiteX10" fmla="*/ 1465801 w 1767537"/>
                  <a:gd name="connsiteY10" fmla="*/ 1299871 h 4381220"/>
                  <a:gd name="connsiteX11" fmla="*/ 1414366 w 1767537"/>
                  <a:gd name="connsiteY11" fmla="*/ 1401789 h 4381220"/>
                  <a:gd name="connsiteX12" fmla="*/ 1385791 w 1767537"/>
                  <a:gd name="connsiteY12" fmla="*/ 1513231 h 4381220"/>
                  <a:gd name="connsiteX13" fmla="*/ 1371503 w 1767537"/>
                  <a:gd name="connsiteY13" fmla="*/ 1624674 h 4381220"/>
                  <a:gd name="connsiteX14" fmla="*/ 1343881 w 1767537"/>
                  <a:gd name="connsiteY14" fmla="*/ 1749452 h 4381220"/>
                  <a:gd name="connsiteX15" fmla="*/ 1265776 w 1767537"/>
                  <a:gd name="connsiteY15" fmla="*/ 1985671 h 4381220"/>
                  <a:gd name="connsiteX16" fmla="*/ 1171478 w 1767537"/>
                  <a:gd name="connsiteY16" fmla="*/ 2192364 h 4381220"/>
                  <a:gd name="connsiteX17" fmla="*/ 1029556 w 1767537"/>
                  <a:gd name="connsiteY17" fmla="*/ 2375244 h 4381220"/>
                  <a:gd name="connsiteX18" fmla="*/ 905731 w 1767537"/>
                  <a:gd name="connsiteY18" fmla="*/ 2582889 h 4381220"/>
                  <a:gd name="connsiteX19" fmla="*/ 807623 w 1767537"/>
                  <a:gd name="connsiteY19" fmla="*/ 2797202 h 4381220"/>
                  <a:gd name="connsiteX20" fmla="*/ 754284 w 1767537"/>
                  <a:gd name="connsiteY20" fmla="*/ 2907692 h 4381220"/>
                  <a:gd name="connsiteX21" fmla="*/ 687609 w 1767537"/>
                  <a:gd name="connsiteY21" fmla="*/ 2986749 h 4381220"/>
                  <a:gd name="connsiteX22" fmla="*/ 618076 w 1767537"/>
                  <a:gd name="connsiteY22" fmla="*/ 3059139 h 4381220"/>
                  <a:gd name="connsiteX23" fmla="*/ 554259 w 1767537"/>
                  <a:gd name="connsiteY23" fmla="*/ 3153437 h 4381220"/>
                  <a:gd name="connsiteX24" fmla="*/ 495203 w 1767537"/>
                  <a:gd name="connsiteY24" fmla="*/ 3253449 h 4381220"/>
                  <a:gd name="connsiteX25" fmla="*/ 453293 w 1767537"/>
                  <a:gd name="connsiteY25" fmla="*/ 3364892 h 4381220"/>
                  <a:gd name="connsiteX26" fmla="*/ 247553 w 1767537"/>
                  <a:gd name="connsiteY26" fmla="*/ 3825901 h 4381220"/>
                  <a:gd name="connsiteX27" fmla="*/ 169448 w 1767537"/>
                  <a:gd name="connsiteY27" fmla="*/ 4047834 h 4381220"/>
                  <a:gd name="connsiteX28" fmla="*/ 114203 w 1767537"/>
                  <a:gd name="connsiteY28" fmla="*/ 4157372 h 4381220"/>
                  <a:gd name="connsiteX29" fmla="*/ 85628 w 1767537"/>
                  <a:gd name="connsiteY29" fmla="*/ 4207854 h 4381220"/>
                  <a:gd name="connsiteX30" fmla="*/ 51338 w 1767537"/>
                  <a:gd name="connsiteY30" fmla="*/ 4248812 h 4381220"/>
                  <a:gd name="connsiteX31" fmla="*/ 10381 w 1767537"/>
                  <a:gd name="connsiteY31" fmla="*/ 4345014 h 4381220"/>
                  <a:gd name="connsiteX32" fmla="*/ 51338 w 1767537"/>
                  <a:gd name="connsiteY32" fmla="*/ 4345014 h 4381220"/>
                  <a:gd name="connsiteX33" fmla="*/ 60863 w 1767537"/>
                  <a:gd name="connsiteY33" fmla="*/ 4258337 h 4381220"/>
                  <a:gd name="connsiteX34" fmla="*/ 105631 w 1767537"/>
                  <a:gd name="connsiteY34" fmla="*/ 4184994 h 4381220"/>
                  <a:gd name="connsiteX35" fmla="*/ 93248 w 1767537"/>
                  <a:gd name="connsiteY35" fmla="*/ 4139274 h 4381220"/>
                  <a:gd name="connsiteX36" fmla="*/ 17048 w 1767537"/>
                  <a:gd name="connsiteY36" fmla="*/ 4241192 h 4381220"/>
                  <a:gd name="connsiteX37" fmla="*/ 10381 w 1767537"/>
                  <a:gd name="connsiteY37" fmla="*/ 4369779 h 4381220"/>
                  <a:gd name="connsiteX38" fmla="*/ 51338 w 1767537"/>
                  <a:gd name="connsiteY38" fmla="*/ 4369779 h 4381220"/>
                  <a:gd name="connsiteX39" fmla="*/ 95153 w 1767537"/>
                  <a:gd name="connsiteY39" fmla="*/ 4271672 h 4381220"/>
                  <a:gd name="connsiteX40" fmla="*/ 158018 w 1767537"/>
                  <a:gd name="connsiteY40" fmla="*/ 4175469 h 4381220"/>
                  <a:gd name="connsiteX41" fmla="*/ 253268 w 1767537"/>
                  <a:gd name="connsiteY41" fmla="*/ 3953537 h 4381220"/>
                  <a:gd name="connsiteX42" fmla="*/ 453293 w 1767537"/>
                  <a:gd name="connsiteY42" fmla="*/ 3487764 h 4381220"/>
                  <a:gd name="connsiteX43" fmla="*/ 501871 w 1767537"/>
                  <a:gd name="connsiteY43" fmla="*/ 3370606 h 4381220"/>
                  <a:gd name="connsiteX44" fmla="*/ 546638 w 1767537"/>
                  <a:gd name="connsiteY44" fmla="*/ 3255354 h 4381220"/>
                  <a:gd name="connsiteX45" fmla="*/ 613313 w 1767537"/>
                  <a:gd name="connsiteY45" fmla="*/ 3154389 h 4381220"/>
                  <a:gd name="connsiteX46" fmla="*/ 677131 w 1767537"/>
                  <a:gd name="connsiteY46" fmla="*/ 3063901 h 4381220"/>
                  <a:gd name="connsiteX47" fmla="*/ 751426 w 1767537"/>
                  <a:gd name="connsiteY47" fmla="*/ 2990559 h 4381220"/>
                  <a:gd name="connsiteX48" fmla="*/ 813338 w 1767537"/>
                  <a:gd name="connsiteY48" fmla="*/ 2898167 h 4381220"/>
                  <a:gd name="connsiteX49" fmla="*/ 909541 w 1767537"/>
                  <a:gd name="connsiteY49" fmla="*/ 2675281 h 4381220"/>
                  <a:gd name="connsiteX50" fmla="*/ 1030509 w 1767537"/>
                  <a:gd name="connsiteY50" fmla="*/ 2457159 h 4381220"/>
                  <a:gd name="connsiteX51" fmla="*/ 1177194 w 1767537"/>
                  <a:gd name="connsiteY51" fmla="*/ 2268564 h 4381220"/>
                  <a:gd name="connsiteX52" fmla="*/ 1281969 w 1767537"/>
                  <a:gd name="connsiteY52" fmla="*/ 2066634 h 4381220"/>
                  <a:gd name="connsiteX53" fmla="*/ 1365788 w 1767537"/>
                  <a:gd name="connsiteY53" fmla="*/ 1836129 h 4381220"/>
                  <a:gd name="connsiteX54" fmla="*/ 1403888 w 1767537"/>
                  <a:gd name="connsiteY54" fmla="*/ 1711352 h 4381220"/>
                  <a:gd name="connsiteX55" fmla="*/ 1421986 w 1767537"/>
                  <a:gd name="connsiteY55" fmla="*/ 1590384 h 4381220"/>
                  <a:gd name="connsiteX56" fmla="*/ 1483898 w 1767537"/>
                  <a:gd name="connsiteY56" fmla="*/ 1361784 h 4381220"/>
                  <a:gd name="connsiteX57" fmla="*/ 1539144 w 1767537"/>
                  <a:gd name="connsiteY57" fmla="*/ 1258914 h 4381220"/>
                  <a:gd name="connsiteX58" fmla="*/ 1584863 w 1767537"/>
                  <a:gd name="connsiteY58" fmla="*/ 1138899 h 4381220"/>
                  <a:gd name="connsiteX59" fmla="*/ 1682971 w 1767537"/>
                  <a:gd name="connsiteY59" fmla="*/ 903631 h 4381220"/>
                  <a:gd name="connsiteX60" fmla="*/ 1754409 w 1767537"/>
                  <a:gd name="connsiteY60" fmla="*/ 666459 h 4381220"/>
                  <a:gd name="connsiteX61" fmla="*/ 1766791 w 1767537"/>
                  <a:gd name="connsiteY61" fmla="*/ 426429 h 4381220"/>
                  <a:gd name="connsiteX62" fmla="*/ 1730596 w 1767537"/>
                  <a:gd name="connsiteY62" fmla="*/ 202591 h 4381220"/>
                  <a:gd name="connsiteX63" fmla="*/ 1676303 w 1767537"/>
                  <a:gd name="connsiteY63" fmla="*/ 121629 h 4381220"/>
                  <a:gd name="connsiteX64" fmla="*/ 1621059 w 1767537"/>
                  <a:gd name="connsiteY64" fmla="*/ 46381 h 4381220"/>
                  <a:gd name="connsiteX65" fmla="*/ 1551526 w 1767537"/>
                  <a:gd name="connsiteY65" fmla="*/ 661 h 4381220"/>
                  <a:gd name="connsiteX66" fmla="*/ 1524856 w 1767537"/>
                  <a:gd name="connsiteY66" fmla="*/ 35904 h 4381220"/>
                  <a:gd name="connsiteX67" fmla="*/ 1536286 w 1767537"/>
                  <a:gd name="connsiteY67" fmla="*/ 52096 h 4381220"/>
                  <a:gd name="connsiteX68" fmla="*/ 1577244 w 1767537"/>
                  <a:gd name="connsiteY68" fmla="*/ 25426 h 4381220"/>
                  <a:gd name="connsiteX69" fmla="*/ 1577244 w 1767537"/>
                  <a:gd name="connsiteY69" fmla="*/ 25426 h 438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67537" h="4381220">
                    <a:moveTo>
                      <a:pt x="1577244" y="25426"/>
                    </a:moveTo>
                    <a:cubicBezTo>
                      <a:pt x="1573434" y="19711"/>
                      <a:pt x="1569623" y="14949"/>
                      <a:pt x="1565813" y="9234"/>
                    </a:cubicBezTo>
                    <a:cubicBezTo>
                      <a:pt x="1557241" y="20664"/>
                      <a:pt x="1547716" y="32094"/>
                      <a:pt x="1539144" y="44476"/>
                    </a:cubicBezTo>
                    <a:cubicBezTo>
                      <a:pt x="1592484" y="57811"/>
                      <a:pt x="1622963" y="127344"/>
                      <a:pt x="1652491" y="167349"/>
                    </a:cubicBezTo>
                    <a:cubicBezTo>
                      <a:pt x="1673446" y="195924"/>
                      <a:pt x="1693448" y="223546"/>
                      <a:pt x="1703926" y="257836"/>
                    </a:cubicBezTo>
                    <a:cubicBezTo>
                      <a:pt x="1716309" y="294984"/>
                      <a:pt x="1715356" y="334036"/>
                      <a:pt x="1717261" y="372136"/>
                    </a:cubicBezTo>
                    <a:cubicBezTo>
                      <a:pt x="1721071" y="450241"/>
                      <a:pt x="1722976" y="528346"/>
                      <a:pt x="1715356" y="606451"/>
                    </a:cubicBezTo>
                    <a:cubicBezTo>
                      <a:pt x="1706784" y="687414"/>
                      <a:pt x="1682019" y="763614"/>
                      <a:pt x="1655348" y="840767"/>
                    </a:cubicBezTo>
                    <a:cubicBezTo>
                      <a:pt x="1626773" y="920776"/>
                      <a:pt x="1595341" y="998881"/>
                      <a:pt x="1561051" y="1076986"/>
                    </a:cubicBezTo>
                    <a:cubicBezTo>
                      <a:pt x="1544859" y="1114134"/>
                      <a:pt x="1525809" y="1151281"/>
                      <a:pt x="1512473" y="1189381"/>
                    </a:cubicBezTo>
                    <a:cubicBezTo>
                      <a:pt x="1499138" y="1228434"/>
                      <a:pt x="1487709" y="1264629"/>
                      <a:pt x="1465801" y="1299871"/>
                    </a:cubicBezTo>
                    <a:cubicBezTo>
                      <a:pt x="1445798" y="1333209"/>
                      <a:pt x="1426748" y="1364642"/>
                      <a:pt x="1414366" y="1401789"/>
                    </a:cubicBezTo>
                    <a:cubicBezTo>
                      <a:pt x="1401984" y="1437984"/>
                      <a:pt x="1392459" y="1475131"/>
                      <a:pt x="1385791" y="1513231"/>
                    </a:cubicBezTo>
                    <a:cubicBezTo>
                      <a:pt x="1379123" y="1550379"/>
                      <a:pt x="1375313" y="1587527"/>
                      <a:pt x="1371503" y="1624674"/>
                    </a:cubicBezTo>
                    <a:cubicBezTo>
                      <a:pt x="1367694" y="1667536"/>
                      <a:pt x="1356263" y="1708494"/>
                      <a:pt x="1343881" y="1749452"/>
                    </a:cubicBezTo>
                    <a:cubicBezTo>
                      <a:pt x="1319116" y="1828509"/>
                      <a:pt x="1297209" y="1908519"/>
                      <a:pt x="1265776" y="1985671"/>
                    </a:cubicBezTo>
                    <a:cubicBezTo>
                      <a:pt x="1238153" y="2055204"/>
                      <a:pt x="1207673" y="2126642"/>
                      <a:pt x="1171478" y="2192364"/>
                    </a:cubicBezTo>
                    <a:cubicBezTo>
                      <a:pt x="1133378" y="2259039"/>
                      <a:pt x="1076228" y="2313331"/>
                      <a:pt x="1029556" y="2375244"/>
                    </a:cubicBezTo>
                    <a:cubicBezTo>
                      <a:pt x="980978" y="2439062"/>
                      <a:pt x="944784" y="2513356"/>
                      <a:pt x="905731" y="2582889"/>
                    </a:cubicBezTo>
                    <a:cubicBezTo>
                      <a:pt x="866678" y="2652421"/>
                      <a:pt x="837151" y="2724812"/>
                      <a:pt x="807623" y="2797202"/>
                    </a:cubicBezTo>
                    <a:cubicBezTo>
                      <a:pt x="792384" y="2835302"/>
                      <a:pt x="775238" y="2872449"/>
                      <a:pt x="754284" y="2907692"/>
                    </a:cubicBezTo>
                    <a:cubicBezTo>
                      <a:pt x="736186" y="2938171"/>
                      <a:pt x="713326" y="2962937"/>
                      <a:pt x="687609" y="2986749"/>
                    </a:cubicBezTo>
                    <a:cubicBezTo>
                      <a:pt x="662843" y="3009609"/>
                      <a:pt x="638078" y="3032469"/>
                      <a:pt x="618076" y="3059139"/>
                    </a:cubicBezTo>
                    <a:cubicBezTo>
                      <a:pt x="595216" y="3088667"/>
                      <a:pt x="577118" y="3122956"/>
                      <a:pt x="554259" y="3153437"/>
                    </a:cubicBezTo>
                    <a:cubicBezTo>
                      <a:pt x="530446" y="3184869"/>
                      <a:pt x="510443" y="3216301"/>
                      <a:pt x="495203" y="3253449"/>
                    </a:cubicBezTo>
                    <a:cubicBezTo>
                      <a:pt x="479963" y="3289644"/>
                      <a:pt x="467581" y="3327744"/>
                      <a:pt x="453293" y="3364892"/>
                    </a:cubicBezTo>
                    <a:cubicBezTo>
                      <a:pt x="392334" y="3522054"/>
                      <a:pt x="310418" y="3669692"/>
                      <a:pt x="247553" y="3825901"/>
                    </a:cubicBezTo>
                    <a:cubicBezTo>
                      <a:pt x="218026" y="3898292"/>
                      <a:pt x="198976" y="3975444"/>
                      <a:pt x="169448" y="4047834"/>
                    </a:cubicBezTo>
                    <a:cubicBezTo>
                      <a:pt x="153256" y="4085934"/>
                      <a:pt x="133253" y="4121176"/>
                      <a:pt x="114203" y="4157372"/>
                    </a:cubicBezTo>
                    <a:cubicBezTo>
                      <a:pt x="104678" y="4174517"/>
                      <a:pt x="95153" y="4190709"/>
                      <a:pt x="85628" y="4207854"/>
                    </a:cubicBezTo>
                    <a:cubicBezTo>
                      <a:pt x="76103" y="4224047"/>
                      <a:pt x="62768" y="4234524"/>
                      <a:pt x="51338" y="4248812"/>
                    </a:cubicBezTo>
                    <a:cubicBezTo>
                      <a:pt x="27526" y="4277387"/>
                      <a:pt x="29431" y="4314534"/>
                      <a:pt x="10381" y="4345014"/>
                    </a:cubicBezTo>
                    <a:cubicBezTo>
                      <a:pt x="23716" y="4345014"/>
                      <a:pt x="38003" y="4345014"/>
                      <a:pt x="51338" y="4345014"/>
                    </a:cubicBezTo>
                    <a:cubicBezTo>
                      <a:pt x="39908" y="4325012"/>
                      <a:pt x="53243" y="4281197"/>
                      <a:pt x="60863" y="4258337"/>
                    </a:cubicBezTo>
                    <a:cubicBezTo>
                      <a:pt x="67531" y="4237382"/>
                      <a:pt x="82771" y="4191662"/>
                      <a:pt x="105631" y="4184994"/>
                    </a:cubicBezTo>
                    <a:cubicBezTo>
                      <a:pt x="135158" y="4177374"/>
                      <a:pt x="122776" y="4130701"/>
                      <a:pt x="93248" y="4139274"/>
                    </a:cubicBezTo>
                    <a:cubicBezTo>
                      <a:pt x="51338" y="4150704"/>
                      <a:pt x="29431" y="4204044"/>
                      <a:pt x="17048" y="4241192"/>
                    </a:cubicBezTo>
                    <a:cubicBezTo>
                      <a:pt x="4666" y="4278339"/>
                      <a:pt x="-10574" y="4332632"/>
                      <a:pt x="10381" y="4369779"/>
                    </a:cubicBezTo>
                    <a:cubicBezTo>
                      <a:pt x="19906" y="4385972"/>
                      <a:pt x="41813" y="4384067"/>
                      <a:pt x="51338" y="4369779"/>
                    </a:cubicBezTo>
                    <a:cubicBezTo>
                      <a:pt x="71341" y="4338347"/>
                      <a:pt x="68483" y="4299294"/>
                      <a:pt x="95153" y="4271672"/>
                    </a:cubicBezTo>
                    <a:cubicBezTo>
                      <a:pt x="122776" y="4244049"/>
                      <a:pt x="139921" y="4209759"/>
                      <a:pt x="158018" y="4175469"/>
                    </a:cubicBezTo>
                    <a:cubicBezTo>
                      <a:pt x="197071" y="4104031"/>
                      <a:pt x="227551" y="4031642"/>
                      <a:pt x="253268" y="3953537"/>
                    </a:cubicBezTo>
                    <a:cubicBezTo>
                      <a:pt x="306609" y="3791612"/>
                      <a:pt x="384713" y="3642069"/>
                      <a:pt x="453293" y="3487764"/>
                    </a:cubicBezTo>
                    <a:cubicBezTo>
                      <a:pt x="470438" y="3448712"/>
                      <a:pt x="486631" y="3410612"/>
                      <a:pt x="501871" y="3370606"/>
                    </a:cubicBezTo>
                    <a:cubicBezTo>
                      <a:pt x="516159" y="3332506"/>
                      <a:pt x="528541" y="3292501"/>
                      <a:pt x="546638" y="3255354"/>
                    </a:cubicBezTo>
                    <a:cubicBezTo>
                      <a:pt x="564736" y="3219159"/>
                      <a:pt x="590453" y="3187726"/>
                      <a:pt x="613313" y="3154389"/>
                    </a:cubicBezTo>
                    <a:cubicBezTo>
                      <a:pt x="635221" y="3123909"/>
                      <a:pt x="651413" y="3091524"/>
                      <a:pt x="677131" y="3063901"/>
                    </a:cubicBezTo>
                    <a:cubicBezTo>
                      <a:pt x="700943" y="3039137"/>
                      <a:pt x="727613" y="3016276"/>
                      <a:pt x="751426" y="2990559"/>
                    </a:cubicBezTo>
                    <a:cubicBezTo>
                      <a:pt x="777143" y="2962937"/>
                      <a:pt x="796193" y="2931504"/>
                      <a:pt x="813338" y="2898167"/>
                    </a:cubicBezTo>
                    <a:cubicBezTo>
                      <a:pt x="850486" y="2825777"/>
                      <a:pt x="874298" y="2748624"/>
                      <a:pt x="909541" y="2675281"/>
                    </a:cubicBezTo>
                    <a:cubicBezTo>
                      <a:pt x="945736" y="2600987"/>
                      <a:pt x="987646" y="2527644"/>
                      <a:pt x="1030509" y="2457159"/>
                    </a:cubicBezTo>
                    <a:cubicBezTo>
                      <a:pt x="1071466" y="2387627"/>
                      <a:pt x="1128616" y="2331429"/>
                      <a:pt x="1177194" y="2268564"/>
                    </a:cubicBezTo>
                    <a:cubicBezTo>
                      <a:pt x="1223866" y="2208556"/>
                      <a:pt x="1251488" y="2136167"/>
                      <a:pt x="1281969" y="2066634"/>
                    </a:cubicBezTo>
                    <a:cubicBezTo>
                      <a:pt x="1315306" y="1991386"/>
                      <a:pt x="1341976" y="1915186"/>
                      <a:pt x="1365788" y="1836129"/>
                    </a:cubicBezTo>
                    <a:cubicBezTo>
                      <a:pt x="1378171" y="1794219"/>
                      <a:pt x="1392459" y="1753261"/>
                      <a:pt x="1403888" y="1711352"/>
                    </a:cubicBezTo>
                    <a:cubicBezTo>
                      <a:pt x="1414366" y="1671346"/>
                      <a:pt x="1417223" y="1631342"/>
                      <a:pt x="1421986" y="1590384"/>
                    </a:cubicBezTo>
                    <a:cubicBezTo>
                      <a:pt x="1430559" y="1513231"/>
                      <a:pt x="1444846" y="1430364"/>
                      <a:pt x="1483898" y="1361784"/>
                    </a:cubicBezTo>
                    <a:cubicBezTo>
                      <a:pt x="1503901" y="1327494"/>
                      <a:pt x="1524856" y="1296061"/>
                      <a:pt x="1539144" y="1258914"/>
                    </a:cubicBezTo>
                    <a:cubicBezTo>
                      <a:pt x="1554384" y="1217956"/>
                      <a:pt x="1567719" y="1177952"/>
                      <a:pt x="1584863" y="1138899"/>
                    </a:cubicBezTo>
                    <a:cubicBezTo>
                      <a:pt x="1620106" y="1061746"/>
                      <a:pt x="1652491" y="983642"/>
                      <a:pt x="1682971" y="903631"/>
                    </a:cubicBezTo>
                    <a:cubicBezTo>
                      <a:pt x="1711546" y="826479"/>
                      <a:pt x="1741073" y="747421"/>
                      <a:pt x="1754409" y="666459"/>
                    </a:cubicBezTo>
                    <a:cubicBezTo>
                      <a:pt x="1767744" y="587401"/>
                      <a:pt x="1768696" y="506439"/>
                      <a:pt x="1766791" y="426429"/>
                    </a:cubicBezTo>
                    <a:cubicBezTo>
                      <a:pt x="1764886" y="350229"/>
                      <a:pt x="1765838" y="272124"/>
                      <a:pt x="1730596" y="202591"/>
                    </a:cubicBezTo>
                    <a:cubicBezTo>
                      <a:pt x="1715356" y="174016"/>
                      <a:pt x="1694401" y="148299"/>
                      <a:pt x="1676303" y="121629"/>
                    </a:cubicBezTo>
                    <a:cubicBezTo>
                      <a:pt x="1659159" y="95911"/>
                      <a:pt x="1642013" y="69241"/>
                      <a:pt x="1621059" y="46381"/>
                    </a:cubicBezTo>
                    <a:cubicBezTo>
                      <a:pt x="1602009" y="25426"/>
                      <a:pt x="1579148" y="7329"/>
                      <a:pt x="1551526" y="661"/>
                    </a:cubicBezTo>
                    <a:cubicBezTo>
                      <a:pt x="1533428" y="-4101"/>
                      <a:pt x="1511521" y="17806"/>
                      <a:pt x="1524856" y="35904"/>
                    </a:cubicBezTo>
                    <a:cubicBezTo>
                      <a:pt x="1528666" y="41619"/>
                      <a:pt x="1532476" y="46381"/>
                      <a:pt x="1536286" y="52096"/>
                    </a:cubicBezTo>
                    <a:cubicBezTo>
                      <a:pt x="1553431" y="74004"/>
                      <a:pt x="1595341" y="50191"/>
                      <a:pt x="1577244" y="25426"/>
                    </a:cubicBezTo>
                    <a:lnTo>
                      <a:pt x="1577244" y="254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7" name="Freeform: Shape 56">
                <a:extLst>
                  <a:ext uri="{FF2B5EF4-FFF2-40B4-BE49-F238E27FC236}">
                    <a16:creationId xmlns:a16="http://schemas.microsoft.com/office/drawing/2014/main" id="{DC0AA108-F8E8-4A8D-A30C-27615406CFB6}"/>
                  </a:ext>
                </a:extLst>
              </p:cNvPr>
              <p:cNvSpPr/>
              <p:nvPr/>
            </p:nvSpPr>
            <p:spPr>
              <a:xfrm>
                <a:off x="6484849" y="4596764"/>
                <a:ext cx="89104" cy="234828"/>
              </a:xfrm>
              <a:custGeom>
                <a:avLst/>
                <a:gdLst>
                  <a:gd name="connsiteX0" fmla="*/ 15963 w 89104"/>
                  <a:gd name="connsiteY0" fmla="*/ 85725 h 234828"/>
                  <a:gd name="connsiteX1" fmla="*/ 723 w 89104"/>
                  <a:gd name="connsiteY1" fmla="*/ 164783 h 234828"/>
                  <a:gd name="connsiteX2" fmla="*/ 21679 w 89104"/>
                  <a:gd name="connsiteY2" fmla="*/ 223838 h 234828"/>
                  <a:gd name="connsiteX3" fmla="*/ 85496 w 89104"/>
                  <a:gd name="connsiteY3" fmla="*/ 205740 h 234828"/>
                  <a:gd name="connsiteX4" fmla="*/ 85496 w 89104"/>
                  <a:gd name="connsiteY4" fmla="*/ 138113 h 234828"/>
                  <a:gd name="connsiteX5" fmla="*/ 85496 w 89104"/>
                  <a:gd name="connsiteY5" fmla="*/ 22860 h 234828"/>
                  <a:gd name="connsiteX6" fmla="*/ 37871 w 89104"/>
                  <a:gd name="connsiteY6" fmla="*/ 22860 h 234828"/>
                  <a:gd name="connsiteX7" fmla="*/ 37871 w 89104"/>
                  <a:gd name="connsiteY7" fmla="*/ 135255 h 234828"/>
                  <a:gd name="connsiteX8" fmla="*/ 40729 w 89104"/>
                  <a:gd name="connsiteY8" fmla="*/ 168592 h 234828"/>
                  <a:gd name="connsiteX9" fmla="*/ 41681 w 89104"/>
                  <a:gd name="connsiteY9" fmla="*/ 186690 h 234828"/>
                  <a:gd name="connsiteX10" fmla="*/ 41681 w 89104"/>
                  <a:gd name="connsiteY10" fmla="*/ 190500 h 234828"/>
                  <a:gd name="connsiteX11" fmla="*/ 41681 w 89104"/>
                  <a:gd name="connsiteY11" fmla="*/ 189548 h 234828"/>
                  <a:gd name="connsiteX12" fmla="*/ 40729 w 89104"/>
                  <a:gd name="connsiteY12" fmla="*/ 192405 h 234828"/>
                  <a:gd name="connsiteX13" fmla="*/ 41681 w 89104"/>
                  <a:gd name="connsiteY13" fmla="*/ 190500 h 234828"/>
                  <a:gd name="connsiteX14" fmla="*/ 43586 w 89104"/>
                  <a:gd name="connsiteY14" fmla="*/ 188595 h 234828"/>
                  <a:gd name="connsiteX15" fmla="*/ 43586 w 89104"/>
                  <a:gd name="connsiteY15" fmla="*/ 188595 h 234828"/>
                  <a:gd name="connsiteX16" fmla="*/ 45491 w 89104"/>
                  <a:gd name="connsiteY16" fmla="*/ 188595 h 234828"/>
                  <a:gd name="connsiteX17" fmla="*/ 48348 w 89104"/>
                  <a:gd name="connsiteY17" fmla="*/ 188595 h 234828"/>
                  <a:gd name="connsiteX18" fmla="*/ 55968 w 89104"/>
                  <a:gd name="connsiteY18" fmla="*/ 190500 h 234828"/>
                  <a:gd name="connsiteX19" fmla="*/ 57873 w 89104"/>
                  <a:gd name="connsiteY19" fmla="*/ 192405 h 234828"/>
                  <a:gd name="connsiteX20" fmla="*/ 56921 w 89104"/>
                  <a:gd name="connsiteY20" fmla="*/ 191453 h 234828"/>
                  <a:gd name="connsiteX21" fmla="*/ 55968 w 89104"/>
                  <a:gd name="connsiteY21" fmla="*/ 189548 h 234828"/>
                  <a:gd name="connsiteX22" fmla="*/ 54063 w 89104"/>
                  <a:gd name="connsiteY22" fmla="*/ 182880 h 234828"/>
                  <a:gd name="connsiteX23" fmla="*/ 50254 w 89104"/>
                  <a:gd name="connsiteY23" fmla="*/ 169545 h 234828"/>
                  <a:gd name="connsiteX24" fmla="*/ 49301 w 89104"/>
                  <a:gd name="connsiteY24" fmla="*/ 162878 h 234828"/>
                  <a:gd name="connsiteX25" fmla="*/ 49301 w 89104"/>
                  <a:gd name="connsiteY25" fmla="*/ 162878 h 234828"/>
                  <a:gd name="connsiteX26" fmla="*/ 49301 w 89104"/>
                  <a:gd name="connsiteY26" fmla="*/ 142875 h 234828"/>
                  <a:gd name="connsiteX27" fmla="*/ 52158 w 89104"/>
                  <a:gd name="connsiteY27" fmla="*/ 126683 h 234828"/>
                  <a:gd name="connsiteX28" fmla="*/ 58826 w 89104"/>
                  <a:gd name="connsiteY28" fmla="*/ 110490 h 234828"/>
                  <a:gd name="connsiteX29" fmla="*/ 50254 w 89104"/>
                  <a:gd name="connsiteY29" fmla="*/ 78105 h 234828"/>
                  <a:gd name="connsiteX30" fmla="*/ 15963 w 89104"/>
                  <a:gd name="connsiteY30" fmla="*/ 85725 h 234828"/>
                  <a:gd name="connsiteX31" fmla="*/ 15963 w 89104"/>
                  <a:gd name="connsiteY31" fmla="*/ 85725 h 2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104" h="234828">
                    <a:moveTo>
                      <a:pt x="15963" y="85725"/>
                    </a:moveTo>
                    <a:cubicBezTo>
                      <a:pt x="3581" y="110490"/>
                      <a:pt x="-2134" y="136208"/>
                      <a:pt x="723" y="164783"/>
                    </a:cubicBezTo>
                    <a:cubicBezTo>
                      <a:pt x="2629" y="184785"/>
                      <a:pt x="7391" y="208598"/>
                      <a:pt x="21679" y="223838"/>
                    </a:cubicBezTo>
                    <a:cubicBezTo>
                      <a:pt x="42633" y="245745"/>
                      <a:pt x="76923" y="232410"/>
                      <a:pt x="85496" y="205740"/>
                    </a:cubicBezTo>
                    <a:cubicBezTo>
                      <a:pt x="93116" y="184785"/>
                      <a:pt x="86448" y="160020"/>
                      <a:pt x="85496" y="138113"/>
                    </a:cubicBezTo>
                    <a:cubicBezTo>
                      <a:pt x="83591" y="100013"/>
                      <a:pt x="85496" y="60960"/>
                      <a:pt x="85496" y="22860"/>
                    </a:cubicBezTo>
                    <a:cubicBezTo>
                      <a:pt x="85496" y="-7620"/>
                      <a:pt x="37871" y="-7620"/>
                      <a:pt x="37871" y="22860"/>
                    </a:cubicBezTo>
                    <a:cubicBezTo>
                      <a:pt x="37871" y="60008"/>
                      <a:pt x="36918" y="97155"/>
                      <a:pt x="37871" y="135255"/>
                    </a:cubicBezTo>
                    <a:cubicBezTo>
                      <a:pt x="37871" y="146685"/>
                      <a:pt x="39776" y="157163"/>
                      <a:pt x="40729" y="168592"/>
                    </a:cubicBezTo>
                    <a:cubicBezTo>
                      <a:pt x="40729" y="174308"/>
                      <a:pt x="41681" y="180023"/>
                      <a:pt x="41681" y="186690"/>
                    </a:cubicBezTo>
                    <a:cubicBezTo>
                      <a:pt x="41681" y="187642"/>
                      <a:pt x="41681" y="189548"/>
                      <a:pt x="41681" y="190500"/>
                    </a:cubicBezTo>
                    <a:cubicBezTo>
                      <a:pt x="41681" y="187642"/>
                      <a:pt x="41681" y="186690"/>
                      <a:pt x="41681" y="189548"/>
                    </a:cubicBezTo>
                    <a:cubicBezTo>
                      <a:pt x="41681" y="190500"/>
                      <a:pt x="40729" y="191453"/>
                      <a:pt x="40729" y="192405"/>
                    </a:cubicBezTo>
                    <a:cubicBezTo>
                      <a:pt x="41681" y="189548"/>
                      <a:pt x="42633" y="188595"/>
                      <a:pt x="41681" y="190500"/>
                    </a:cubicBezTo>
                    <a:cubicBezTo>
                      <a:pt x="40729" y="192405"/>
                      <a:pt x="41681" y="191453"/>
                      <a:pt x="43586" y="188595"/>
                    </a:cubicBezTo>
                    <a:cubicBezTo>
                      <a:pt x="41681" y="190500"/>
                      <a:pt x="41681" y="190500"/>
                      <a:pt x="43586" y="188595"/>
                    </a:cubicBezTo>
                    <a:cubicBezTo>
                      <a:pt x="41681" y="189548"/>
                      <a:pt x="41681" y="189548"/>
                      <a:pt x="45491" y="188595"/>
                    </a:cubicBezTo>
                    <a:cubicBezTo>
                      <a:pt x="42633" y="189548"/>
                      <a:pt x="43586" y="189548"/>
                      <a:pt x="48348" y="188595"/>
                    </a:cubicBezTo>
                    <a:cubicBezTo>
                      <a:pt x="51206" y="188595"/>
                      <a:pt x="53111" y="189548"/>
                      <a:pt x="55968" y="190500"/>
                    </a:cubicBezTo>
                    <a:cubicBezTo>
                      <a:pt x="54063" y="189548"/>
                      <a:pt x="54063" y="189548"/>
                      <a:pt x="57873" y="192405"/>
                    </a:cubicBezTo>
                    <a:cubicBezTo>
                      <a:pt x="54063" y="187642"/>
                      <a:pt x="58826" y="195263"/>
                      <a:pt x="56921" y="191453"/>
                    </a:cubicBezTo>
                    <a:cubicBezTo>
                      <a:pt x="56921" y="190500"/>
                      <a:pt x="53111" y="183833"/>
                      <a:pt x="55968" y="189548"/>
                    </a:cubicBezTo>
                    <a:cubicBezTo>
                      <a:pt x="55016" y="187642"/>
                      <a:pt x="54063" y="184785"/>
                      <a:pt x="54063" y="182880"/>
                    </a:cubicBezTo>
                    <a:cubicBezTo>
                      <a:pt x="53111" y="178117"/>
                      <a:pt x="51206" y="173355"/>
                      <a:pt x="50254" y="169545"/>
                    </a:cubicBezTo>
                    <a:cubicBezTo>
                      <a:pt x="50254" y="167640"/>
                      <a:pt x="49301" y="165735"/>
                      <a:pt x="49301" y="162878"/>
                    </a:cubicBezTo>
                    <a:cubicBezTo>
                      <a:pt x="50254" y="170498"/>
                      <a:pt x="49301" y="163830"/>
                      <a:pt x="49301" y="162878"/>
                    </a:cubicBezTo>
                    <a:cubicBezTo>
                      <a:pt x="48348" y="156210"/>
                      <a:pt x="48348" y="149542"/>
                      <a:pt x="49301" y="142875"/>
                    </a:cubicBezTo>
                    <a:cubicBezTo>
                      <a:pt x="49301" y="135255"/>
                      <a:pt x="49301" y="135255"/>
                      <a:pt x="52158" y="126683"/>
                    </a:cubicBezTo>
                    <a:cubicBezTo>
                      <a:pt x="54063" y="120015"/>
                      <a:pt x="55016" y="117158"/>
                      <a:pt x="58826" y="110490"/>
                    </a:cubicBezTo>
                    <a:cubicBezTo>
                      <a:pt x="64541" y="99060"/>
                      <a:pt x="61683" y="84773"/>
                      <a:pt x="50254" y="78105"/>
                    </a:cubicBezTo>
                    <a:cubicBezTo>
                      <a:pt x="37871" y="70485"/>
                      <a:pt x="21679" y="74295"/>
                      <a:pt x="15963" y="85725"/>
                    </a:cubicBezTo>
                    <a:lnTo>
                      <a:pt x="15963" y="857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58" name="Freeform: Shape 57">
                <a:extLst>
                  <a:ext uri="{FF2B5EF4-FFF2-40B4-BE49-F238E27FC236}">
                    <a16:creationId xmlns:a16="http://schemas.microsoft.com/office/drawing/2014/main" id="{1DA411CF-67CB-43FA-93F5-F0FE745AD350}"/>
                  </a:ext>
                </a:extLst>
              </p:cNvPr>
              <p:cNvSpPr/>
              <p:nvPr/>
            </p:nvSpPr>
            <p:spPr>
              <a:xfrm>
                <a:off x="6506834" y="4611702"/>
                <a:ext cx="99705" cy="183234"/>
              </a:xfrm>
              <a:custGeom>
                <a:avLst/>
                <a:gdLst>
                  <a:gd name="connsiteX0" fmla="*/ 2550 w 99705"/>
                  <a:gd name="connsiteY0" fmla="*/ 45070 h 183234"/>
                  <a:gd name="connsiteX1" fmla="*/ 8266 w 99705"/>
                  <a:gd name="connsiteY1" fmla="*/ 125080 h 183234"/>
                  <a:gd name="connsiteX2" fmla="*/ 49223 w 99705"/>
                  <a:gd name="connsiteY2" fmla="*/ 125080 h 183234"/>
                  <a:gd name="connsiteX3" fmla="*/ 62558 w 99705"/>
                  <a:gd name="connsiteY3" fmla="*/ 70788 h 183234"/>
                  <a:gd name="connsiteX4" fmla="*/ 61606 w 99705"/>
                  <a:gd name="connsiteY4" fmla="*/ 46975 h 183234"/>
                  <a:gd name="connsiteX5" fmla="*/ 61606 w 99705"/>
                  <a:gd name="connsiteY5" fmla="*/ 36498 h 183234"/>
                  <a:gd name="connsiteX6" fmla="*/ 61606 w 99705"/>
                  <a:gd name="connsiteY6" fmla="*/ 34593 h 183234"/>
                  <a:gd name="connsiteX7" fmla="*/ 63510 w 99705"/>
                  <a:gd name="connsiteY7" fmla="*/ 27925 h 183234"/>
                  <a:gd name="connsiteX8" fmla="*/ 33983 w 99705"/>
                  <a:gd name="connsiteY8" fmla="*/ 44118 h 183234"/>
                  <a:gd name="connsiteX9" fmla="*/ 32078 w 99705"/>
                  <a:gd name="connsiteY9" fmla="*/ 44118 h 183234"/>
                  <a:gd name="connsiteX10" fmla="*/ 31125 w 99705"/>
                  <a:gd name="connsiteY10" fmla="*/ 43165 h 183234"/>
                  <a:gd name="connsiteX11" fmla="*/ 32078 w 99705"/>
                  <a:gd name="connsiteY11" fmla="*/ 44118 h 183234"/>
                  <a:gd name="connsiteX12" fmla="*/ 32078 w 99705"/>
                  <a:gd name="connsiteY12" fmla="*/ 45070 h 183234"/>
                  <a:gd name="connsiteX13" fmla="*/ 32078 w 99705"/>
                  <a:gd name="connsiteY13" fmla="*/ 44118 h 183234"/>
                  <a:gd name="connsiteX14" fmla="*/ 33031 w 99705"/>
                  <a:gd name="connsiteY14" fmla="*/ 46975 h 183234"/>
                  <a:gd name="connsiteX15" fmla="*/ 34936 w 99705"/>
                  <a:gd name="connsiteY15" fmla="*/ 54595 h 183234"/>
                  <a:gd name="connsiteX16" fmla="*/ 35888 w 99705"/>
                  <a:gd name="connsiteY16" fmla="*/ 59358 h 183234"/>
                  <a:gd name="connsiteX17" fmla="*/ 35888 w 99705"/>
                  <a:gd name="connsiteY17" fmla="*/ 57453 h 183234"/>
                  <a:gd name="connsiteX18" fmla="*/ 36841 w 99705"/>
                  <a:gd name="connsiteY18" fmla="*/ 65073 h 183234"/>
                  <a:gd name="connsiteX19" fmla="*/ 37793 w 99705"/>
                  <a:gd name="connsiteY19" fmla="*/ 81265 h 183234"/>
                  <a:gd name="connsiteX20" fmla="*/ 44461 w 99705"/>
                  <a:gd name="connsiteY20" fmla="*/ 119365 h 183234"/>
                  <a:gd name="connsiteX21" fmla="*/ 50175 w 99705"/>
                  <a:gd name="connsiteY21" fmla="*/ 139368 h 183234"/>
                  <a:gd name="connsiteX22" fmla="*/ 51128 w 99705"/>
                  <a:gd name="connsiteY22" fmla="*/ 144130 h 183234"/>
                  <a:gd name="connsiteX23" fmla="*/ 52081 w 99705"/>
                  <a:gd name="connsiteY23" fmla="*/ 147940 h 183234"/>
                  <a:gd name="connsiteX24" fmla="*/ 52081 w 99705"/>
                  <a:gd name="connsiteY24" fmla="*/ 151750 h 183234"/>
                  <a:gd name="connsiteX25" fmla="*/ 52081 w 99705"/>
                  <a:gd name="connsiteY25" fmla="*/ 159370 h 183234"/>
                  <a:gd name="connsiteX26" fmla="*/ 75893 w 99705"/>
                  <a:gd name="connsiteY26" fmla="*/ 183183 h 183234"/>
                  <a:gd name="connsiteX27" fmla="*/ 99706 w 99705"/>
                  <a:gd name="connsiteY27" fmla="*/ 159370 h 183234"/>
                  <a:gd name="connsiteX28" fmla="*/ 90181 w 99705"/>
                  <a:gd name="connsiteY28" fmla="*/ 106030 h 183234"/>
                  <a:gd name="connsiteX29" fmla="*/ 87323 w 99705"/>
                  <a:gd name="connsiteY29" fmla="*/ 94600 h 183234"/>
                  <a:gd name="connsiteX30" fmla="*/ 86371 w 99705"/>
                  <a:gd name="connsiteY30" fmla="*/ 88885 h 183234"/>
                  <a:gd name="connsiteX31" fmla="*/ 86371 w 99705"/>
                  <a:gd name="connsiteY31" fmla="*/ 90790 h 183234"/>
                  <a:gd name="connsiteX32" fmla="*/ 85418 w 99705"/>
                  <a:gd name="connsiteY32" fmla="*/ 75550 h 183234"/>
                  <a:gd name="connsiteX33" fmla="*/ 47318 w 99705"/>
                  <a:gd name="connsiteY33" fmla="*/ 1255 h 183234"/>
                  <a:gd name="connsiteX34" fmla="*/ 17791 w 99705"/>
                  <a:gd name="connsiteY34" fmla="*/ 17448 h 183234"/>
                  <a:gd name="connsiteX35" fmla="*/ 14933 w 99705"/>
                  <a:gd name="connsiteY35" fmla="*/ 66978 h 183234"/>
                  <a:gd name="connsiteX36" fmla="*/ 14933 w 99705"/>
                  <a:gd name="connsiteY36" fmla="*/ 88885 h 183234"/>
                  <a:gd name="connsiteX37" fmla="*/ 13981 w 99705"/>
                  <a:gd name="connsiteY37" fmla="*/ 90790 h 183234"/>
                  <a:gd name="connsiteX38" fmla="*/ 12075 w 99705"/>
                  <a:gd name="connsiteY38" fmla="*/ 96505 h 183234"/>
                  <a:gd name="connsiteX39" fmla="*/ 11123 w 99705"/>
                  <a:gd name="connsiteY39" fmla="*/ 98410 h 183234"/>
                  <a:gd name="connsiteX40" fmla="*/ 7313 w 99705"/>
                  <a:gd name="connsiteY40" fmla="*/ 104125 h 183234"/>
                  <a:gd name="connsiteX41" fmla="*/ 48271 w 99705"/>
                  <a:gd name="connsiteY41" fmla="*/ 104125 h 183234"/>
                  <a:gd name="connsiteX42" fmla="*/ 47318 w 99705"/>
                  <a:gd name="connsiteY42" fmla="*/ 103173 h 183234"/>
                  <a:gd name="connsiteX43" fmla="*/ 47318 w 99705"/>
                  <a:gd name="connsiteY43" fmla="*/ 102220 h 183234"/>
                  <a:gd name="connsiteX44" fmla="*/ 46366 w 99705"/>
                  <a:gd name="connsiteY44" fmla="*/ 98410 h 183234"/>
                  <a:gd name="connsiteX45" fmla="*/ 46366 w 99705"/>
                  <a:gd name="connsiteY45" fmla="*/ 99363 h 183234"/>
                  <a:gd name="connsiteX46" fmla="*/ 46366 w 99705"/>
                  <a:gd name="connsiteY46" fmla="*/ 82218 h 183234"/>
                  <a:gd name="connsiteX47" fmla="*/ 48271 w 99705"/>
                  <a:gd name="connsiteY47" fmla="*/ 48880 h 183234"/>
                  <a:gd name="connsiteX48" fmla="*/ 24458 w 99705"/>
                  <a:gd name="connsiteY48" fmla="*/ 25068 h 183234"/>
                  <a:gd name="connsiteX49" fmla="*/ 2550 w 99705"/>
                  <a:gd name="connsiteY49" fmla="*/ 45070 h 183234"/>
                  <a:gd name="connsiteX50" fmla="*/ 2550 w 99705"/>
                  <a:gd name="connsiteY50" fmla="*/ 45070 h 18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705" h="183234">
                    <a:moveTo>
                      <a:pt x="2550" y="45070"/>
                    </a:moveTo>
                    <a:cubicBezTo>
                      <a:pt x="2550" y="70788"/>
                      <a:pt x="-6022" y="101268"/>
                      <a:pt x="8266" y="125080"/>
                    </a:cubicBezTo>
                    <a:cubicBezTo>
                      <a:pt x="17791" y="141273"/>
                      <a:pt x="39698" y="140320"/>
                      <a:pt x="49223" y="125080"/>
                    </a:cubicBezTo>
                    <a:cubicBezTo>
                      <a:pt x="59700" y="108888"/>
                      <a:pt x="62558" y="89838"/>
                      <a:pt x="62558" y="70788"/>
                    </a:cubicBezTo>
                    <a:cubicBezTo>
                      <a:pt x="62558" y="63168"/>
                      <a:pt x="61606" y="54595"/>
                      <a:pt x="61606" y="46975"/>
                    </a:cubicBezTo>
                    <a:cubicBezTo>
                      <a:pt x="61606" y="43165"/>
                      <a:pt x="61606" y="39355"/>
                      <a:pt x="61606" y="36498"/>
                    </a:cubicBezTo>
                    <a:cubicBezTo>
                      <a:pt x="61606" y="29830"/>
                      <a:pt x="60653" y="41260"/>
                      <a:pt x="61606" y="34593"/>
                    </a:cubicBezTo>
                    <a:cubicBezTo>
                      <a:pt x="61606" y="32688"/>
                      <a:pt x="62558" y="29830"/>
                      <a:pt x="63510" y="27925"/>
                    </a:cubicBezTo>
                    <a:cubicBezTo>
                      <a:pt x="53985" y="33640"/>
                      <a:pt x="43508" y="39355"/>
                      <a:pt x="33983" y="44118"/>
                    </a:cubicBezTo>
                    <a:cubicBezTo>
                      <a:pt x="27316" y="41260"/>
                      <a:pt x="31125" y="43165"/>
                      <a:pt x="32078" y="44118"/>
                    </a:cubicBezTo>
                    <a:cubicBezTo>
                      <a:pt x="34936" y="46023"/>
                      <a:pt x="27316" y="40308"/>
                      <a:pt x="31125" y="43165"/>
                    </a:cubicBezTo>
                    <a:cubicBezTo>
                      <a:pt x="31125" y="43165"/>
                      <a:pt x="34936" y="46975"/>
                      <a:pt x="32078" y="44118"/>
                    </a:cubicBezTo>
                    <a:cubicBezTo>
                      <a:pt x="29220" y="41260"/>
                      <a:pt x="32078" y="44118"/>
                      <a:pt x="32078" y="45070"/>
                    </a:cubicBezTo>
                    <a:cubicBezTo>
                      <a:pt x="33983" y="48880"/>
                      <a:pt x="32078" y="46975"/>
                      <a:pt x="32078" y="44118"/>
                    </a:cubicBezTo>
                    <a:cubicBezTo>
                      <a:pt x="32078" y="45070"/>
                      <a:pt x="33031" y="46023"/>
                      <a:pt x="33031" y="46975"/>
                    </a:cubicBezTo>
                    <a:cubicBezTo>
                      <a:pt x="33983" y="48880"/>
                      <a:pt x="33983" y="51738"/>
                      <a:pt x="34936" y="54595"/>
                    </a:cubicBezTo>
                    <a:cubicBezTo>
                      <a:pt x="34936" y="56500"/>
                      <a:pt x="35888" y="57453"/>
                      <a:pt x="35888" y="59358"/>
                    </a:cubicBezTo>
                    <a:cubicBezTo>
                      <a:pt x="36841" y="63168"/>
                      <a:pt x="34936" y="58405"/>
                      <a:pt x="35888" y="57453"/>
                    </a:cubicBezTo>
                    <a:cubicBezTo>
                      <a:pt x="34936" y="57453"/>
                      <a:pt x="36841" y="64120"/>
                      <a:pt x="36841" y="65073"/>
                    </a:cubicBezTo>
                    <a:cubicBezTo>
                      <a:pt x="36841" y="70788"/>
                      <a:pt x="37793" y="75550"/>
                      <a:pt x="37793" y="81265"/>
                    </a:cubicBezTo>
                    <a:cubicBezTo>
                      <a:pt x="38745" y="93648"/>
                      <a:pt x="40650" y="106983"/>
                      <a:pt x="44461" y="119365"/>
                    </a:cubicBezTo>
                    <a:cubicBezTo>
                      <a:pt x="46366" y="126033"/>
                      <a:pt x="48271" y="132700"/>
                      <a:pt x="50175" y="139368"/>
                    </a:cubicBezTo>
                    <a:cubicBezTo>
                      <a:pt x="50175" y="141273"/>
                      <a:pt x="51128" y="143178"/>
                      <a:pt x="51128" y="144130"/>
                    </a:cubicBezTo>
                    <a:cubicBezTo>
                      <a:pt x="51128" y="145083"/>
                      <a:pt x="52081" y="150798"/>
                      <a:pt x="52081" y="147940"/>
                    </a:cubicBezTo>
                    <a:cubicBezTo>
                      <a:pt x="52081" y="145083"/>
                      <a:pt x="52081" y="150798"/>
                      <a:pt x="52081" y="151750"/>
                    </a:cubicBezTo>
                    <a:cubicBezTo>
                      <a:pt x="52081" y="154608"/>
                      <a:pt x="52081" y="156513"/>
                      <a:pt x="52081" y="159370"/>
                    </a:cubicBezTo>
                    <a:cubicBezTo>
                      <a:pt x="52081" y="171753"/>
                      <a:pt x="63510" y="184135"/>
                      <a:pt x="75893" y="183183"/>
                    </a:cubicBezTo>
                    <a:cubicBezTo>
                      <a:pt x="89228" y="182230"/>
                      <a:pt x="99706" y="172705"/>
                      <a:pt x="99706" y="159370"/>
                    </a:cubicBezTo>
                    <a:cubicBezTo>
                      <a:pt x="99706" y="141273"/>
                      <a:pt x="94943" y="123175"/>
                      <a:pt x="90181" y="106030"/>
                    </a:cubicBezTo>
                    <a:cubicBezTo>
                      <a:pt x="89228" y="102220"/>
                      <a:pt x="88275" y="98410"/>
                      <a:pt x="87323" y="94600"/>
                    </a:cubicBezTo>
                    <a:cubicBezTo>
                      <a:pt x="87323" y="92695"/>
                      <a:pt x="86371" y="90790"/>
                      <a:pt x="86371" y="88885"/>
                    </a:cubicBezTo>
                    <a:cubicBezTo>
                      <a:pt x="85418" y="85075"/>
                      <a:pt x="87323" y="94600"/>
                      <a:pt x="86371" y="90790"/>
                    </a:cubicBezTo>
                    <a:cubicBezTo>
                      <a:pt x="86371" y="86028"/>
                      <a:pt x="85418" y="80313"/>
                      <a:pt x="85418" y="75550"/>
                    </a:cubicBezTo>
                    <a:cubicBezTo>
                      <a:pt x="83513" y="46023"/>
                      <a:pt x="78750" y="13638"/>
                      <a:pt x="47318" y="1255"/>
                    </a:cubicBezTo>
                    <a:cubicBezTo>
                      <a:pt x="34936" y="-3507"/>
                      <a:pt x="20648" y="6018"/>
                      <a:pt x="17791" y="17448"/>
                    </a:cubicBezTo>
                    <a:cubicBezTo>
                      <a:pt x="13028" y="33640"/>
                      <a:pt x="13981" y="50785"/>
                      <a:pt x="14933" y="66978"/>
                    </a:cubicBezTo>
                    <a:cubicBezTo>
                      <a:pt x="14933" y="74598"/>
                      <a:pt x="14933" y="81265"/>
                      <a:pt x="14933" y="88885"/>
                    </a:cubicBezTo>
                    <a:cubicBezTo>
                      <a:pt x="15886" y="83170"/>
                      <a:pt x="14933" y="90790"/>
                      <a:pt x="13981" y="90790"/>
                    </a:cubicBezTo>
                    <a:cubicBezTo>
                      <a:pt x="13981" y="92695"/>
                      <a:pt x="13028" y="94600"/>
                      <a:pt x="12075" y="96505"/>
                    </a:cubicBezTo>
                    <a:cubicBezTo>
                      <a:pt x="12075" y="97458"/>
                      <a:pt x="9218" y="101268"/>
                      <a:pt x="11123" y="98410"/>
                    </a:cubicBezTo>
                    <a:cubicBezTo>
                      <a:pt x="10170" y="100315"/>
                      <a:pt x="9218" y="102220"/>
                      <a:pt x="7313" y="104125"/>
                    </a:cubicBezTo>
                    <a:cubicBezTo>
                      <a:pt x="20648" y="104125"/>
                      <a:pt x="34936" y="104125"/>
                      <a:pt x="48271" y="104125"/>
                    </a:cubicBezTo>
                    <a:cubicBezTo>
                      <a:pt x="48271" y="103173"/>
                      <a:pt x="45413" y="99363"/>
                      <a:pt x="47318" y="103173"/>
                    </a:cubicBezTo>
                    <a:cubicBezTo>
                      <a:pt x="49223" y="106983"/>
                      <a:pt x="47318" y="103173"/>
                      <a:pt x="47318" y="102220"/>
                    </a:cubicBezTo>
                    <a:cubicBezTo>
                      <a:pt x="47318" y="101268"/>
                      <a:pt x="47318" y="99363"/>
                      <a:pt x="46366" y="98410"/>
                    </a:cubicBezTo>
                    <a:cubicBezTo>
                      <a:pt x="45413" y="95553"/>
                      <a:pt x="46366" y="104125"/>
                      <a:pt x="46366" y="99363"/>
                    </a:cubicBezTo>
                    <a:cubicBezTo>
                      <a:pt x="46366" y="93648"/>
                      <a:pt x="46366" y="87933"/>
                      <a:pt x="46366" y="82218"/>
                    </a:cubicBezTo>
                    <a:cubicBezTo>
                      <a:pt x="46366" y="70788"/>
                      <a:pt x="48271" y="60310"/>
                      <a:pt x="48271" y="48880"/>
                    </a:cubicBezTo>
                    <a:cubicBezTo>
                      <a:pt x="48271" y="36498"/>
                      <a:pt x="36841" y="24115"/>
                      <a:pt x="24458" y="25068"/>
                    </a:cubicBezTo>
                    <a:cubicBezTo>
                      <a:pt x="13981" y="22210"/>
                      <a:pt x="3503" y="31735"/>
                      <a:pt x="2550" y="45070"/>
                    </a:cubicBezTo>
                    <a:lnTo>
                      <a:pt x="2550" y="45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grpSp>
        <p:grpSp>
          <p:nvGrpSpPr>
            <p:cNvPr id="59" name="Graphic 2">
              <a:extLst>
                <a:ext uri="{FF2B5EF4-FFF2-40B4-BE49-F238E27FC236}">
                  <a16:creationId xmlns:a16="http://schemas.microsoft.com/office/drawing/2014/main" id="{A194CB04-F5C6-44F4-A520-58283608EC3D}"/>
                </a:ext>
              </a:extLst>
            </p:cNvPr>
            <p:cNvGrpSpPr/>
            <p:nvPr/>
          </p:nvGrpSpPr>
          <p:grpSpPr>
            <a:xfrm rot="10800000" flipH="1">
              <a:off x="-5064499" y="-3808856"/>
              <a:ext cx="3965437" cy="6327584"/>
              <a:chOff x="4115365" y="264761"/>
              <a:chExt cx="3965437" cy="6327584"/>
            </a:xfrm>
            <a:noFill/>
          </p:grpSpPr>
          <p:sp>
            <p:nvSpPr>
              <p:cNvPr id="60" name="Freeform: Shape 59">
                <a:extLst>
                  <a:ext uri="{FF2B5EF4-FFF2-40B4-BE49-F238E27FC236}">
                    <a16:creationId xmlns:a16="http://schemas.microsoft.com/office/drawing/2014/main" id="{F2C9C848-E2A2-4E24-A3FC-B7E80897B759}"/>
                  </a:ext>
                </a:extLst>
              </p:cNvPr>
              <p:cNvSpPr/>
              <p:nvPr/>
            </p:nvSpPr>
            <p:spPr>
              <a:xfrm>
                <a:off x="4138612" y="854885"/>
                <a:ext cx="3876340" cy="5737460"/>
              </a:xfrm>
              <a:custGeom>
                <a:avLst/>
                <a:gdLst>
                  <a:gd name="connsiteX0" fmla="*/ 0 w 3876340"/>
                  <a:gd name="connsiteY0" fmla="*/ 5195395 h 5737460"/>
                  <a:gd name="connsiteX1" fmla="*/ 615315 w 3876340"/>
                  <a:gd name="connsiteY1" fmla="*/ 2815097 h 5737460"/>
                  <a:gd name="connsiteX2" fmla="*/ 882015 w 3876340"/>
                  <a:gd name="connsiteY2" fmla="*/ 1902602 h 5737460"/>
                  <a:gd name="connsiteX3" fmla="*/ 1125855 w 3876340"/>
                  <a:gd name="connsiteY3" fmla="*/ 535765 h 5737460"/>
                  <a:gd name="connsiteX4" fmla="*/ 1511618 w 3876340"/>
                  <a:gd name="connsiteY4" fmla="*/ 801512 h 5737460"/>
                  <a:gd name="connsiteX5" fmla="*/ 1675448 w 3876340"/>
                  <a:gd name="connsiteY5" fmla="*/ 1547320 h 5737460"/>
                  <a:gd name="connsiteX6" fmla="*/ 1507808 w 3876340"/>
                  <a:gd name="connsiteY6" fmla="*/ 2130250 h 5737460"/>
                  <a:gd name="connsiteX7" fmla="*/ 1603058 w 3876340"/>
                  <a:gd name="connsiteY7" fmla="*/ 2603642 h 5737460"/>
                  <a:gd name="connsiteX8" fmla="*/ 1681163 w 3876340"/>
                  <a:gd name="connsiteY8" fmla="*/ 2143585 h 5737460"/>
                  <a:gd name="connsiteX9" fmla="*/ 2165985 w 3876340"/>
                  <a:gd name="connsiteY9" fmla="*/ 1190132 h 5737460"/>
                  <a:gd name="connsiteX10" fmla="*/ 2017395 w 3876340"/>
                  <a:gd name="connsiteY10" fmla="*/ 849137 h 5737460"/>
                  <a:gd name="connsiteX11" fmla="*/ 1968818 w 3876340"/>
                  <a:gd name="connsiteY11" fmla="*/ 251920 h 5737460"/>
                  <a:gd name="connsiteX12" fmla="*/ 2208848 w 3876340"/>
                  <a:gd name="connsiteY12" fmla="*/ 8080 h 5737460"/>
                  <a:gd name="connsiteX13" fmla="*/ 2684145 w 3876340"/>
                  <a:gd name="connsiteY13" fmla="*/ 767222 h 5737460"/>
                  <a:gd name="connsiteX14" fmla="*/ 3439478 w 3876340"/>
                  <a:gd name="connsiteY14" fmla="*/ 1059640 h 5737460"/>
                  <a:gd name="connsiteX15" fmla="*/ 3702368 w 3876340"/>
                  <a:gd name="connsiteY15" fmla="*/ 1424447 h 5737460"/>
                  <a:gd name="connsiteX16" fmla="*/ 3844290 w 3876340"/>
                  <a:gd name="connsiteY16" fmla="*/ 1469215 h 5737460"/>
                  <a:gd name="connsiteX17" fmla="*/ 3628073 w 3876340"/>
                  <a:gd name="connsiteY17" fmla="*/ 2664602 h 5737460"/>
                  <a:gd name="connsiteX18" fmla="*/ 3150870 w 3876340"/>
                  <a:gd name="connsiteY18" fmla="*/ 3759977 h 5737460"/>
                  <a:gd name="connsiteX19" fmla="*/ 2183130 w 3876340"/>
                  <a:gd name="connsiteY19" fmla="*/ 5651642 h 5737460"/>
                  <a:gd name="connsiteX20" fmla="*/ 0 w 3876340"/>
                  <a:gd name="connsiteY20" fmla="*/ 5195395 h 573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6340" h="5737460">
                    <a:moveTo>
                      <a:pt x="0" y="5195395"/>
                    </a:moveTo>
                    <a:cubicBezTo>
                      <a:pt x="0" y="5195395"/>
                      <a:pt x="558165" y="2863675"/>
                      <a:pt x="615315" y="2815097"/>
                    </a:cubicBezTo>
                    <a:cubicBezTo>
                      <a:pt x="672465" y="2766520"/>
                      <a:pt x="882015" y="1902602"/>
                      <a:pt x="882015" y="1902602"/>
                    </a:cubicBezTo>
                    <a:lnTo>
                      <a:pt x="1125855" y="535765"/>
                    </a:lnTo>
                    <a:cubicBezTo>
                      <a:pt x="1125855" y="535765"/>
                      <a:pt x="1363980" y="415750"/>
                      <a:pt x="1511618" y="801512"/>
                    </a:cubicBezTo>
                    <a:cubicBezTo>
                      <a:pt x="1659255" y="1187275"/>
                      <a:pt x="1656398" y="1478740"/>
                      <a:pt x="1675448" y="1547320"/>
                    </a:cubicBezTo>
                    <a:cubicBezTo>
                      <a:pt x="1694498" y="1615900"/>
                      <a:pt x="1484948" y="2062622"/>
                      <a:pt x="1507808" y="2130250"/>
                    </a:cubicBezTo>
                    <a:cubicBezTo>
                      <a:pt x="1531620" y="2198830"/>
                      <a:pt x="1541145" y="2581735"/>
                      <a:pt x="1603058" y="2603642"/>
                    </a:cubicBezTo>
                    <a:cubicBezTo>
                      <a:pt x="1664970" y="2625550"/>
                      <a:pt x="1681163" y="2143585"/>
                      <a:pt x="1681163" y="2143585"/>
                    </a:cubicBezTo>
                    <a:lnTo>
                      <a:pt x="2165985" y="1190132"/>
                    </a:lnTo>
                    <a:lnTo>
                      <a:pt x="2017395" y="849137"/>
                    </a:lnTo>
                    <a:cubicBezTo>
                      <a:pt x="2017395" y="849137"/>
                      <a:pt x="1912620" y="397652"/>
                      <a:pt x="1968818" y="251920"/>
                    </a:cubicBezTo>
                    <a:cubicBezTo>
                      <a:pt x="2025015" y="106187"/>
                      <a:pt x="2128838" y="-35735"/>
                      <a:pt x="2208848" y="8080"/>
                    </a:cubicBezTo>
                    <a:cubicBezTo>
                      <a:pt x="2288858" y="51895"/>
                      <a:pt x="2684145" y="767222"/>
                      <a:pt x="2684145" y="767222"/>
                    </a:cubicBezTo>
                    <a:cubicBezTo>
                      <a:pt x="2684145" y="767222"/>
                      <a:pt x="3242310" y="884380"/>
                      <a:pt x="3439478" y="1059640"/>
                    </a:cubicBezTo>
                    <a:cubicBezTo>
                      <a:pt x="3636645" y="1235852"/>
                      <a:pt x="3702368" y="1424447"/>
                      <a:pt x="3702368" y="1424447"/>
                    </a:cubicBezTo>
                    <a:cubicBezTo>
                      <a:pt x="3702368" y="1424447"/>
                      <a:pt x="3795713" y="1336817"/>
                      <a:pt x="3844290" y="1469215"/>
                    </a:cubicBezTo>
                    <a:cubicBezTo>
                      <a:pt x="3893820" y="1601612"/>
                      <a:pt x="3925253" y="2001662"/>
                      <a:pt x="3628073" y="2664602"/>
                    </a:cubicBezTo>
                    <a:cubicBezTo>
                      <a:pt x="3330893" y="3327542"/>
                      <a:pt x="3150870" y="3759977"/>
                      <a:pt x="3150870" y="3759977"/>
                    </a:cubicBezTo>
                    <a:lnTo>
                      <a:pt x="2183130" y="5651642"/>
                    </a:lnTo>
                    <a:cubicBezTo>
                      <a:pt x="2183130" y="5651642"/>
                      <a:pt x="796290" y="6030738"/>
                      <a:pt x="0" y="519539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1" name="Freeform: Shape 60">
                <a:extLst>
                  <a:ext uri="{FF2B5EF4-FFF2-40B4-BE49-F238E27FC236}">
                    <a16:creationId xmlns:a16="http://schemas.microsoft.com/office/drawing/2014/main" id="{9A4F98D9-6E9D-4FDC-B273-7676A885D075}"/>
                  </a:ext>
                </a:extLst>
              </p:cNvPr>
              <p:cNvSpPr/>
              <p:nvPr/>
            </p:nvSpPr>
            <p:spPr>
              <a:xfrm>
                <a:off x="5619750" y="553402"/>
                <a:ext cx="291465" cy="347662"/>
              </a:xfrm>
              <a:custGeom>
                <a:avLst/>
                <a:gdLst>
                  <a:gd name="connsiteX0" fmla="*/ 54292 w 291465"/>
                  <a:gd name="connsiteY0" fmla="*/ 261937 h 347662"/>
                  <a:gd name="connsiteX1" fmla="*/ 0 w 291465"/>
                  <a:gd name="connsiteY1" fmla="*/ 0 h 347662"/>
                  <a:gd name="connsiteX2" fmla="*/ 174308 w 291465"/>
                  <a:gd name="connsiteY2" fmla="*/ 50483 h 347662"/>
                  <a:gd name="connsiteX3" fmla="*/ 291465 w 291465"/>
                  <a:gd name="connsiteY3" fmla="*/ 326708 h 347662"/>
                  <a:gd name="connsiteX4" fmla="*/ 105728 w 291465"/>
                  <a:gd name="connsiteY4" fmla="*/ 347662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5" h="347662">
                    <a:moveTo>
                      <a:pt x="54292" y="261937"/>
                    </a:moveTo>
                    <a:lnTo>
                      <a:pt x="0" y="0"/>
                    </a:lnTo>
                    <a:lnTo>
                      <a:pt x="174308" y="50483"/>
                    </a:lnTo>
                    <a:lnTo>
                      <a:pt x="291465" y="326708"/>
                    </a:lnTo>
                    <a:lnTo>
                      <a:pt x="105728" y="3476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2" name="Freeform: Shape 61">
                <a:extLst>
                  <a:ext uri="{FF2B5EF4-FFF2-40B4-BE49-F238E27FC236}">
                    <a16:creationId xmlns:a16="http://schemas.microsoft.com/office/drawing/2014/main" id="{4447C6CB-4B31-4123-9181-52E65B283CC2}"/>
                  </a:ext>
                </a:extLst>
              </p:cNvPr>
              <p:cNvSpPr/>
              <p:nvPr/>
            </p:nvSpPr>
            <p:spPr>
              <a:xfrm>
                <a:off x="4904718" y="1340079"/>
                <a:ext cx="876003" cy="1853974"/>
              </a:xfrm>
              <a:custGeom>
                <a:avLst/>
                <a:gdLst>
                  <a:gd name="connsiteX0" fmla="*/ 46376 w 876003"/>
                  <a:gd name="connsiteY0" fmla="*/ 1836508 h 1853974"/>
                  <a:gd name="connsiteX1" fmla="*/ 115909 w 876003"/>
                  <a:gd name="connsiteY1" fmla="*/ 1435506 h 1853974"/>
                  <a:gd name="connsiteX2" fmla="*/ 155914 w 876003"/>
                  <a:gd name="connsiteY2" fmla="*/ 1235481 h 1853974"/>
                  <a:gd name="connsiteX3" fmla="*/ 175916 w 876003"/>
                  <a:gd name="connsiteY3" fmla="*/ 1034503 h 1853974"/>
                  <a:gd name="connsiteX4" fmla="*/ 194014 w 876003"/>
                  <a:gd name="connsiteY4" fmla="*/ 830668 h 1853974"/>
                  <a:gd name="connsiteX5" fmla="*/ 226399 w 876003"/>
                  <a:gd name="connsiteY5" fmla="*/ 630643 h 1853974"/>
                  <a:gd name="connsiteX6" fmla="*/ 294979 w 876003"/>
                  <a:gd name="connsiteY6" fmla="*/ 235356 h 1853974"/>
                  <a:gd name="connsiteX7" fmla="*/ 317839 w 876003"/>
                  <a:gd name="connsiteY7" fmla="*/ 102006 h 1853974"/>
                  <a:gd name="connsiteX8" fmla="*/ 425471 w 876003"/>
                  <a:gd name="connsiteY8" fmla="*/ 48666 h 1853974"/>
                  <a:gd name="connsiteX9" fmla="*/ 556916 w 876003"/>
                  <a:gd name="connsiteY9" fmla="*/ 94386 h 1853974"/>
                  <a:gd name="connsiteX10" fmla="*/ 607399 w 876003"/>
                  <a:gd name="connsiteY10" fmla="*/ 144868 h 1853974"/>
                  <a:gd name="connsiteX11" fmla="*/ 655024 w 876003"/>
                  <a:gd name="connsiteY11" fmla="*/ 209638 h 1853974"/>
                  <a:gd name="connsiteX12" fmla="*/ 735986 w 876003"/>
                  <a:gd name="connsiteY12" fmla="*/ 361086 h 1853974"/>
                  <a:gd name="connsiteX13" fmla="*/ 789326 w 876003"/>
                  <a:gd name="connsiteY13" fmla="*/ 526821 h 1853974"/>
                  <a:gd name="connsiteX14" fmla="*/ 798851 w 876003"/>
                  <a:gd name="connsiteY14" fmla="*/ 623023 h 1853974"/>
                  <a:gd name="connsiteX15" fmla="*/ 815044 w 876003"/>
                  <a:gd name="connsiteY15" fmla="*/ 722083 h 1853974"/>
                  <a:gd name="connsiteX16" fmla="*/ 828379 w 876003"/>
                  <a:gd name="connsiteY16" fmla="*/ 816381 h 1853974"/>
                  <a:gd name="connsiteX17" fmla="*/ 829331 w 876003"/>
                  <a:gd name="connsiteY17" fmla="*/ 915441 h 1853974"/>
                  <a:gd name="connsiteX18" fmla="*/ 825522 w 876003"/>
                  <a:gd name="connsiteY18" fmla="*/ 1117371 h 1853974"/>
                  <a:gd name="connsiteX19" fmla="*/ 803614 w 876003"/>
                  <a:gd name="connsiteY19" fmla="*/ 1311681 h 1853974"/>
                  <a:gd name="connsiteX20" fmla="*/ 756941 w 876003"/>
                  <a:gd name="connsiteY20" fmla="*/ 1498371 h 1853974"/>
                  <a:gd name="connsiteX21" fmla="*/ 731224 w 876003"/>
                  <a:gd name="connsiteY21" fmla="*/ 1593621 h 1853974"/>
                  <a:gd name="connsiteX22" fmla="*/ 705506 w 876003"/>
                  <a:gd name="connsiteY22" fmla="*/ 1676489 h 1853974"/>
                  <a:gd name="connsiteX23" fmla="*/ 689314 w 876003"/>
                  <a:gd name="connsiteY23" fmla="*/ 1754593 h 1853974"/>
                  <a:gd name="connsiteX24" fmla="*/ 713126 w 876003"/>
                  <a:gd name="connsiteY24" fmla="*/ 1778406 h 1853974"/>
                  <a:gd name="connsiteX25" fmla="*/ 736939 w 876003"/>
                  <a:gd name="connsiteY25" fmla="*/ 1754593 h 1853974"/>
                  <a:gd name="connsiteX26" fmla="*/ 755989 w 876003"/>
                  <a:gd name="connsiteY26" fmla="*/ 1676489 h 1853974"/>
                  <a:gd name="connsiteX27" fmla="*/ 782659 w 876003"/>
                  <a:gd name="connsiteY27" fmla="*/ 1588858 h 1853974"/>
                  <a:gd name="connsiteX28" fmla="*/ 807424 w 876003"/>
                  <a:gd name="connsiteY28" fmla="*/ 1488846 h 1853974"/>
                  <a:gd name="connsiteX29" fmla="*/ 834094 w 876003"/>
                  <a:gd name="connsiteY29" fmla="*/ 1394548 h 1853974"/>
                  <a:gd name="connsiteX30" fmla="*/ 864574 w 876003"/>
                  <a:gd name="connsiteY30" fmla="*/ 1199286 h 1853974"/>
                  <a:gd name="connsiteX31" fmla="*/ 876004 w 876003"/>
                  <a:gd name="connsiteY31" fmla="*/ 990688 h 1853974"/>
                  <a:gd name="connsiteX32" fmla="*/ 876004 w 876003"/>
                  <a:gd name="connsiteY32" fmla="*/ 888771 h 1853974"/>
                  <a:gd name="connsiteX33" fmla="*/ 872194 w 876003"/>
                  <a:gd name="connsiteY33" fmla="*/ 785901 h 1853974"/>
                  <a:gd name="connsiteX34" fmla="*/ 841714 w 876003"/>
                  <a:gd name="connsiteY34" fmla="*/ 590638 h 1853974"/>
                  <a:gd name="connsiteX35" fmla="*/ 830284 w 876003"/>
                  <a:gd name="connsiteY35" fmla="*/ 488721 h 1853974"/>
                  <a:gd name="connsiteX36" fmla="*/ 803614 w 876003"/>
                  <a:gd name="connsiteY36" fmla="*/ 401091 h 1853974"/>
                  <a:gd name="connsiteX37" fmla="*/ 729319 w 876003"/>
                  <a:gd name="connsiteY37" fmla="*/ 240118 h 1853974"/>
                  <a:gd name="connsiteX38" fmla="*/ 628354 w 876003"/>
                  <a:gd name="connsiteY38" fmla="*/ 95338 h 1853974"/>
                  <a:gd name="connsiteX39" fmla="*/ 500719 w 876003"/>
                  <a:gd name="connsiteY39" fmla="*/ 13423 h 1853974"/>
                  <a:gd name="connsiteX40" fmla="*/ 350224 w 876003"/>
                  <a:gd name="connsiteY40" fmla="*/ 12471 h 1853974"/>
                  <a:gd name="connsiteX41" fmla="*/ 287359 w 876003"/>
                  <a:gd name="connsiteY41" fmla="*/ 59143 h 1853974"/>
                  <a:gd name="connsiteX42" fmla="*/ 260689 w 876003"/>
                  <a:gd name="connsiteY42" fmla="*/ 124866 h 1853974"/>
                  <a:gd name="connsiteX43" fmla="*/ 251164 w 876003"/>
                  <a:gd name="connsiteY43" fmla="*/ 200113 h 1853974"/>
                  <a:gd name="connsiteX44" fmla="*/ 240686 w 876003"/>
                  <a:gd name="connsiteY44" fmla="*/ 288696 h 1853974"/>
                  <a:gd name="connsiteX45" fmla="*/ 205444 w 876003"/>
                  <a:gd name="connsiteY45" fmla="*/ 492531 h 1853974"/>
                  <a:gd name="connsiteX46" fmla="*/ 166391 w 876003"/>
                  <a:gd name="connsiteY46" fmla="*/ 695413 h 1853974"/>
                  <a:gd name="connsiteX47" fmla="*/ 139721 w 876003"/>
                  <a:gd name="connsiteY47" fmla="*/ 904963 h 1853974"/>
                  <a:gd name="connsiteX48" fmla="*/ 94001 w 876003"/>
                  <a:gd name="connsiteY48" fmla="*/ 1314538 h 1853974"/>
                  <a:gd name="connsiteX49" fmla="*/ 52091 w 876003"/>
                  <a:gd name="connsiteY49" fmla="*/ 1518373 h 1853974"/>
                  <a:gd name="connsiteX50" fmla="*/ 18754 w 876003"/>
                  <a:gd name="connsiteY50" fmla="*/ 1724114 h 1853974"/>
                  <a:gd name="connsiteX51" fmla="*/ 656 w 876003"/>
                  <a:gd name="connsiteY51" fmla="*/ 1824126 h 1853974"/>
                  <a:gd name="connsiteX52" fmla="*/ 16849 w 876003"/>
                  <a:gd name="connsiteY52" fmla="*/ 1853653 h 1853974"/>
                  <a:gd name="connsiteX53" fmla="*/ 46376 w 876003"/>
                  <a:gd name="connsiteY53" fmla="*/ 1836508 h 1853974"/>
                  <a:gd name="connsiteX54" fmla="*/ 46376 w 876003"/>
                  <a:gd name="connsiteY54" fmla="*/ 1836508 h 18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6003" h="1853974">
                    <a:moveTo>
                      <a:pt x="46376" y="1836508"/>
                    </a:moveTo>
                    <a:cubicBezTo>
                      <a:pt x="72094" y="1703158"/>
                      <a:pt x="88286" y="1567903"/>
                      <a:pt x="115909" y="1435506"/>
                    </a:cubicBezTo>
                    <a:cubicBezTo>
                      <a:pt x="130196" y="1368831"/>
                      <a:pt x="145436" y="1303108"/>
                      <a:pt x="155914" y="1235481"/>
                    </a:cubicBezTo>
                    <a:cubicBezTo>
                      <a:pt x="165439" y="1168806"/>
                      <a:pt x="171154" y="1101178"/>
                      <a:pt x="175916" y="1034503"/>
                    </a:cubicBezTo>
                    <a:cubicBezTo>
                      <a:pt x="181631" y="965923"/>
                      <a:pt x="186394" y="898296"/>
                      <a:pt x="194014" y="830668"/>
                    </a:cubicBezTo>
                    <a:cubicBezTo>
                      <a:pt x="201634" y="763993"/>
                      <a:pt x="213064" y="697318"/>
                      <a:pt x="226399" y="630643"/>
                    </a:cubicBezTo>
                    <a:cubicBezTo>
                      <a:pt x="251164" y="499198"/>
                      <a:pt x="279739" y="367753"/>
                      <a:pt x="294979" y="235356"/>
                    </a:cubicBezTo>
                    <a:cubicBezTo>
                      <a:pt x="299741" y="191541"/>
                      <a:pt x="297836" y="142011"/>
                      <a:pt x="317839" y="102006"/>
                    </a:cubicBezTo>
                    <a:cubicBezTo>
                      <a:pt x="337841" y="61048"/>
                      <a:pt x="382609" y="47713"/>
                      <a:pt x="425471" y="48666"/>
                    </a:cubicBezTo>
                    <a:cubicBezTo>
                      <a:pt x="472144" y="49618"/>
                      <a:pt x="518816" y="67716"/>
                      <a:pt x="556916" y="94386"/>
                    </a:cubicBezTo>
                    <a:cubicBezTo>
                      <a:pt x="575966" y="107721"/>
                      <a:pt x="592159" y="126771"/>
                      <a:pt x="607399" y="144868"/>
                    </a:cubicBezTo>
                    <a:cubicBezTo>
                      <a:pt x="624544" y="164871"/>
                      <a:pt x="640736" y="186778"/>
                      <a:pt x="655024" y="209638"/>
                    </a:cubicBezTo>
                    <a:cubicBezTo>
                      <a:pt x="686456" y="257263"/>
                      <a:pt x="712174" y="308698"/>
                      <a:pt x="735986" y="361086"/>
                    </a:cubicBezTo>
                    <a:cubicBezTo>
                      <a:pt x="759799" y="414426"/>
                      <a:pt x="781706" y="467766"/>
                      <a:pt x="789326" y="526821"/>
                    </a:cubicBezTo>
                    <a:cubicBezTo>
                      <a:pt x="793136" y="559206"/>
                      <a:pt x="795041" y="590638"/>
                      <a:pt x="798851" y="623023"/>
                    </a:cubicBezTo>
                    <a:cubicBezTo>
                      <a:pt x="802661" y="656361"/>
                      <a:pt x="809329" y="688746"/>
                      <a:pt x="815044" y="722083"/>
                    </a:cubicBezTo>
                    <a:cubicBezTo>
                      <a:pt x="820759" y="753516"/>
                      <a:pt x="826474" y="784948"/>
                      <a:pt x="828379" y="816381"/>
                    </a:cubicBezTo>
                    <a:cubicBezTo>
                      <a:pt x="830284" y="849718"/>
                      <a:pt x="829331" y="883056"/>
                      <a:pt x="829331" y="915441"/>
                    </a:cubicBezTo>
                    <a:cubicBezTo>
                      <a:pt x="829331" y="983068"/>
                      <a:pt x="830284" y="1049743"/>
                      <a:pt x="825522" y="1117371"/>
                    </a:cubicBezTo>
                    <a:cubicBezTo>
                      <a:pt x="821711" y="1182141"/>
                      <a:pt x="813139" y="1246911"/>
                      <a:pt x="803614" y="1311681"/>
                    </a:cubicBezTo>
                    <a:cubicBezTo>
                      <a:pt x="794089" y="1375498"/>
                      <a:pt x="771229" y="1435506"/>
                      <a:pt x="756941" y="1498371"/>
                    </a:cubicBezTo>
                    <a:cubicBezTo>
                      <a:pt x="749322" y="1530756"/>
                      <a:pt x="741701" y="1562189"/>
                      <a:pt x="731224" y="1593621"/>
                    </a:cubicBezTo>
                    <a:cubicBezTo>
                      <a:pt x="722651" y="1621243"/>
                      <a:pt x="715031" y="1648866"/>
                      <a:pt x="705506" y="1676489"/>
                    </a:cubicBezTo>
                    <a:cubicBezTo>
                      <a:pt x="695981" y="1701253"/>
                      <a:pt x="686456" y="1727923"/>
                      <a:pt x="689314" y="1754593"/>
                    </a:cubicBezTo>
                    <a:cubicBezTo>
                      <a:pt x="691219" y="1766976"/>
                      <a:pt x="698839" y="1778406"/>
                      <a:pt x="713126" y="1778406"/>
                    </a:cubicBezTo>
                    <a:cubicBezTo>
                      <a:pt x="724556" y="1778406"/>
                      <a:pt x="738844" y="1766976"/>
                      <a:pt x="736939" y="1754593"/>
                    </a:cubicBezTo>
                    <a:cubicBezTo>
                      <a:pt x="734081" y="1727923"/>
                      <a:pt x="746464" y="1701253"/>
                      <a:pt x="755989" y="1676489"/>
                    </a:cubicBezTo>
                    <a:cubicBezTo>
                      <a:pt x="766466" y="1647914"/>
                      <a:pt x="774086" y="1618386"/>
                      <a:pt x="782659" y="1588858"/>
                    </a:cubicBezTo>
                    <a:cubicBezTo>
                      <a:pt x="793136" y="1556473"/>
                      <a:pt x="799804" y="1522183"/>
                      <a:pt x="807424" y="1488846"/>
                    </a:cubicBezTo>
                    <a:cubicBezTo>
                      <a:pt x="815044" y="1457414"/>
                      <a:pt x="825522" y="1425981"/>
                      <a:pt x="834094" y="1394548"/>
                    </a:cubicBezTo>
                    <a:cubicBezTo>
                      <a:pt x="852191" y="1331683"/>
                      <a:pt x="856001" y="1264056"/>
                      <a:pt x="864574" y="1199286"/>
                    </a:cubicBezTo>
                    <a:cubicBezTo>
                      <a:pt x="873147" y="1130706"/>
                      <a:pt x="875051" y="1060221"/>
                      <a:pt x="876004" y="990688"/>
                    </a:cubicBezTo>
                    <a:cubicBezTo>
                      <a:pt x="876004" y="956398"/>
                      <a:pt x="876004" y="922108"/>
                      <a:pt x="876004" y="888771"/>
                    </a:cubicBezTo>
                    <a:cubicBezTo>
                      <a:pt x="876004" y="854481"/>
                      <a:pt x="876004" y="820191"/>
                      <a:pt x="872194" y="785901"/>
                    </a:cubicBezTo>
                    <a:cubicBezTo>
                      <a:pt x="864574" y="720178"/>
                      <a:pt x="847429" y="656361"/>
                      <a:pt x="841714" y="590638"/>
                    </a:cubicBezTo>
                    <a:cubicBezTo>
                      <a:pt x="838856" y="556348"/>
                      <a:pt x="835999" y="522058"/>
                      <a:pt x="830284" y="488721"/>
                    </a:cubicBezTo>
                    <a:cubicBezTo>
                      <a:pt x="824569" y="458241"/>
                      <a:pt x="815044" y="429666"/>
                      <a:pt x="803614" y="401091"/>
                    </a:cubicBezTo>
                    <a:cubicBezTo>
                      <a:pt x="781706" y="345846"/>
                      <a:pt x="757894" y="292506"/>
                      <a:pt x="729319" y="240118"/>
                    </a:cubicBezTo>
                    <a:cubicBezTo>
                      <a:pt x="700744" y="188683"/>
                      <a:pt x="667406" y="139153"/>
                      <a:pt x="628354" y="95338"/>
                    </a:cubicBezTo>
                    <a:cubicBezTo>
                      <a:pt x="593111" y="57238"/>
                      <a:pt x="551201" y="28663"/>
                      <a:pt x="500719" y="13423"/>
                    </a:cubicBezTo>
                    <a:cubicBezTo>
                      <a:pt x="453094" y="-1817"/>
                      <a:pt x="396896" y="-6579"/>
                      <a:pt x="350224" y="12471"/>
                    </a:cubicBezTo>
                    <a:cubicBezTo>
                      <a:pt x="325459" y="21996"/>
                      <a:pt x="303551" y="37236"/>
                      <a:pt x="287359" y="59143"/>
                    </a:cubicBezTo>
                    <a:cubicBezTo>
                      <a:pt x="273071" y="78193"/>
                      <a:pt x="265451" y="101053"/>
                      <a:pt x="260689" y="124866"/>
                    </a:cubicBezTo>
                    <a:cubicBezTo>
                      <a:pt x="255926" y="149631"/>
                      <a:pt x="254021" y="174396"/>
                      <a:pt x="251164" y="200113"/>
                    </a:cubicBezTo>
                    <a:cubicBezTo>
                      <a:pt x="248306" y="229641"/>
                      <a:pt x="244496" y="259168"/>
                      <a:pt x="240686" y="288696"/>
                    </a:cubicBezTo>
                    <a:cubicBezTo>
                      <a:pt x="231161" y="357276"/>
                      <a:pt x="218779" y="424903"/>
                      <a:pt x="205444" y="492531"/>
                    </a:cubicBezTo>
                    <a:cubicBezTo>
                      <a:pt x="192109" y="560158"/>
                      <a:pt x="178774" y="627786"/>
                      <a:pt x="166391" y="695413"/>
                    </a:cubicBezTo>
                    <a:cubicBezTo>
                      <a:pt x="154009" y="764946"/>
                      <a:pt x="145436" y="834478"/>
                      <a:pt x="139721" y="904963"/>
                    </a:cubicBezTo>
                    <a:cubicBezTo>
                      <a:pt x="127339" y="1042123"/>
                      <a:pt x="121624" y="1179283"/>
                      <a:pt x="94001" y="1314538"/>
                    </a:cubicBezTo>
                    <a:cubicBezTo>
                      <a:pt x="79714" y="1382166"/>
                      <a:pt x="64474" y="1449793"/>
                      <a:pt x="52091" y="1518373"/>
                    </a:cubicBezTo>
                    <a:cubicBezTo>
                      <a:pt x="39709" y="1586953"/>
                      <a:pt x="30184" y="1655533"/>
                      <a:pt x="18754" y="1724114"/>
                    </a:cubicBezTo>
                    <a:cubicBezTo>
                      <a:pt x="13039" y="1757451"/>
                      <a:pt x="7324" y="1790789"/>
                      <a:pt x="656" y="1824126"/>
                    </a:cubicBezTo>
                    <a:cubicBezTo>
                      <a:pt x="-2201" y="1836508"/>
                      <a:pt x="4466" y="1849843"/>
                      <a:pt x="16849" y="1853653"/>
                    </a:cubicBezTo>
                    <a:cubicBezTo>
                      <a:pt x="29231" y="1855558"/>
                      <a:pt x="43519" y="1848891"/>
                      <a:pt x="46376" y="1836508"/>
                    </a:cubicBezTo>
                    <a:lnTo>
                      <a:pt x="46376" y="18365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3" name="Freeform: Shape 62">
                <a:extLst>
                  <a:ext uri="{FF2B5EF4-FFF2-40B4-BE49-F238E27FC236}">
                    <a16:creationId xmlns:a16="http://schemas.microsoft.com/office/drawing/2014/main" id="{C816AE9D-FA8E-4A6C-B2CE-C313D7F7D4DA}"/>
                  </a:ext>
                </a:extLst>
              </p:cNvPr>
              <p:cNvSpPr/>
              <p:nvPr/>
            </p:nvSpPr>
            <p:spPr>
              <a:xfrm>
                <a:off x="5622650" y="842558"/>
                <a:ext cx="687012" cy="2227592"/>
              </a:xfrm>
              <a:custGeom>
                <a:avLst/>
                <a:gdLst>
                  <a:gd name="connsiteX0" fmla="*/ 317140 w 687012"/>
                  <a:gd name="connsiteY0" fmla="*/ 2204489 h 2227592"/>
                  <a:gd name="connsiteX1" fmla="*/ 298090 w 687012"/>
                  <a:gd name="connsiteY1" fmla="*/ 1965411 h 2227592"/>
                  <a:gd name="connsiteX2" fmla="*/ 274277 w 687012"/>
                  <a:gd name="connsiteY2" fmla="*/ 1726334 h 2227592"/>
                  <a:gd name="connsiteX3" fmla="*/ 246655 w 687012"/>
                  <a:gd name="connsiteY3" fmla="*/ 1488209 h 2227592"/>
                  <a:gd name="connsiteX4" fmla="*/ 208555 w 687012"/>
                  <a:gd name="connsiteY4" fmla="*/ 1251989 h 2227592"/>
                  <a:gd name="connsiteX5" fmla="*/ 167597 w 687012"/>
                  <a:gd name="connsiteY5" fmla="*/ 1016721 h 2227592"/>
                  <a:gd name="connsiteX6" fmla="*/ 142832 w 687012"/>
                  <a:gd name="connsiteY6" fmla="*/ 784311 h 2227592"/>
                  <a:gd name="connsiteX7" fmla="*/ 118067 w 687012"/>
                  <a:gd name="connsiteY7" fmla="*/ 668106 h 2227592"/>
                  <a:gd name="connsiteX8" fmla="*/ 95207 w 687012"/>
                  <a:gd name="connsiteY8" fmla="*/ 553806 h 2227592"/>
                  <a:gd name="connsiteX9" fmla="*/ 75205 w 687012"/>
                  <a:gd name="connsiteY9" fmla="*/ 436649 h 2227592"/>
                  <a:gd name="connsiteX10" fmla="*/ 66632 w 687012"/>
                  <a:gd name="connsiteY10" fmla="*/ 379499 h 2227592"/>
                  <a:gd name="connsiteX11" fmla="*/ 65680 w 687012"/>
                  <a:gd name="connsiteY11" fmla="*/ 320444 h 2227592"/>
                  <a:gd name="connsiteX12" fmla="*/ 58060 w 687012"/>
                  <a:gd name="connsiteY12" fmla="*/ 260436 h 2227592"/>
                  <a:gd name="connsiteX13" fmla="*/ 49487 w 687012"/>
                  <a:gd name="connsiteY13" fmla="*/ 213764 h 2227592"/>
                  <a:gd name="connsiteX14" fmla="*/ 44725 w 687012"/>
                  <a:gd name="connsiteY14" fmla="*/ 135659 h 2227592"/>
                  <a:gd name="connsiteX15" fmla="*/ 48535 w 687012"/>
                  <a:gd name="connsiteY15" fmla="*/ 101369 h 2227592"/>
                  <a:gd name="connsiteX16" fmla="*/ 53297 w 687012"/>
                  <a:gd name="connsiteY16" fmla="*/ 95654 h 2227592"/>
                  <a:gd name="connsiteX17" fmla="*/ 56155 w 687012"/>
                  <a:gd name="connsiteY17" fmla="*/ 93749 h 2227592"/>
                  <a:gd name="connsiteX18" fmla="*/ 60917 w 687012"/>
                  <a:gd name="connsiteY18" fmla="*/ 90891 h 2227592"/>
                  <a:gd name="connsiteX19" fmla="*/ 133307 w 687012"/>
                  <a:gd name="connsiteY19" fmla="*/ 76604 h 2227592"/>
                  <a:gd name="connsiteX20" fmla="*/ 230462 w 687012"/>
                  <a:gd name="connsiteY20" fmla="*/ 48029 h 2227592"/>
                  <a:gd name="connsiteX21" fmla="*/ 267610 w 687012"/>
                  <a:gd name="connsiteY21" fmla="*/ 45171 h 2227592"/>
                  <a:gd name="connsiteX22" fmla="*/ 270467 w 687012"/>
                  <a:gd name="connsiteY22" fmla="*/ 46124 h 2227592"/>
                  <a:gd name="connsiteX23" fmla="*/ 278087 w 687012"/>
                  <a:gd name="connsiteY23" fmla="*/ 48029 h 2227592"/>
                  <a:gd name="connsiteX24" fmla="*/ 277135 w 687012"/>
                  <a:gd name="connsiteY24" fmla="*/ 48029 h 2227592"/>
                  <a:gd name="connsiteX25" fmla="*/ 279992 w 687012"/>
                  <a:gd name="connsiteY25" fmla="*/ 49934 h 2227592"/>
                  <a:gd name="connsiteX26" fmla="*/ 286660 w 687012"/>
                  <a:gd name="connsiteY26" fmla="*/ 53744 h 2227592"/>
                  <a:gd name="connsiteX27" fmla="*/ 292375 w 687012"/>
                  <a:gd name="connsiteY27" fmla="*/ 59459 h 2227592"/>
                  <a:gd name="connsiteX28" fmla="*/ 295232 w 687012"/>
                  <a:gd name="connsiteY28" fmla="*/ 63269 h 2227592"/>
                  <a:gd name="connsiteX29" fmla="*/ 299042 w 687012"/>
                  <a:gd name="connsiteY29" fmla="*/ 69936 h 2227592"/>
                  <a:gd name="connsiteX30" fmla="*/ 303805 w 687012"/>
                  <a:gd name="connsiteY30" fmla="*/ 80414 h 2227592"/>
                  <a:gd name="connsiteX31" fmla="*/ 309520 w 687012"/>
                  <a:gd name="connsiteY31" fmla="*/ 98511 h 2227592"/>
                  <a:gd name="connsiteX32" fmla="*/ 330475 w 687012"/>
                  <a:gd name="connsiteY32" fmla="*/ 195666 h 2227592"/>
                  <a:gd name="connsiteX33" fmla="*/ 389530 w 687012"/>
                  <a:gd name="connsiteY33" fmla="*/ 414741 h 2227592"/>
                  <a:gd name="connsiteX34" fmla="*/ 429535 w 687012"/>
                  <a:gd name="connsiteY34" fmla="*/ 653819 h 2227592"/>
                  <a:gd name="connsiteX35" fmla="*/ 512402 w 687012"/>
                  <a:gd name="connsiteY35" fmla="*/ 1132926 h 2227592"/>
                  <a:gd name="connsiteX36" fmla="*/ 552407 w 687012"/>
                  <a:gd name="connsiteY36" fmla="*/ 1370099 h 2227592"/>
                  <a:gd name="connsiteX37" fmla="*/ 558122 w 687012"/>
                  <a:gd name="connsiteY37" fmla="*/ 1490114 h 2227592"/>
                  <a:gd name="connsiteX38" fmla="*/ 571457 w 687012"/>
                  <a:gd name="connsiteY38" fmla="*/ 1603461 h 2227592"/>
                  <a:gd name="connsiteX39" fmla="*/ 574315 w 687012"/>
                  <a:gd name="connsiteY39" fmla="*/ 1718714 h 2227592"/>
                  <a:gd name="connsiteX40" fmla="*/ 592412 w 687012"/>
                  <a:gd name="connsiteY40" fmla="*/ 1834919 h 2227592"/>
                  <a:gd name="connsiteX41" fmla="*/ 603842 w 687012"/>
                  <a:gd name="connsiteY41" fmla="*/ 1891116 h 2227592"/>
                  <a:gd name="connsiteX42" fmla="*/ 604795 w 687012"/>
                  <a:gd name="connsiteY42" fmla="*/ 1946361 h 2227592"/>
                  <a:gd name="connsiteX43" fmla="*/ 606700 w 687012"/>
                  <a:gd name="connsiteY43" fmla="*/ 2002559 h 2227592"/>
                  <a:gd name="connsiteX44" fmla="*/ 621940 w 687012"/>
                  <a:gd name="connsiteY44" fmla="*/ 2048279 h 2227592"/>
                  <a:gd name="connsiteX45" fmla="*/ 622892 w 687012"/>
                  <a:gd name="connsiteY45" fmla="*/ 2090189 h 2227592"/>
                  <a:gd name="connsiteX46" fmla="*/ 641942 w 687012"/>
                  <a:gd name="connsiteY46" fmla="*/ 2140671 h 2227592"/>
                  <a:gd name="connsiteX47" fmla="*/ 681947 w 687012"/>
                  <a:gd name="connsiteY47" fmla="*/ 2130194 h 2227592"/>
                  <a:gd name="connsiteX48" fmla="*/ 685757 w 687012"/>
                  <a:gd name="connsiteY48" fmla="*/ 2118764 h 2227592"/>
                  <a:gd name="connsiteX49" fmla="*/ 669565 w 687012"/>
                  <a:gd name="connsiteY49" fmla="*/ 2089236 h 2227592"/>
                  <a:gd name="connsiteX50" fmla="*/ 640037 w 687012"/>
                  <a:gd name="connsiteY50" fmla="*/ 2105429 h 2227592"/>
                  <a:gd name="connsiteX51" fmla="*/ 636227 w 687012"/>
                  <a:gd name="connsiteY51" fmla="*/ 2116859 h 2227592"/>
                  <a:gd name="connsiteX52" fmla="*/ 676232 w 687012"/>
                  <a:gd name="connsiteY52" fmla="*/ 2106381 h 2227592"/>
                  <a:gd name="connsiteX53" fmla="*/ 672422 w 687012"/>
                  <a:gd name="connsiteY53" fmla="*/ 2068281 h 2227592"/>
                  <a:gd name="connsiteX54" fmla="*/ 662897 w 687012"/>
                  <a:gd name="connsiteY54" fmla="*/ 2017799 h 2227592"/>
                  <a:gd name="connsiteX55" fmla="*/ 653372 w 687012"/>
                  <a:gd name="connsiteY55" fmla="*/ 1970174 h 2227592"/>
                  <a:gd name="connsiteX56" fmla="*/ 655277 w 687012"/>
                  <a:gd name="connsiteY56" fmla="*/ 1913976 h 2227592"/>
                  <a:gd name="connsiteX57" fmla="*/ 634322 w 687012"/>
                  <a:gd name="connsiteY57" fmla="*/ 1796819 h 2227592"/>
                  <a:gd name="connsiteX58" fmla="*/ 624797 w 687012"/>
                  <a:gd name="connsiteY58" fmla="*/ 1685376 h 2227592"/>
                  <a:gd name="connsiteX59" fmla="*/ 616225 w 687012"/>
                  <a:gd name="connsiteY59" fmla="*/ 1565361 h 2227592"/>
                  <a:gd name="connsiteX60" fmla="*/ 609557 w 687012"/>
                  <a:gd name="connsiteY60" fmla="*/ 1510116 h 2227592"/>
                  <a:gd name="connsiteX61" fmla="*/ 608605 w 687012"/>
                  <a:gd name="connsiteY61" fmla="*/ 1448204 h 2227592"/>
                  <a:gd name="connsiteX62" fmla="*/ 575267 w 687012"/>
                  <a:gd name="connsiteY62" fmla="*/ 1205316 h 2227592"/>
                  <a:gd name="connsiteX63" fmla="*/ 490495 w 687012"/>
                  <a:gd name="connsiteY63" fmla="*/ 717636 h 2227592"/>
                  <a:gd name="connsiteX64" fmla="*/ 449537 w 687012"/>
                  <a:gd name="connsiteY64" fmla="*/ 470939 h 2227592"/>
                  <a:gd name="connsiteX65" fmla="*/ 426677 w 687012"/>
                  <a:gd name="connsiteY65" fmla="*/ 356639 h 2227592"/>
                  <a:gd name="connsiteX66" fmla="*/ 395245 w 687012"/>
                  <a:gd name="connsiteY66" fmla="*/ 244244 h 2227592"/>
                  <a:gd name="connsiteX67" fmla="*/ 367622 w 687012"/>
                  <a:gd name="connsiteY67" fmla="*/ 133754 h 2227592"/>
                  <a:gd name="connsiteX68" fmla="*/ 345715 w 687012"/>
                  <a:gd name="connsiteY68" fmla="*/ 53744 h 2227592"/>
                  <a:gd name="connsiteX69" fmla="*/ 297137 w 687012"/>
                  <a:gd name="connsiteY69" fmla="*/ 6119 h 2227592"/>
                  <a:gd name="connsiteX70" fmla="*/ 217127 w 687012"/>
                  <a:gd name="connsiteY70" fmla="*/ 6119 h 2227592"/>
                  <a:gd name="connsiteX71" fmla="*/ 119020 w 687012"/>
                  <a:gd name="connsiteY71" fmla="*/ 34694 h 2227592"/>
                  <a:gd name="connsiteX72" fmla="*/ 41867 w 687012"/>
                  <a:gd name="connsiteY72" fmla="*/ 51839 h 2227592"/>
                  <a:gd name="connsiteX73" fmla="*/ 3767 w 687012"/>
                  <a:gd name="connsiteY73" fmla="*/ 197571 h 2227592"/>
                  <a:gd name="connsiteX74" fmla="*/ 8530 w 687012"/>
                  <a:gd name="connsiteY74" fmla="*/ 245196 h 2227592"/>
                  <a:gd name="connsiteX75" fmla="*/ 19007 w 687012"/>
                  <a:gd name="connsiteY75" fmla="*/ 295679 h 2227592"/>
                  <a:gd name="connsiteX76" fmla="*/ 20912 w 687012"/>
                  <a:gd name="connsiteY76" fmla="*/ 355686 h 2227592"/>
                  <a:gd name="connsiteX77" fmla="*/ 25675 w 687012"/>
                  <a:gd name="connsiteY77" fmla="*/ 416646 h 2227592"/>
                  <a:gd name="connsiteX78" fmla="*/ 67585 w 687012"/>
                  <a:gd name="connsiteY78" fmla="*/ 652866 h 2227592"/>
                  <a:gd name="connsiteX79" fmla="*/ 95207 w 687012"/>
                  <a:gd name="connsiteY79" fmla="*/ 770976 h 2227592"/>
                  <a:gd name="connsiteX80" fmla="*/ 107590 w 687012"/>
                  <a:gd name="connsiteY80" fmla="*/ 885276 h 2227592"/>
                  <a:gd name="connsiteX81" fmla="*/ 119972 w 687012"/>
                  <a:gd name="connsiteY81" fmla="*/ 1006244 h 2227592"/>
                  <a:gd name="connsiteX82" fmla="*/ 142832 w 687012"/>
                  <a:gd name="connsiteY82" fmla="*/ 1126259 h 2227592"/>
                  <a:gd name="connsiteX83" fmla="*/ 180932 w 687012"/>
                  <a:gd name="connsiteY83" fmla="*/ 1366289 h 2227592"/>
                  <a:gd name="connsiteX84" fmla="*/ 219985 w 687012"/>
                  <a:gd name="connsiteY84" fmla="*/ 1601556 h 2227592"/>
                  <a:gd name="connsiteX85" fmla="*/ 240940 w 687012"/>
                  <a:gd name="connsiteY85" fmla="*/ 1845396 h 2227592"/>
                  <a:gd name="connsiteX86" fmla="*/ 268562 w 687012"/>
                  <a:gd name="connsiteY86" fmla="*/ 2086379 h 2227592"/>
                  <a:gd name="connsiteX87" fmla="*/ 275230 w 687012"/>
                  <a:gd name="connsiteY87" fmla="*/ 2206394 h 2227592"/>
                  <a:gd name="connsiteX88" fmla="*/ 317140 w 687012"/>
                  <a:gd name="connsiteY88" fmla="*/ 2204489 h 2227592"/>
                  <a:gd name="connsiteX89" fmla="*/ 317140 w 687012"/>
                  <a:gd name="connsiteY89" fmla="*/ 2204489 h 22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87012" h="2227592">
                    <a:moveTo>
                      <a:pt x="317140" y="2204489"/>
                    </a:moveTo>
                    <a:cubicBezTo>
                      <a:pt x="316187" y="2124479"/>
                      <a:pt x="307615" y="2045421"/>
                      <a:pt x="298090" y="1965411"/>
                    </a:cubicBezTo>
                    <a:cubicBezTo>
                      <a:pt x="288565" y="1885401"/>
                      <a:pt x="279992" y="1806344"/>
                      <a:pt x="274277" y="1726334"/>
                    </a:cubicBezTo>
                    <a:cubicBezTo>
                      <a:pt x="268562" y="1646324"/>
                      <a:pt x="259990" y="1567266"/>
                      <a:pt x="246655" y="1488209"/>
                    </a:cubicBezTo>
                    <a:cubicBezTo>
                      <a:pt x="233320" y="1409151"/>
                      <a:pt x="219985" y="1331046"/>
                      <a:pt x="208555" y="1251989"/>
                    </a:cubicBezTo>
                    <a:cubicBezTo>
                      <a:pt x="197125" y="1172931"/>
                      <a:pt x="182837" y="1094826"/>
                      <a:pt x="167597" y="1016721"/>
                    </a:cubicBezTo>
                    <a:cubicBezTo>
                      <a:pt x="152357" y="940521"/>
                      <a:pt x="153310" y="861464"/>
                      <a:pt x="142832" y="784311"/>
                    </a:cubicBezTo>
                    <a:cubicBezTo>
                      <a:pt x="137117" y="744306"/>
                      <a:pt x="126640" y="707159"/>
                      <a:pt x="118067" y="668106"/>
                    </a:cubicBezTo>
                    <a:cubicBezTo>
                      <a:pt x="109495" y="630006"/>
                      <a:pt x="101875" y="591906"/>
                      <a:pt x="95207" y="553806"/>
                    </a:cubicBezTo>
                    <a:cubicBezTo>
                      <a:pt x="88540" y="514754"/>
                      <a:pt x="81872" y="475701"/>
                      <a:pt x="75205" y="436649"/>
                    </a:cubicBezTo>
                    <a:cubicBezTo>
                      <a:pt x="72347" y="417599"/>
                      <a:pt x="67585" y="398549"/>
                      <a:pt x="66632" y="379499"/>
                    </a:cubicBezTo>
                    <a:cubicBezTo>
                      <a:pt x="65680" y="359496"/>
                      <a:pt x="66632" y="340446"/>
                      <a:pt x="65680" y="320444"/>
                    </a:cubicBezTo>
                    <a:cubicBezTo>
                      <a:pt x="65680" y="300441"/>
                      <a:pt x="62822" y="280439"/>
                      <a:pt x="58060" y="260436"/>
                    </a:cubicBezTo>
                    <a:cubicBezTo>
                      <a:pt x="54250" y="245196"/>
                      <a:pt x="50440" y="229004"/>
                      <a:pt x="49487" y="213764"/>
                    </a:cubicBezTo>
                    <a:cubicBezTo>
                      <a:pt x="47582" y="188046"/>
                      <a:pt x="44725" y="161376"/>
                      <a:pt x="44725" y="135659"/>
                    </a:cubicBezTo>
                    <a:cubicBezTo>
                      <a:pt x="44725" y="123276"/>
                      <a:pt x="44725" y="112799"/>
                      <a:pt x="48535" y="101369"/>
                    </a:cubicBezTo>
                    <a:cubicBezTo>
                      <a:pt x="49487" y="99464"/>
                      <a:pt x="49487" y="98511"/>
                      <a:pt x="53297" y="95654"/>
                    </a:cubicBezTo>
                    <a:cubicBezTo>
                      <a:pt x="50440" y="97559"/>
                      <a:pt x="55202" y="94701"/>
                      <a:pt x="56155" y="93749"/>
                    </a:cubicBezTo>
                    <a:cubicBezTo>
                      <a:pt x="59012" y="91844"/>
                      <a:pt x="59965" y="91844"/>
                      <a:pt x="60917" y="90891"/>
                    </a:cubicBezTo>
                    <a:cubicBezTo>
                      <a:pt x="83777" y="81366"/>
                      <a:pt x="109495" y="80414"/>
                      <a:pt x="133307" y="76604"/>
                    </a:cubicBezTo>
                    <a:cubicBezTo>
                      <a:pt x="166645" y="70889"/>
                      <a:pt x="197125" y="55649"/>
                      <a:pt x="230462" y="48029"/>
                    </a:cubicBezTo>
                    <a:cubicBezTo>
                      <a:pt x="242845" y="45171"/>
                      <a:pt x="255227" y="43266"/>
                      <a:pt x="267610" y="45171"/>
                    </a:cubicBezTo>
                    <a:cubicBezTo>
                      <a:pt x="264752" y="45171"/>
                      <a:pt x="269515" y="45171"/>
                      <a:pt x="270467" y="46124"/>
                    </a:cubicBezTo>
                    <a:cubicBezTo>
                      <a:pt x="273325" y="47076"/>
                      <a:pt x="275230" y="47076"/>
                      <a:pt x="278087" y="48029"/>
                    </a:cubicBezTo>
                    <a:cubicBezTo>
                      <a:pt x="280945" y="48981"/>
                      <a:pt x="278087" y="48029"/>
                      <a:pt x="277135" y="48029"/>
                    </a:cubicBezTo>
                    <a:cubicBezTo>
                      <a:pt x="278087" y="48029"/>
                      <a:pt x="279040" y="48981"/>
                      <a:pt x="279992" y="49934"/>
                    </a:cubicBezTo>
                    <a:cubicBezTo>
                      <a:pt x="281897" y="50886"/>
                      <a:pt x="283802" y="52791"/>
                      <a:pt x="286660" y="53744"/>
                    </a:cubicBezTo>
                    <a:cubicBezTo>
                      <a:pt x="282850" y="50886"/>
                      <a:pt x="293327" y="60411"/>
                      <a:pt x="292375" y="59459"/>
                    </a:cubicBezTo>
                    <a:cubicBezTo>
                      <a:pt x="291422" y="57554"/>
                      <a:pt x="294280" y="62316"/>
                      <a:pt x="295232" y="63269"/>
                    </a:cubicBezTo>
                    <a:cubicBezTo>
                      <a:pt x="297137" y="65174"/>
                      <a:pt x="298090" y="68031"/>
                      <a:pt x="299042" y="69936"/>
                    </a:cubicBezTo>
                    <a:cubicBezTo>
                      <a:pt x="301900" y="75651"/>
                      <a:pt x="301900" y="74699"/>
                      <a:pt x="303805" y="80414"/>
                    </a:cubicBezTo>
                    <a:cubicBezTo>
                      <a:pt x="305710" y="86129"/>
                      <a:pt x="307615" y="92796"/>
                      <a:pt x="309520" y="98511"/>
                    </a:cubicBezTo>
                    <a:cubicBezTo>
                      <a:pt x="318092" y="130896"/>
                      <a:pt x="322855" y="163281"/>
                      <a:pt x="330475" y="195666"/>
                    </a:cubicBezTo>
                    <a:cubicBezTo>
                      <a:pt x="348572" y="269009"/>
                      <a:pt x="374290" y="340446"/>
                      <a:pt x="389530" y="414741"/>
                    </a:cubicBezTo>
                    <a:cubicBezTo>
                      <a:pt x="405722" y="493799"/>
                      <a:pt x="416200" y="574761"/>
                      <a:pt x="429535" y="653819"/>
                    </a:cubicBezTo>
                    <a:cubicBezTo>
                      <a:pt x="456205" y="813839"/>
                      <a:pt x="484780" y="972906"/>
                      <a:pt x="512402" y="1132926"/>
                    </a:cubicBezTo>
                    <a:cubicBezTo>
                      <a:pt x="525737" y="1211984"/>
                      <a:pt x="542882" y="1291041"/>
                      <a:pt x="552407" y="1370099"/>
                    </a:cubicBezTo>
                    <a:cubicBezTo>
                      <a:pt x="557170" y="1410104"/>
                      <a:pt x="556217" y="1450109"/>
                      <a:pt x="558122" y="1490114"/>
                    </a:cubicBezTo>
                    <a:cubicBezTo>
                      <a:pt x="559075" y="1528214"/>
                      <a:pt x="566695" y="1565361"/>
                      <a:pt x="571457" y="1603461"/>
                    </a:cubicBezTo>
                    <a:cubicBezTo>
                      <a:pt x="576220" y="1641561"/>
                      <a:pt x="574315" y="1679661"/>
                      <a:pt x="574315" y="1718714"/>
                    </a:cubicBezTo>
                    <a:cubicBezTo>
                      <a:pt x="574315" y="1757766"/>
                      <a:pt x="583840" y="1795866"/>
                      <a:pt x="592412" y="1834919"/>
                    </a:cubicBezTo>
                    <a:cubicBezTo>
                      <a:pt x="596222" y="1853969"/>
                      <a:pt x="600985" y="1872066"/>
                      <a:pt x="603842" y="1891116"/>
                    </a:cubicBezTo>
                    <a:cubicBezTo>
                      <a:pt x="606700" y="1909214"/>
                      <a:pt x="605747" y="1927311"/>
                      <a:pt x="604795" y="1946361"/>
                    </a:cubicBezTo>
                    <a:cubicBezTo>
                      <a:pt x="603842" y="1965411"/>
                      <a:pt x="603842" y="1983509"/>
                      <a:pt x="606700" y="2002559"/>
                    </a:cubicBezTo>
                    <a:cubicBezTo>
                      <a:pt x="609557" y="2018751"/>
                      <a:pt x="617177" y="2033039"/>
                      <a:pt x="621940" y="2048279"/>
                    </a:cubicBezTo>
                    <a:cubicBezTo>
                      <a:pt x="625750" y="2062566"/>
                      <a:pt x="622892" y="2075901"/>
                      <a:pt x="622892" y="2090189"/>
                    </a:cubicBezTo>
                    <a:cubicBezTo>
                      <a:pt x="622892" y="2109239"/>
                      <a:pt x="629560" y="2125431"/>
                      <a:pt x="641942" y="2140671"/>
                    </a:cubicBezTo>
                    <a:cubicBezTo>
                      <a:pt x="654325" y="2154959"/>
                      <a:pt x="676232" y="2145434"/>
                      <a:pt x="681947" y="2130194"/>
                    </a:cubicBezTo>
                    <a:cubicBezTo>
                      <a:pt x="682900" y="2126384"/>
                      <a:pt x="684805" y="2122574"/>
                      <a:pt x="685757" y="2118764"/>
                    </a:cubicBezTo>
                    <a:cubicBezTo>
                      <a:pt x="690520" y="2106381"/>
                      <a:pt x="680995" y="2093046"/>
                      <a:pt x="669565" y="2089236"/>
                    </a:cubicBezTo>
                    <a:cubicBezTo>
                      <a:pt x="656230" y="2085426"/>
                      <a:pt x="644800" y="2093999"/>
                      <a:pt x="640037" y="2105429"/>
                    </a:cubicBezTo>
                    <a:cubicBezTo>
                      <a:pt x="639085" y="2109239"/>
                      <a:pt x="637180" y="2113049"/>
                      <a:pt x="636227" y="2116859"/>
                    </a:cubicBezTo>
                    <a:cubicBezTo>
                      <a:pt x="649562" y="2113049"/>
                      <a:pt x="662897" y="2110191"/>
                      <a:pt x="676232" y="2106381"/>
                    </a:cubicBezTo>
                    <a:cubicBezTo>
                      <a:pt x="667660" y="2096856"/>
                      <a:pt x="672422" y="2080664"/>
                      <a:pt x="672422" y="2068281"/>
                    </a:cubicBezTo>
                    <a:cubicBezTo>
                      <a:pt x="673375" y="2050184"/>
                      <a:pt x="669565" y="2033991"/>
                      <a:pt x="662897" y="2017799"/>
                    </a:cubicBezTo>
                    <a:cubicBezTo>
                      <a:pt x="656230" y="2001606"/>
                      <a:pt x="653372" y="1987319"/>
                      <a:pt x="653372" y="1970174"/>
                    </a:cubicBezTo>
                    <a:cubicBezTo>
                      <a:pt x="653372" y="1951124"/>
                      <a:pt x="655277" y="1932074"/>
                      <a:pt x="655277" y="1913976"/>
                    </a:cubicBezTo>
                    <a:cubicBezTo>
                      <a:pt x="654325" y="1873971"/>
                      <a:pt x="642895" y="1834919"/>
                      <a:pt x="634322" y="1796819"/>
                    </a:cubicBezTo>
                    <a:cubicBezTo>
                      <a:pt x="625750" y="1759671"/>
                      <a:pt x="623845" y="1723476"/>
                      <a:pt x="624797" y="1685376"/>
                    </a:cubicBezTo>
                    <a:cubicBezTo>
                      <a:pt x="625750" y="1645371"/>
                      <a:pt x="621940" y="1605366"/>
                      <a:pt x="616225" y="1565361"/>
                    </a:cubicBezTo>
                    <a:cubicBezTo>
                      <a:pt x="613367" y="1547264"/>
                      <a:pt x="611462" y="1528214"/>
                      <a:pt x="609557" y="1510116"/>
                    </a:cubicBezTo>
                    <a:cubicBezTo>
                      <a:pt x="607652" y="1489161"/>
                      <a:pt x="608605" y="1469159"/>
                      <a:pt x="608605" y="1448204"/>
                    </a:cubicBezTo>
                    <a:cubicBezTo>
                      <a:pt x="607652" y="1366289"/>
                      <a:pt x="590507" y="1285326"/>
                      <a:pt x="575267" y="1205316"/>
                    </a:cubicBezTo>
                    <a:cubicBezTo>
                      <a:pt x="545740" y="1043391"/>
                      <a:pt x="518117" y="880514"/>
                      <a:pt x="490495" y="717636"/>
                    </a:cubicBezTo>
                    <a:cubicBezTo>
                      <a:pt x="476207" y="635721"/>
                      <a:pt x="462872" y="552854"/>
                      <a:pt x="449537" y="470939"/>
                    </a:cubicBezTo>
                    <a:cubicBezTo>
                      <a:pt x="443822" y="432839"/>
                      <a:pt x="436202" y="394739"/>
                      <a:pt x="426677" y="356639"/>
                    </a:cubicBezTo>
                    <a:cubicBezTo>
                      <a:pt x="417152" y="318539"/>
                      <a:pt x="405722" y="281391"/>
                      <a:pt x="395245" y="244244"/>
                    </a:cubicBezTo>
                    <a:cubicBezTo>
                      <a:pt x="384767" y="208049"/>
                      <a:pt x="375242" y="170901"/>
                      <a:pt x="367622" y="133754"/>
                    </a:cubicBezTo>
                    <a:cubicBezTo>
                      <a:pt x="361907" y="106131"/>
                      <a:pt x="358097" y="79461"/>
                      <a:pt x="345715" y="53744"/>
                    </a:cubicBezTo>
                    <a:cubicBezTo>
                      <a:pt x="336190" y="31836"/>
                      <a:pt x="319045" y="14691"/>
                      <a:pt x="297137" y="6119"/>
                    </a:cubicBezTo>
                    <a:cubicBezTo>
                      <a:pt x="271420" y="-3406"/>
                      <a:pt x="242845" y="-549"/>
                      <a:pt x="217127" y="6119"/>
                    </a:cubicBezTo>
                    <a:cubicBezTo>
                      <a:pt x="183790" y="14691"/>
                      <a:pt x="153310" y="29931"/>
                      <a:pt x="119020" y="34694"/>
                    </a:cubicBezTo>
                    <a:cubicBezTo>
                      <a:pt x="93302" y="38504"/>
                      <a:pt x="66632" y="40409"/>
                      <a:pt x="41867" y="51839"/>
                    </a:cubicBezTo>
                    <a:cubicBezTo>
                      <a:pt x="-13378" y="76604"/>
                      <a:pt x="910" y="148994"/>
                      <a:pt x="3767" y="197571"/>
                    </a:cubicBezTo>
                    <a:cubicBezTo>
                      <a:pt x="4720" y="213764"/>
                      <a:pt x="5672" y="229004"/>
                      <a:pt x="8530" y="245196"/>
                    </a:cubicBezTo>
                    <a:cubicBezTo>
                      <a:pt x="11387" y="262341"/>
                      <a:pt x="16150" y="278534"/>
                      <a:pt x="19007" y="295679"/>
                    </a:cubicBezTo>
                    <a:cubicBezTo>
                      <a:pt x="21865" y="315681"/>
                      <a:pt x="20912" y="335684"/>
                      <a:pt x="20912" y="355686"/>
                    </a:cubicBezTo>
                    <a:cubicBezTo>
                      <a:pt x="20912" y="376641"/>
                      <a:pt x="21865" y="396644"/>
                      <a:pt x="25675" y="416646"/>
                    </a:cubicBezTo>
                    <a:cubicBezTo>
                      <a:pt x="39010" y="495704"/>
                      <a:pt x="50440" y="574761"/>
                      <a:pt x="67585" y="652866"/>
                    </a:cubicBezTo>
                    <a:cubicBezTo>
                      <a:pt x="76157" y="691919"/>
                      <a:pt x="88540" y="730971"/>
                      <a:pt x="95207" y="770976"/>
                    </a:cubicBezTo>
                    <a:cubicBezTo>
                      <a:pt x="101875" y="809076"/>
                      <a:pt x="104732" y="847176"/>
                      <a:pt x="107590" y="885276"/>
                    </a:cubicBezTo>
                    <a:cubicBezTo>
                      <a:pt x="110447" y="925281"/>
                      <a:pt x="113305" y="966239"/>
                      <a:pt x="119972" y="1006244"/>
                    </a:cubicBezTo>
                    <a:cubicBezTo>
                      <a:pt x="126640" y="1046249"/>
                      <a:pt x="135212" y="1086254"/>
                      <a:pt x="142832" y="1126259"/>
                    </a:cubicBezTo>
                    <a:cubicBezTo>
                      <a:pt x="157120" y="1206269"/>
                      <a:pt x="167597" y="1286279"/>
                      <a:pt x="180932" y="1366289"/>
                    </a:cubicBezTo>
                    <a:cubicBezTo>
                      <a:pt x="193315" y="1445346"/>
                      <a:pt x="210460" y="1522499"/>
                      <a:pt x="219985" y="1601556"/>
                    </a:cubicBezTo>
                    <a:cubicBezTo>
                      <a:pt x="229510" y="1682519"/>
                      <a:pt x="233320" y="1763481"/>
                      <a:pt x="240940" y="1845396"/>
                    </a:cubicBezTo>
                    <a:cubicBezTo>
                      <a:pt x="248560" y="1926359"/>
                      <a:pt x="260942" y="2006369"/>
                      <a:pt x="268562" y="2086379"/>
                    </a:cubicBezTo>
                    <a:cubicBezTo>
                      <a:pt x="272372" y="2126384"/>
                      <a:pt x="274277" y="2166389"/>
                      <a:pt x="275230" y="2206394"/>
                    </a:cubicBezTo>
                    <a:cubicBezTo>
                      <a:pt x="269515" y="2234969"/>
                      <a:pt x="317140" y="2234969"/>
                      <a:pt x="317140" y="2204489"/>
                    </a:cubicBezTo>
                    <a:lnTo>
                      <a:pt x="317140" y="22044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4" name="Freeform: Shape 63">
                <a:extLst>
                  <a:ext uri="{FF2B5EF4-FFF2-40B4-BE49-F238E27FC236}">
                    <a16:creationId xmlns:a16="http://schemas.microsoft.com/office/drawing/2014/main" id="{DE2A65F6-48B2-43B2-8633-3704834264CC}"/>
                  </a:ext>
                </a:extLst>
              </p:cNvPr>
              <p:cNvSpPr/>
              <p:nvPr/>
            </p:nvSpPr>
            <p:spPr>
              <a:xfrm>
                <a:off x="6068377" y="835726"/>
                <a:ext cx="1296367" cy="2826928"/>
              </a:xfrm>
              <a:custGeom>
                <a:avLst/>
                <a:gdLst>
                  <a:gd name="connsiteX0" fmla="*/ 243840 w 1296367"/>
                  <a:gd name="connsiteY0" fmla="*/ 2704717 h 2826928"/>
                  <a:gd name="connsiteX1" fmla="*/ 303847 w 1296367"/>
                  <a:gd name="connsiteY1" fmla="*/ 2579939 h 2826928"/>
                  <a:gd name="connsiteX2" fmla="*/ 363855 w 1296367"/>
                  <a:gd name="connsiteY2" fmla="*/ 2431349 h 2826928"/>
                  <a:gd name="connsiteX3" fmla="*/ 419100 w 1296367"/>
                  <a:gd name="connsiteY3" fmla="*/ 2276092 h 2826928"/>
                  <a:gd name="connsiteX4" fmla="*/ 463867 w 1296367"/>
                  <a:gd name="connsiteY4" fmla="*/ 2133217 h 2826928"/>
                  <a:gd name="connsiteX5" fmla="*/ 497205 w 1296367"/>
                  <a:gd name="connsiteY5" fmla="*/ 2073209 h 2826928"/>
                  <a:gd name="connsiteX6" fmla="*/ 519113 w 1296367"/>
                  <a:gd name="connsiteY6" fmla="*/ 2007486 h 2826928"/>
                  <a:gd name="connsiteX7" fmla="*/ 544830 w 1296367"/>
                  <a:gd name="connsiteY7" fmla="*/ 1863659 h 2826928"/>
                  <a:gd name="connsiteX8" fmla="*/ 529590 w 1296367"/>
                  <a:gd name="connsiteY8" fmla="*/ 1725546 h 2826928"/>
                  <a:gd name="connsiteX9" fmla="*/ 457200 w 1296367"/>
                  <a:gd name="connsiteY9" fmla="*/ 1587434 h 2826928"/>
                  <a:gd name="connsiteX10" fmla="*/ 406717 w 1296367"/>
                  <a:gd name="connsiteY10" fmla="*/ 1448369 h 2826928"/>
                  <a:gd name="connsiteX11" fmla="*/ 336232 w 1296367"/>
                  <a:gd name="connsiteY11" fmla="*/ 1310256 h 2826928"/>
                  <a:gd name="connsiteX12" fmla="*/ 254317 w 1296367"/>
                  <a:gd name="connsiteY12" fmla="*/ 1173096 h 2826928"/>
                  <a:gd name="connsiteX13" fmla="*/ 232410 w 1296367"/>
                  <a:gd name="connsiteY13" fmla="*/ 1110231 h 2826928"/>
                  <a:gd name="connsiteX14" fmla="*/ 199072 w 1296367"/>
                  <a:gd name="connsiteY14" fmla="*/ 1041651 h 2826928"/>
                  <a:gd name="connsiteX15" fmla="*/ 166688 w 1296367"/>
                  <a:gd name="connsiteY15" fmla="*/ 973071 h 2826928"/>
                  <a:gd name="connsiteX16" fmla="*/ 141922 w 1296367"/>
                  <a:gd name="connsiteY16" fmla="*/ 898776 h 2826928"/>
                  <a:gd name="connsiteX17" fmla="*/ 109538 w 1296367"/>
                  <a:gd name="connsiteY17" fmla="*/ 834006 h 2826928"/>
                  <a:gd name="connsiteX18" fmla="*/ 86677 w 1296367"/>
                  <a:gd name="connsiteY18" fmla="*/ 765426 h 2826928"/>
                  <a:gd name="connsiteX19" fmla="*/ 55245 w 1296367"/>
                  <a:gd name="connsiteY19" fmla="*/ 608264 h 2826928"/>
                  <a:gd name="connsiteX20" fmla="*/ 51435 w 1296367"/>
                  <a:gd name="connsiteY20" fmla="*/ 447291 h 2826928"/>
                  <a:gd name="connsiteX21" fmla="*/ 58102 w 1296367"/>
                  <a:gd name="connsiteY21" fmla="*/ 291081 h 2826928"/>
                  <a:gd name="connsiteX22" fmla="*/ 110490 w 1296367"/>
                  <a:gd name="connsiteY22" fmla="*/ 171066 h 2826928"/>
                  <a:gd name="connsiteX23" fmla="*/ 195263 w 1296367"/>
                  <a:gd name="connsiteY23" fmla="*/ 75816 h 2826928"/>
                  <a:gd name="connsiteX24" fmla="*/ 240982 w 1296367"/>
                  <a:gd name="connsiteY24" fmla="*/ 51051 h 2826928"/>
                  <a:gd name="connsiteX25" fmla="*/ 292417 w 1296367"/>
                  <a:gd name="connsiteY25" fmla="*/ 59624 h 2826928"/>
                  <a:gd name="connsiteX26" fmla="*/ 364807 w 1296367"/>
                  <a:gd name="connsiteY26" fmla="*/ 143444 h 2826928"/>
                  <a:gd name="connsiteX27" fmla="*/ 387667 w 1296367"/>
                  <a:gd name="connsiteY27" fmla="*/ 208214 h 2826928"/>
                  <a:gd name="connsiteX28" fmla="*/ 425767 w 1296367"/>
                  <a:gd name="connsiteY28" fmla="*/ 281556 h 2826928"/>
                  <a:gd name="connsiteX29" fmla="*/ 501015 w 1296367"/>
                  <a:gd name="connsiteY29" fmla="*/ 416811 h 2826928"/>
                  <a:gd name="connsiteX30" fmla="*/ 561022 w 1296367"/>
                  <a:gd name="connsiteY30" fmla="*/ 544446 h 2826928"/>
                  <a:gd name="connsiteX31" fmla="*/ 623888 w 1296367"/>
                  <a:gd name="connsiteY31" fmla="*/ 671129 h 2826928"/>
                  <a:gd name="connsiteX32" fmla="*/ 660082 w 1296367"/>
                  <a:gd name="connsiteY32" fmla="*/ 716849 h 2826928"/>
                  <a:gd name="connsiteX33" fmla="*/ 684847 w 1296367"/>
                  <a:gd name="connsiteY33" fmla="*/ 773046 h 2826928"/>
                  <a:gd name="connsiteX34" fmla="*/ 723900 w 1296367"/>
                  <a:gd name="connsiteY34" fmla="*/ 835911 h 2826928"/>
                  <a:gd name="connsiteX35" fmla="*/ 770572 w 1296367"/>
                  <a:gd name="connsiteY35" fmla="*/ 906396 h 2826928"/>
                  <a:gd name="connsiteX36" fmla="*/ 856297 w 1296367"/>
                  <a:gd name="connsiteY36" fmla="*/ 1038794 h 2826928"/>
                  <a:gd name="connsiteX37" fmla="*/ 902970 w 1296367"/>
                  <a:gd name="connsiteY37" fmla="*/ 1094039 h 2826928"/>
                  <a:gd name="connsiteX38" fmla="*/ 942975 w 1296367"/>
                  <a:gd name="connsiteY38" fmla="*/ 1154046 h 2826928"/>
                  <a:gd name="connsiteX39" fmla="*/ 1035367 w 1296367"/>
                  <a:gd name="connsiteY39" fmla="*/ 1287396 h 2826928"/>
                  <a:gd name="connsiteX40" fmla="*/ 1082992 w 1296367"/>
                  <a:gd name="connsiteY40" fmla="*/ 1352166 h 2826928"/>
                  <a:gd name="connsiteX41" fmla="*/ 1120140 w 1296367"/>
                  <a:gd name="connsiteY41" fmla="*/ 1417889 h 2826928"/>
                  <a:gd name="connsiteX42" fmla="*/ 1196340 w 1296367"/>
                  <a:gd name="connsiteY42" fmla="*/ 1542666 h 2826928"/>
                  <a:gd name="connsiteX43" fmla="*/ 1236345 w 1296367"/>
                  <a:gd name="connsiteY43" fmla="*/ 1815081 h 2826928"/>
                  <a:gd name="connsiteX44" fmla="*/ 1210628 w 1296367"/>
                  <a:gd name="connsiteY44" fmla="*/ 1889376 h 2826928"/>
                  <a:gd name="connsiteX45" fmla="*/ 1189673 w 1296367"/>
                  <a:gd name="connsiteY45" fmla="*/ 1965576 h 2826928"/>
                  <a:gd name="connsiteX46" fmla="*/ 1157288 w 1296367"/>
                  <a:gd name="connsiteY46" fmla="*/ 2038919 h 2826928"/>
                  <a:gd name="connsiteX47" fmla="*/ 1122998 w 1296367"/>
                  <a:gd name="connsiteY47" fmla="*/ 2116071 h 2826928"/>
                  <a:gd name="connsiteX48" fmla="*/ 1054417 w 1296367"/>
                  <a:gd name="connsiteY48" fmla="*/ 2264661 h 2826928"/>
                  <a:gd name="connsiteX49" fmla="*/ 982028 w 1296367"/>
                  <a:gd name="connsiteY49" fmla="*/ 2412299 h 2826928"/>
                  <a:gd name="connsiteX50" fmla="*/ 899160 w 1296367"/>
                  <a:gd name="connsiteY50" fmla="*/ 2551364 h 2826928"/>
                  <a:gd name="connsiteX51" fmla="*/ 818197 w 1296367"/>
                  <a:gd name="connsiteY51" fmla="*/ 2678046 h 2826928"/>
                  <a:gd name="connsiteX52" fmla="*/ 791528 w 1296367"/>
                  <a:gd name="connsiteY52" fmla="*/ 2738054 h 2826928"/>
                  <a:gd name="connsiteX53" fmla="*/ 756285 w 1296367"/>
                  <a:gd name="connsiteY53" fmla="*/ 2796156 h 2826928"/>
                  <a:gd name="connsiteX54" fmla="*/ 802957 w 1296367"/>
                  <a:gd name="connsiteY54" fmla="*/ 2802824 h 2826928"/>
                  <a:gd name="connsiteX55" fmla="*/ 803910 w 1296367"/>
                  <a:gd name="connsiteY55" fmla="*/ 2748531 h 2826928"/>
                  <a:gd name="connsiteX56" fmla="*/ 756285 w 1296367"/>
                  <a:gd name="connsiteY56" fmla="*/ 2748531 h 2826928"/>
                  <a:gd name="connsiteX57" fmla="*/ 755332 w 1296367"/>
                  <a:gd name="connsiteY57" fmla="*/ 2802824 h 2826928"/>
                  <a:gd name="connsiteX58" fmla="*/ 776288 w 1296367"/>
                  <a:gd name="connsiteY58" fmla="*/ 2826636 h 2826928"/>
                  <a:gd name="connsiteX59" fmla="*/ 802005 w 1296367"/>
                  <a:gd name="connsiteY59" fmla="*/ 2809492 h 2826928"/>
                  <a:gd name="connsiteX60" fmla="*/ 839153 w 1296367"/>
                  <a:gd name="connsiteY60" fmla="*/ 2754246 h 2826928"/>
                  <a:gd name="connsiteX61" fmla="*/ 867728 w 1296367"/>
                  <a:gd name="connsiteY61" fmla="*/ 2687571 h 2826928"/>
                  <a:gd name="connsiteX62" fmla="*/ 951547 w 1296367"/>
                  <a:gd name="connsiteY62" fmla="*/ 2557079 h 2826928"/>
                  <a:gd name="connsiteX63" fmla="*/ 1033463 w 1296367"/>
                  <a:gd name="connsiteY63" fmla="*/ 2417061 h 2826928"/>
                  <a:gd name="connsiteX64" fmla="*/ 1106805 w 1296367"/>
                  <a:gd name="connsiteY64" fmla="*/ 2263709 h 2826928"/>
                  <a:gd name="connsiteX65" fmla="*/ 1176338 w 1296367"/>
                  <a:gd name="connsiteY65" fmla="*/ 2112261 h 2826928"/>
                  <a:gd name="connsiteX66" fmla="*/ 1242060 w 1296367"/>
                  <a:gd name="connsiteY66" fmla="*/ 1957956 h 2826928"/>
                  <a:gd name="connsiteX67" fmla="*/ 1263015 w 1296367"/>
                  <a:gd name="connsiteY67" fmla="*/ 1881756 h 2826928"/>
                  <a:gd name="connsiteX68" fmla="*/ 1287780 w 1296367"/>
                  <a:gd name="connsiteY68" fmla="*/ 1809366 h 2826928"/>
                  <a:gd name="connsiteX69" fmla="*/ 1287780 w 1296367"/>
                  <a:gd name="connsiteY69" fmla="*/ 1659824 h 2826928"/>
                  <a:gd name="connsiteX70" fmla="*/ 1238250 w 1296367"/>
                  <a:gd name="connsiteY70" fmla="*/ 1520759 h 2826928"/>
                  <a:gd name="connsiteX71" fmla="*/ 1162050 w 1296367"/>
                  <a:gd name="connsiteY71" fmla="*/ 1395981 h 2826928"/>
                  <a:gd name="connsiteX72" fmla="*/ 1123950 w 1296367"/>
                  <a:gd name="connsiteY72" fmla="*/ 1327401 h 2826928"/>
                  <a:gd name="connsiteX73" fmla="*/ 1074420 w 1296367"/>
                  <a:gd name="connsiteY73" fmla="*/ 1259774 h 2826928"/>
                  <a:gd name="connsiteX74" fmla="*/ 982028 w 1296367"/>
                  <a:gd name="connsiteY74" fmla="*/ 1126424 h 2826928"/>
                  <a:gd name="connsiteX75" fmla="*/ 892492 w 1296367"/>
                  <a:gd name="connsiteY75" fmla="*/ 1006409 h 2826928"/>
                  <a:gd name="connsiteX76" fmla="*/ 804863 w 1296367"/>
                  <a:gd name="connsiteY76" fmla="*/ 871154 h 2826928"/>
                  <a:gd name="connsiteX77" fmla="*/ 758190 w 1296367"/>
                  <a:gd name="connsiteY77" fmla="*/ 800669 h 2826928"/>
                  <a:gd name="connsiteX78" fmla="*/ 721995 w 1296367"/>
                  <a:gd name="connsiteY78" fmla="*/ 739709 h 2826928"/>
                  <a:gd name="connsiteX79" fmla="*/ 695325 w 1296367"/>
                  <a:gd name="connsiteY79" fmla="*/ 682559 h 2826928"/>
                  <a:gd name="connsiteX80" fmla="*/ 657225 w 1296367"/>
                  <a:gd name="connsiteY80" fmla="*/ 634934 h 2826928"/>
                  <a:gd name="connsiteX81" fmla="*/ 597217 w 1296367"/>
                  <a:gd name="connsiteY81" fmla="*/ 508251 h 2826928"/>
                  <a:gd name="connsiteX82" fmla="*/ 531495 w 1296367"/>
                  <a:gd name="connsiteY82" fmla="*/ 373949 h 2826928"/>
                  <a:gd name="connsiteX83" fmla="*/ 455295 w 1296367"/>
                  <a:gd name="connsiteY83" fmla="*/ 233931 h 2826928"/>
                  <a:gd name="connsiteX84" fmla="*/ 421957 w 1296367"/>
                  <a:gd name="connsiteY84" fmla="*/ 167256 h 2826928"/>
                  <a:gd name="connsiteX85" fmla="*/ 400050 w 1296367"/>
                  <a:gd name="connsiteY85" fmla="*/ 101534 h 2826928"/>
                  <a:gd name="connsiteX86" fmla="*/ 188595 w 1296367"/>
                  <a:gd name="connsiteY86" fmla="*/ 16761 h 2826928"/>
                  <a:gd name="connsiteX87" fmla="*/ 136207 w 1296367"/>
                  <a:gd name="connsiteY87" fmla="*/ 61529 h 2826928"/>
                  <a:gd name="connsiteX88" fmla="*/ 92392 w 1296367"/>
                  <a:gd name="connsiteY88" fmla="*/ 109154 h 2826928"/>
                  <a:gd name="connsiteX89" fmla="*/ 24765 w 1296367"/>
                  <a:gd name="connsiteY89" fmla="*/ 227264 h 2826928"/>
                  <a:gd name="connsiteX90" fmla="*/ 0 w 1296367"/>
                  <a:gd name="connsiteY90" fmla="*/ 377759 h 2826928"/>
                  <a:gd name="connsiteX91" fmla="*/ 1905 w 1296367"/>
                  <a:gd name="connsiteY91" fmla="*/ 538731 h 2826928"/>
                  <a:gd name="connsiteX92" fmla="*/ 20002 w 1296367"/>
                  <a:gd name="connsiteY92" fmla="*/ 702561 h 2826928"/>
                  <a:gd name="connsiteX93" fmla="*/ 66675 w 1296367"/>
                  <a:gd name="connsiteY93" fmla="*/ 856866 h 2826928"/>
                  <a:gd name="connsiteX94" fmla="*/ 98107 w 1296367"/>
                  <a:gd name="connsiteY94" fmla="*/ 919731 h 2826928"/>
                  <a:gd name="connsiteX95" fmla="*/ 122872 w 1296367"/>
                  <a:gd name="connsiteY95" fmla="*/ 994026 h 2826928"/>
                  <a:gd name="connsiteX96" fmla="*/ 188595 w 1296367"/>
                  <a:gd name="connsiteY96" fmla="*/ 1131186 h 2826928"/>
                  <a:gd name="connsiteX97" fmla="*/ 215265 w 1296367"/>
                  <a:gd name="connsiteY97" fmla="*/ 1199766 h 2826928"/>
                  <a:gd name="connsiteX98" fmla="*/ 256222 w 1296367"/>
                  <a:gd name="connsiteY98" fmla="*/ 1269299 h 2826928"/>
                  <a:gd name="connsiteX99" fmla="*/ 338138 w 1296367"/>
                  <a:gd name="connsiteY99" fmla="*/ 1407411 h 2826928"/>
                  <a:gd name="connsiteX100" fmla="*/ 390525 w 1296367"/>
                  <a:gd name="connsiteY100" fmla="*/ 1548381 h 2826928"/>
                  <a:gd name="connsiteX101" fmla="*/ 461963 w 1296367"/>
                  <a:gd name="connsiteY101" fmla="*/ 1688399 h 2826928"/>
                  <a:gd name="connsiteX102" fmla="*/ 498157 w 1296367"/>
                  <a:gd name="connsiteY102" fmla="*/ 1823654 h 2826928"/>
                  <a:gd name="connsiteX103" fmla="*/ 479107 w 1296367"/>
                  <a:gd name="connsiteY103" fmla="*/ 1965576 h 2826928"/>
                  <a:gd name="connsiteX104" fmla="*/ 461010 w 1296367"/>
                  <a:gd name="connsiteY104" fmla="*/ 2032251 h 2826928"/>
                  <a:gd name="connsiteX105" fmla="*/ 429577 w 1296367"/>
                  <a:gd name="connsiteY105" fmla="*/ 2094164 h 2826928"/>
                  <a:gd name="connsiteX106" fmla="*/ 398145 w 1296367"/>
                  <a:gd name="connsiteY106" fmla="*/ 2164649 h 2826928"/>
                  <a:gd name="connsiteX107" fmla="*/ 380047 w 1296367"/>
                  <a:gd name="connsiteY107" fmla="*/ 2237992 h 2826928"/>
                  <a:gd name="connsiteX108" fmla="*/ 324802 w 1296367"/>
                  <a:gd name="connsiteY108" fmla="*/ 2396106 h 2826928"/>
                  <a:gd name="connsiteX109" fmla="*/ 263842 w 1296367"/>
                  <a:gd name="connsiteY109" fmla="*/ 2546602 h 2826928"/>
                  <a:gd name="connsiteX110" fmla="*/ 240030 w 1296367"/>
                  <a:gd name="connsiteY110" fmla="*/ 2611371 h 2826928"/>
                  <a:gd name="connsiteX111" fmla="*/ 209550 w 1296367"/>
                  <a:gd name="connsiteY111" fmla="*/ 2666617 h 2826928"/>
                  <a:gd name="connsiteX112" fmla="*/ 243840 w 1296367"/>
                  <a:gd name="connsiteY112" fmla="*/ 2704717 h 2826928"/>
                  <a:gd name="connsiteX113" fmla="*/ 243840 w 1296367"/>
                  <a:gd name="connsiteY113" fmla="*/ 2704717 h 282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296367" h="2826928">
                    <a:moveTo>
                      <a:pt x="243840" y="2704717"/>
                    </a:moveTo>
                    <a:cubicBezTo>
                      <a:pt x="278130" y="2671379"/>
                      <a:pt x="286702" y="2622802"/>
                      <a:pt x="303847" y="2579939"/>
                    </a:cubicBezTo>
                    <a:cubicBezTo>
                      <a:pt x="323850" y="2530409"/>
                      <a:pt x="345757" y="2481831"/>
                      <a:pt x="363855" y="2431349"/>
                    </a:cubicBezTo>
                    <a:cubicBezTo>
                      <a:pt x="382905" y="2379914"/>
                      <a:pt x="402907" y="2328479"/>
                      <a:pt x="419100" y="2276092"/>
                    </a:cubicBezTo>
                    <a:cubicBezTo>
                      <a:pt x="434340" y="2228467"/>
                      <a:pt x="439102" y="2177031"/>
                      <a:pt x="463867" y="2133217"/>
                    </a:cubicBezTo>
                    <a:cubicBezTo>
                      <a:pt x="475297" y="2113214"/>
                      <a:pt x="488632" y="2094164"/>
                      <a:pt x="497205" y="2073209"/>
                    </a:cubicBezTo>
                    <a:cubicBezTo>
                      <a:pt x="506730" y="2052254"/>
                      <a:pt x="512445" y="2029394"/>
                      <a:pt x="519113" y="2007486"/>
                    </a:cubicBezTo>
                    <a:cubicBezTo>
                      <a:pt x="531495" y="1960814"/>
                      <a:pt x="541020" y="1912236"/>
                      <a:pt x="544830" y="1863659"/>
                    </a:cubicBezTo>
                    <a:cubicBezTo>
                      <a:pt x="548640" y="1816986"/>
                      <a:pt x="545782" y="1769361"/>
                      <a:pt x="529590" y="1725546"/>
                    </a:cubicBezTo>
                    <a:cubicBezTo>
                      <a:pt x="511492" y="1676016"/>
                      <a:pt x="481013" y="1633154"/>
                      <a:pt x="457200" y="1587434"/>
                    </a:cubicBezTo>
                    <a:cubicBezTo>
                      <a:pt x="434340" y="1543619"/>
                      <a:pt x="423863" y="1495041"/>
                      <a:pt x="406717" y="1448369"/>
                    </a:cubicBezTo>
                    <a:cubicBezTo>
                      <a:pt x="388620" y="1399791"/>
                      <a:pt x="362902" y="1354071"/>
                      <a:pt x="336232" y="1310256"/>
                    </a:cubicBezTo>
                    <a:cubicBezTo>
                      <a:pt x="308610" y="1264536"/>
                      <a:pt x="279082" y="1219769"/>
                      <a:pt x="254317" y="1173096"/>
                    </a:cubicBezTo>
                    <a:cubicBezTo>
                      <a:pt x="243840" y="1153094"/>
                      <a:pt x="240030" y="1131186"/>
                      <a:pt x="232410" y="1110231"/>
                    </a:cubicBezTo>
                    <a:cubicBezTo>
                      <a:pt x="223838" y="1086419"/>
                      <a:pt x="211455" y="1063559"/>
                      <a:pt x="199072" y="1041651"/>
                    </a:cubicBezTo>
                    <a:cubicBezTo>
                      <a:pt x="186690" y="1019744"/>
                      <a:pt x="175260" y="997836"/>
                      <a:pt x="166688" y="973071"/>
                    </a:cubicBezTo>
                    <a:cubicBezTo>
                      <a:pt x="158115" y="948306"/>
                      <a:pt x="151447" y="922589"/>
                      <a:pt x="141922" y="898776"/>
                    </a:cubicBezTo>
                    <a:cubicBezTo>
                      <a:pt x="132397" y="876869"/>
                      <a:pt x="120015" y="855914"/>
                      <a:pt x="109538" y="834006"/>
                    </a:cubicBezTo>
                    <a:cubicBezTo>
                      <a:pt x="98107" y="812099"/>
                      <a:pt x="92392" y="789239"/>
                      <a:pt x="86677" y="765426"/>
                    </a:cubicBezTo>
                    <a:cubicBezTo>
                      <a:pt x="73342" y="713039"/>
                      <a:pt x="60007" y="661604"/>
                      <a:pt x="55245" y="608264"/>
                    </a:cubicBezTo>
                    <a:cubicBezTo>
                      <a:pt x="50482" y="554924"/>
                      <a:pt x="52388" y="500631"/>
                      <a:pt x="51435" y="447291"/>
                    </a:cubicBezTo>
                    <a:cubicBezTo>
                      <a:pt x="50482" y="395856"/>
                      <a:pt x="46672" y="342516"/>
                      <a:pt x="58102" y="291081"/>
                    </a:cubicBezTo>
                    <a:cubicBezTo>
                      <a:pt x="67627" y="248219"/>
                      <a:pt x="86677" y="208214"/>
                      <a:pt x="110490" y="171066"/>
                    </a:cubicBezTo>
                    <a:cubicBezTo>
                      <a:pt x="134302" y="135824"/>
                      <a:pt x="163830" y="104391"/>
                      <a:pt x="195263" y="75816"/>
                    </a:cubicBezTo>
                    <a:cubicBezTo>
                      <a:pt x="208597" y="63434"/>
                      <a:pt x="222885" y="53909"/>
                      <a:pt x="240982" y="51051"/>
                    </a:cubicBezTo>
                    <a:cubicBezTo>
                      <a:pt x="258127" y="49146"/>
                      <a:pt x="276225" y="52956"/>
                      <a:pt x="292417" y="59624"/>
                    </a:cubicBezTo>
                    <a:cubicBezTo>
                      <a:pt x="329565" y="75816"/>
                      <a:pt x="353377" y="105344"/>
                      <a:pt x="364807" y="143444"/>
                    </a:cubicBezTo>
                    <a:cubicBezTo>
                      <a:pt x="371475" y="165351"/>
                      <a:pt x="377190" y="188211"/>
                      <a:pt x="387667" y="208214"/>
                    </a:cubicBezTo>
                    <a:cubicBezTo>
                      <a:pt x="400050" y="232979"/>
                      <a:pt x="413385" y="256791"/>
                      <a:pt x="425767" y="281556"/>
                    </a:cubicBezTo>
                    <a:cubicBezTo>
                      <a:pt x="448627" y="327276"/>
                      <a:pt x="474345" y="372044"/>
                      <a:pt x="501015" y="416811"/>
                    </a:cubicBezTo>
                    <a:cubicBezTo>
                      <a:pt x="525780" y="457769"/>
                      <a:pt x="543878" y="499679"/>
                      <a:pt x="561022" y="544446"/>
                    </a:cubicBezTo>
                    <a:cubicBezTo>
                      <a:pt x="578167" y="588261"/>
                      <a:pt x="595313" y="633029"/>
                      <a:pt x="623888" y="671129"/>
                    </a:cubicBezTo>
                    <a:cubicBezTo>
                      <a:pt x="635317" y="686369"/>
                      <a:pt x="649605" y="700656"/>
                      <a:pt x="660082" y="716849"/>
                    </a:cubicBezTo>
                    <a:cubicBezTo>
                      <a:pt x="670560" y="734946"/>
                      <a:pt x="676275" y="754949"/>
                      <a:pt x="684847" y="773046"/>
                    </a:cubicBezTo>
                    <a:cubicBezTo>
                      <a:pt x="695325" y="794954"/>
                      <a:pt x="710565" y="814956"/>
                      <a:pt x="723900" y="835911"/>
                    </a:cubicBezTo>
                    <a:cubicBezTo>
                      <a:pt x="739140" y="859724"/>
                      <a:pt x="755332" y="882584"/>
                      <a:pt x="770572" y="906396"/>
                    </a:cubicBezTo>
                    <a:cubicBezTo>
                      <a:pt x="799147" y="950211"/>
                      <a:pt x="823913" y="996884"/>
                      <a:pt x="856297" y="1038794"/>
                    </a:cubicBezTo>
                    <a:cubicBezTo>
                      <a:pt x="871538" y="1057844"/>
                      <a:pt x="887730" y="1075941"/>
                      <a:pt x="902970" y="1094039"/>
                    </a:cubicBezTo>
                    <a:cubicBezTo>
                      <a:pt x="918210" y="1113089"/>
                      <a:pt x="930592" y="1133091"/>
                      <a:pt x="942975" y="1154046"/>
                    </a:cubicBezTo>
                    <a:cubicBezTo>
                      <a:pt x="970597" y="1200719"/>
                      <a:pt x="1002982" y="1243581"/>
                      <a:pt x="1035367" y="1287396"/>
                    </a:cubicBezTo>
                    <a:cubicBezTo>
                      <a:pt x="1051560" y="1309304"/>
                      <a:pt x="1068705" y="1330259"/>
                      <a:pt x="1082992" y="1352166"/>
                    </a:cubicBezTo>
                    <a:cubicBezTo>
                      <a:pt x="1096328" y="1374074"/>
                      <a:pt x="1107757" y="1395981"/>
                      <a:pt x="1120140" y="1417889"/>
                    </a:cubicBezTo>
                    <a:cubicBezTo>
                      <a:pt x="1143953" y="1460751"/>
                      <a:pt x="1174432" y="1498851"/>
                      <a:pt x="1196340" y="1542666"/>
                    </a:cubicBezTo>
                    <a:cubicBezTo>
                      <a:pt x="1237298" y="1624581"/>
                      <a:pt x="1265873" y="1724594"/>
                      <a:pt x="1236345" y="1815081"/>
                    </a:cubicBezTo>
                    <a:cubicBezTo>
                      <a:pt x="1227773" y="1839846"/>
                      <a:pt x="1218248" y="1863659"/>
                      <a:pt x="1210628" y="1889376"/>
                    </a:cubicBezTo>
                    <a:cubicBezTo>
                      <a:pt x="1203007" y="1914142"/>
                      <a:pt x="1198245" y="1940811"/>
                      <a:pt x="1189673" y="1965576"/>
                    </a:cubicBezTo>
                    <a:cubicBezTo>
                      <a:pt x="1181100" y="1991294"/>
                      <a:pt x="1168717" y="2014154"/>
                      <a:pt x="1157288" y="2038919"/>
                    </a:cubicBezTo>
                    <a:cubicBezTo>
                      <a:pt x="1145857" y="2064636"/>
                      <a:pt x="1134428" y="2090354"/>
                      <a:pt x="1122998" y="2116071"/>
                    </a:cubicBezTo>
                    <a:cubicBezTo>
                      <a:pt x="1101090" y="2165602"/>
                      <a:pt x="1077278" y="2215131"/>
                      <a:pt x="1054417" y="2264661"/>
                    </a:cubicBezTo>
                    <a:cubicBezTo>
                      <a:pt x="1031557" y="2314192"/>
                      <a:pt x="1008697" y="2363721"/>
                      <a:pt x="982028" y="2412299"/>
                    </a:cubicBezTo>
                    <a:cubicBezTo>
                      <a:pt x="956310" y="2458971"/>
                      <a:pt x="926782" y="2504692"/>
                      <a:pt x="899160" y="2551364"/>
                    </a:cubicBezTo>
                    <a:cubicBezTo>
                      <a:pt x="873442" y="2594227"/>
                      <a:pt x="839153" y="2633279"/>
                      <a:pt x="818197" y="2678046"/>
                    </a:cubicBezTo>
                    <a:cubicBezTo>
                      <a:pt x="808672" y="2699002"/>
                      <a:pt x="804863" y="2719956"/>
                      <a:pt x="791528" y="2738054"/>
                    </a:cubicBezTo>
                    <a:cubicBezTo>
                      <a:pt x="778192" y="2757104"/>
                      <a:pt x="764857" y="2774249"/>
                      <a:pt x="756285" y="2796156"/>
                    </a:cubicBezTo>
                    <a:cubicBezTo>
                      <a:pt x="771525" y="2798061"/>
                      <a:pt x="787717" y="2799967"/>
                      <a:pt x="802957" y="2802824"/>
                    </a:cubicBezTo>
                    <a:cubicBezTo>
                      <a:pt x="803910" y="2784727"/>
                      <a:pt x="803910" y="2766629"/>
                      <a:pt x="803910" y="2748531"/>
                    </a:cubicBezTo>
                    <a:cubicBezTo>
                      <a:pt x="803910" y="2718052"/>
                      <a:pt x="756285" y="2718052"/>
                      <a:pt x="756285" y="2748531"/>
                    </a:cubicBezTo>
                    <a:cubicBezTo>
                      <a:pt x="756285" y="2766629"/>
                      <a:pt x="756285" y="2784727"/>
                      <a:pt x="755332" y="2802824"/>
                    </a:cubicBezTo>
                    <a:cubicBezTo>
                      <a:pt x="754380" y="2814254"/>
                      <a:pt x="764857" y="2824731"/>
                      <a:pt x="776288" y="2826636"/>
                    </a:cubicBezTo>
                    <a:cubicBezTo>
                      <a:pt x="788670" y="2828542"/>
                      <a:pt x="798195" y="2820921"/>
                      <a:pt x="802005" y="2809492"/>
                    </a:cubicBezTo>
                    <a:cubicBezTo>
                      <a:pt x="810578" y="2788536"/>
                      <a:pt x="826770" y="2772344"/>
                      <a:pt x="839153" y="2754246"/>
                    </a:cubicBezTo>
                    <a:cubicBezTo>
                      <a:pt x="852488" y="2733292"/>
                      <a:pt x="856297" y="2709479"/>
                      <a:pt x="867728" y="2687571"/>
                    </a:cubicBezTo>
                    <a:cubicBezTo>
                      <a:pt x="893445" y="2642804"/>
                      <a:pt x="924878" y="2601846"/>
                      <a:pt x="951547" y="2557079"/>
                    </a:cubicBezTo>
                    <a:cubicBezTo>
                      <a:pt x="979170" y="2510406"/>
                      <a:pt x="1008697" y="2464686"/>
                      <a:pt x="1033463" y="2417061"/>
                    </a:cubicBezTo>
                    <a:cubicBezTo>
                      <a:pt x="1060132" y="2366579"/>
                      <a:pt x="1082992" y="2315144"/>
                      <a:pt x="1106805" y="2263709"/>
                    </a:cubicBezTo>
                    <a:cubicBezTo>
                      <a:pt x="1130617" y="2213227"/>
                      <a:pt x="1153478" y="2162744"/>
                      <a:pt x="1176338" y="2112261"/>
                    </a:cubicBezTo>
                    <a:cubicBezTo>
                      <a:pt x="1199198" y="2061779"/>
                      <a:pt x="1226820" y="2012249"/>
                      <a:pt x="1242060" y="1957956"/>
                    </a:cubicBezTo>
                    <a:cubicBezTo>
                      <a:pt x="1249680" y="1932239"/>
                      <a:pt x="1254442" y="1906521"/>
                      <a:pt x="1263015" y="1881756"/>
                    </a:cubicBezTo>
                    <a:cubicBezTo>
                      <a:pt x="1271588" y="1857944"/>
                      <a:pt x="1281113" y="1834131"/>
                      <a:pt x="1287780" y="1809366"/>
                    </a:cubicBezTo>
                    <a:cubicBezTo>
                      <a:pt x="1300163" y="1760789"/>
                      <a:pt x="1298257" y="1709354"/>
                      <a:pt x="1287780" y="1659824"/>
                    </a:cubicBezTo>
                    <a:cubicBezTo>
                      <a:pt x="1278255" y="1611246"/>
                      <a:pt x="1260157" y="1564574"/>
                      <a:pt x="1238250" y="1520759"/>
                    </a:cubicBezTo>
                    <a:cubicBezTo>
                      <a:pt x="1216342" y="1476944"/>
                      <a:pt x="1186815" y="1438844"/>
                      <a:pt x="1162050" y="1395981"/>
                    </a:cubicBezTo>
                    <a:cubicBezTo>
                      <a:pt x="1148715" y="1373121"/>
                      <a:pt x="1137285" y="1350261"/>
                      <a:pt x="1123950" y="1327401"/>
                    </a:cubicBezTo>
                    <a:cubicBezTo>
                      <a:pt x="1109663" y="1303589"/>
                      <a:pt x="1091565" y="1282634"/>
                      <a:pt x="1074420" y="1259774"/>
                    </a:cubicBezTo>
                    <a:cubicBezTo>
                      <a:pt x="1042035" y="1215959"/>
                      <a:pt x="1009650" y="1173096"/>
                      <a:pt x="982028" y="1126424"/>
                    </a:cubicBezTo>
                    <a:cubicBezTo>
                      <a:pt x="956310" y="1082609"/>
                      <a:pt x="923925" y="1046414"/>
                      <a:pt x="892492" y="1006409"/>
                    </a:cubicBezTo>
                    <a:cubicBezTo>
                      <a:pt x="859155" y="964499"/>
                      <a:pt x="834390" y="915921"/>
                      <a:pt x="804863" y="871154"/>
                    </a:cubicBezTo>
                    <a:cubicBezTo>
                      <a:pt x="789622" y="847341"/>
                      <a:pt x="773430" y="824481"/>
                      <a:pt x="758190" y="800669"/>
                    </a:cubicBezTo>
                    <a:cubicBezTo>
                      <a:pt x="744855" y="780666"/>
                      <a:pt x="731520" y="761616"/>
                      <a:pt x="721995" y="739709"/>
                    </a:cubicBezTo>
                    <a:cubicBezTo>
                      <a:pt x="713422" y="720659"/>
                      <a:pt x="707707" y="699704"/>
                      <a:pt x="695325" y="682559"/>
                    </a:cubicBezTo>
                    <a:cubicBezTo>
                      <a:pt x="683895" y="666366"/>
                      <a:pt x="669607" y="652079"/>
                      <a:pt x="657225" y="634934"/>
                    </a:cubicBezTo>
                    <a:cubicBezTo>
                      <a:pt x="630555" y="595881"/>
                      <a:pt x="613410" y="551114"/>
                      <a:pt x="597217" y="508251"/>
                    </a:cubicBezTo>
                    <a:cubicBezTo>
                      <a:pt x="579120" y="460626"/>
                      <a:pt x="557213" y="417764"/>
                      <a:pt x="531495" y="373949"/>
                    </a:cubicBezTo>
                    <a:cubicBezTo>
                      <a:pt x="503872" y="328229"/>
                      <a:pt x="480060" y="281556"/>
                      <a:pt x="455295" y="233931"/>
                    </a:cubicBezTo>
                    <a:cubicBezTo>
                      <a:pt x="443865" y="212024"/>
                      <a:pt x="429577" y="191069"/>
                      <a:pt x="421957" y="167256"/>
                    </a:cubicBezTo>
                    <a:cubicBezTo>
                      <a:pt x="414338" y="145349"/>
                      <a:pt x="409575" y="122489"/>
                      <a:pt x="400050" y="101534"/>
                    </a:cubicBezTo>
                    <a:cubicBezTo>
                      <a:pt x="368617" y="25334"/>
                      <a:pt x="264795" y="-28959"/>
                      <a:pt x="188595" y="16761"/>
                    </a:cubicBezTo>
                    <a:cubicBezTo>
                      <a:pt x="169545" y="28191"/>
                      <a:pt x="152400" y="46289"/>
                      <a:pt x="136207" y="61529"/>
                    </a:cubicBezTo>
                    <a:cubicBezTo>
                      <a:pt x="120967" y="76769"/>
                      <a:pt x="106680" y="92961"/>
                      <a:pt x="92392" y="109154"/>
                    </a:cubicBezTo>
                    <a:cubicBezTo>
                      <a:pt x="63817" y="145349"/>
                      <a:pt x="40957" y="184401"/>
                      <a:pt x="24765" y="227264"/>
                    </a:cubicBezTo>
                    <a:cubicBezTo>
                      <a:pt x="5715" y="275841"/>
                      <a:pt x="0" y="326324"/>
                      <a:pt x="0" y="377759"/>
                    </a:cubicBezTo>
                    <a:cubicBezTo>
                      <a:pt x="0" y="431099"/>
                      <a:pt x="952" y="484439"/>
                      <a:pt x="1905" y="538731"/>
                    </a:cubicBezTo>
                    <a:cubicBezTo>
                      <a:pt x="2857" y="593976"/>
                      <a:pt x="7620" y="648269"/>
                      <a:pt x="20002" y="702561"/>
                    </a:cubicBezTo>
                    <a:cubicBezTo>
                      <a:pt x="32385" y="754949"/>
                      <a:pt x="42863" y="809241"/>
                      <a:pt x="66675" y="856866"/>
                    </a:cubicBezTo>
                    <a:cubicBezTo>
                      <a:pt x="77152" y="877821"/>
                      <a:pt x="89535" y="897824"/>
                      <a:pt x="98107" y="919731"/>
                    </a:cubicBezTo>
                    <a:cubicBezTo>
                      <a:pt x="107632" y="944496"/>
                      <a:pt x="113347" y="970214"/>
                      <a:pt x="122872" y="994026"/>
                    </a:cubicBezTo>
                    <a:cubicBezTo>
                      <a:pt x="140017" y="1041651"/>
                      <a:pt x="174307" y="1082609"/>
                      <a:pt x="188595" y="1131186"/>
                    </a:cubicBezTo>
                    <a:cubicBezTo>
                      <a:pt x="196215" y="1154999"/>
                      <a:pt x="202882" y="1177859"/>
                      <a:pt x="215265" y="1199766"/>
                    </a:cubicBezTo>
                    <a:cubicBezTo>
                      <a:pt x="228600" y="1223579"/>
                      <a:pt x="241935" y="1246439"/>
                      <a:pt x="256222" y="1269299"/>
                    </a:cubicBezTo>
                    <a:cubicBezTo>
                      <a:pt x="283845" y="1315019"/>
                      <a:pt x="313372" y="1359786"/>
                      <a:pt x="338138" y="1407411"/>
                    </a:cubicBezTo>
                    <a:cubicBezTo>
                      <a:pt x="360997" y="1452179"/>
                      <a:pt x="373380" y="1500756"/>
                      <a:pt x="390525" y="1548381"/>
                    </a:cubicBezTo>
                    <a:cubicBezTo>
                      <a:pt x="408622" y="1598864"/>
                      <a:pt x="437197" y="1641726"/>
                      <a:pt x="461963" y="1688399"/>
                    </a:cubicBezTo>
                    <a:cubicBezTo>
                      <a:pt x="484822" y="1731261"/>
                      <a:pt x="498157" y="1774124"/>
                      <a:pt x="498157" y="1823654"/>
                    </a:cubicBezTo>
                    <a:cubicBezTo>
                      <a:pt x="498157" y="1871279"/>
                      <a:pt x="490538" y="1918904"/>
                      <a:pt x="479107" y="1965576"/>
                    </a:cubicBezTo>
                    <a:cubicBezTo>
                      <a:pt x="473392" y="1987484"/>
                      <a:pt x="467677" y="2010344"/>
                      <a:pt x="461010" y="2032251"/>
                    </a:cubicBezTo>
                    <a:cubicBezTo>
                      <a:pt x="454342" y="2054159"/>
                      <a:pt x="441007" y="2074161"/>
                      <a:pt x="429577" y="2094164"/>
                    </a:cubicBezTo>
                    <a:cubicBezTo>
                      <a:pt x="416242" y="2116071"/>
                      <a:pt x="405765" y="2139884"/>
                      <a:pt x="398145" y="2164649"/>
                    </a:cubicBezTo>
                    <a:cubicBezTo>
                      <a:pt x="390525" y="2188461"/>
                      <a:pt x="386715" y="2213227"/>
                      <a:pt x="380047" y="2237992"/>
                    </a:cubicBezTo>
                    <a:cubicBezTo>
                      <a:pt x="364807" y="2291331"/>
                      <a:pt x="342900" y="2343719"/>
                      <a:pt x="324802" y="2396106"/>
                    </a:cubicBezTo>
                    <a:cubicBezTo>
                      <a:pt x="306705" y="2447542"/>
                      <a:pt x="284797" y="2497071"/>
                      <a:pt x="263842" y="2546602"/>
                    </a:cubicBezTo>
                    <a:cubicBezTo>
                      <a:pt x="255270" y="2568509"/>
                      <a:pt x="247650" y="2589464"/>
                      <a:pt x="240030" y="2611371"/>
                    </a:cubicBezTo>
                    <a:cubicBezTo>
                      <a:pt x="233363" y="2631374"/>
                      <a:pt x="224790" y="2651377"/>
                      <a:pt x="209550" y="2666617"/>
                    </a:cubicBezTo>
                    <a:cubicBezTo>
                      <a:pt x="188595" y="2692334"/>
                      <a:pt x="221932" y="2725671"/>
                      <a:pt x="243840" y="2704717"/>
                    </a:cubicBezTo>
                    <a:lnTo>
                      <a:pt x="243840" y="27047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5" name="Freeform: Shape 64">
                <a:extLst>
                  <a:ext uri="{FF2B5EF4-FFF2-40B4-BE49-F238E27FC236}">
                    <a16:creationId xmlns:a16="http://schemas.microsoft.com/office/drawing/2014/main" id="{8BA776ED-9867-43B5-B9E7-0D5115191607}"/>
                  </a:ext>
                </a:extLst>
              </p:cNvPr>
              <p:cNvSpPr/>
              <p:nvPr/>
            </p:nvSpPr>
            <p:spPr>
              <a:xfrm>
                <a:off x="6857165" y="1681740"/>
                <a:ext cx="943990" cy="1950201"/>
              </a:xfrm>
              <a:custGeom>
                <a:avLst/>
                <a:gdLst>
                  <a:gd name="connsiteX0" fmla="*/ 22742 w 943990"/>
                  <a:gd name="connsiteY0" fmla="*/ 51809 h 1950201"/>
                  <a:gd name="connsiteX1" fmla="*/ 173237 w 943990"/>
                  <a:gd name="connsiteY1" fmla="*/ 50857 h 1950201"/>
                  <a:gd name="connsiteX2" fmla="*/ 316112 w 943990"/>
                  <a:gd name="connsiteY2" fmla="*/ 62287 h 1950201"/>
                  <a:gd name="connsiteX3" fmla="*/ 450415 w 943990"/>
                  <a:gd name="connsiteY3" fmla="*/ 94672 h 1950201"/>
                  <a:gd name="connsiteX4" fmla="*/ 569477 w 943990"/>
                  <a:gd name="connsiteY4" fmla="*/ 144202 h 1950201"/>
                  <a:gd name="connsiteX5" fmla="*/ 772360 w 943990"/>
                  <a:gd name="connsiteY5" fmla="*/ 252787 h 1950201"/>
                  <a:gd name="connsiteX6" fmla="*/ 846655 w 943990"/>
                  <a:gd name="connsiteY6" fmla="*/ 331844 h 1950201"/>
                  <a:gd name="connsiteX7" fmla="*/ 885707 w 943990"/>
                  <a:gd name="connsiteY7" fmla="*/ 438524 h 1950201"/>
                  <a:gd name="connsiteX8" fmla="*/ 892375 w 943990"/>
                  <a:gd name="connsiteY8" fmla="*/ 689984 h 1950201"/>
                  <a:gd name="connsiteX9" fmla="*/ 882850 w 943990"/>
                  <a:gd name="connsiteY9" fmla="*/ 814762 h 1950201"/>
                  <a:gd name="connsiteX10" fmla="*/ 842845 w 943990"/>
                  <a:gd name="connsiteY10" fmla="*/ 933824 h 1950201"/>
                  <a:gd name="connsiteX11" fmla="*/ 789505 w 943990"/>
                  <a:gd name="connsiteY11" fmla="*/ 1050982 h 1950201"/>
                  <a:gd name="connsiteX12" fmla="*/ 767597 w 943990"/>
                  <a:gd name="connsiteY12" fmla="*/ 1116704 h 1950201"/>
                  <a:gd name="connsiteX13" fmla="*/ 742832 w 943990"/>
                  <a:gd name="connsiteY13" fmla="*/ 1175759 h 1950201"/>
                  <a:gd name="connsiteX14" fmla="*/ 707590 w 943990"/>
                  <a:gd name="connsiteY14" fmla="*/ 1230052 h 1950201"/>
                  <a:gd name="connsiteX15" fmla="*/ 676157 w 943990"/>
                  <a:gd name="connsiteY15" fmla="*/ 1292917 h 1950201"/>
                  <a:gd name="connsiteX16" fmla="*/ 616150 w 943990"/>
                  <a:gd name="connsiteY16" fmla="*/ 1422457 h 1950201"/>
                  <a:gd name="connsiteX17" fmla="*/ 480895 w 943990"/>
                  <a:gd name="connsiteY17" fmla="*/ 1690109 h 1950201"/>
                  <a:gd name="connsiteX18" fmla="*/ 447557 w 943990"/>
                  <a:gd name="connsiteY18" fmla="*/ 1748212 h 1950201"/>
                  <a:gd name="connsiteX19" fmla="*/ 414220 w 943990"/>
                  <a:gd name="connsiteY19" fmla="*/ 1798694 h 1950201"/>
                  <a:gd name="connsiteX20" fmla="*/ 387550 w 943990"/>
                  <a:gd name="connsiteY20" fmla="*/ 1881562 h 1950201"/>
                  <a:gd name="connsiteX21" fmla="*/ 377072 w 943990"/>
                  <a:gd name="connsiteY21" fmla="*/ 1900612 h 1950201"/>
                  <a:gd name="connsiteX22" fmla="*/ 372310 w 943990"/>
                  <a:gd name="connsiteY22" fmla="*/ 1904422 h 1950201"/>
                  <a:gd name="connsiteX23" fmla="*/ 367547 w 943990"/>
                  <a:gd name="connsiteY23" fmla="*/ 1906327 h 1950201"/>
                  <a:gd name="connsiteX24" fmla="*/ 402790 w 943990"/>
                  <a:gd name="connsiteY24" fmla="*/ 1920614 h 1950201"/>
                  <a:gd name="connsiteX25" fmla="*/ 399932 w 943990"/>
                  <a:gd name="connsiteY25" fmla="*/ 1910137 h 1950201"/>
                  <a:gd name="connsiteX26" fmla="*/ 354212 w 943990"/>
                  <a:gd name="connsiteY26" fmla="*/ 1922519 h 1950201"/>
                  <a:gd name="connsiteX27" fmla="*/ 357070 w 943990"/>
                  <a:gd name="connsiteY27" fmla="*/ 1932997 h 1950201"/>
                  <a:gd name="connsiteX28" fmla="*/ 392312 w 943990"/>
                  <a:gd name="connsiteY28" fmla="*/ 1947284 h 1950201"/>
                  <a:gd name="connsiteX29" fmla="*/ 442795 w 943990"/>
                  <a:gd name="connsiteY29" fmla="*/ 1866322 h 1950201"/>
                  <a:gd name="connsiteX30" fmla="*/ 455177 w 943990"/>
                  <a:gd name="connsiteY30" fmla="*/ 1824412 h 1950201"/>
                  <a:gd name="connsiteX31" fmla="*/ 485657 w 943990"/>
                  <a:gd name="connsiteY31" fmla="*/ 1775834 h 1950201"/>
                  <a:gd name="connsiteX32" fmla="*/ 554237 w 943990"/>
                  <a:gd name="connsiteY32" fmla="*/ 1650104 h 1950201"/>
                  <a:gd name="connsiteX33" fmla="*/ 623770 w 943990"/>
                  <a:gd name="connsiteY33" fmla="*/ 1513897 h 1950201"/>
                  <a:gd name="connsiteX34" fmla="*/ 691397 w 943990"/>
                  <a:gd name="connsiteY34" fmla="*/ 1376737 h 1950201"/>
                  <a:gd name="connsiteX35" fmla="*/ 754262 w 943990"/>
                  <a:gd name="connsiteY35" fmla="*/ 1245292 h 1950201"/>
                  <a:gd name="connsiteX36" fmla="*/ 790457 w 943990"/>
                  <a:gd name="connsiteY36" fmla="*/ 1190047 h 1950201"/>
                  <a:gd name="connsiteX37" fmla="*/ 815222 w 943990"/>
                  <a:gd name="connsiteY37" fmla="*/ 1123372 h 1950201"/>
                  <a:gd name="connsiteX38" fmla="*/ 865705 w 943990"/>
                  <a:gd name="connsiteY38" fmla="*/ 998594 h 1950201"/>
                  <a:gd name="connsiteX39" fmla="*/ 939047 w 943990"/>
                  <a:gd name="connsiteY39" fmla="*/ 741419 h 1950201"/>
                  <a:gd name="connsiteX40" fmla="*/ 940000 w 943990"/>
                  <a:gd name="connsiteY40" fmla="*/ 481387 h 1950201"/>
                  <a:gd name="connsiteX41" fmla="*/ 913330 w 943990"/>
                  <a:gd name="connsiteY41" fmla="*/ 356609 h 1950201"/>
                  <a:gd name="connsiteX42" fmla="*/ 848560 w 943990"/>
                  <a:gd name="connsiteY42" fmla="*/ 255644 h 1950201"/>
                  <a:gd name="connsiteX43" fmla="*/ 656155 w 943990"/>
                  <a:gd name="connsiteY43" fmla="*/ 129914 h 1950201"/>
                  <a:gd name="connsiteX44" fmla="*/ 532330 w 943990"/>
                  <a:gd name="connsiteY44" fmla="*/ 72764 h 1950201"/>
                  <a:gd name="connsiteX45" fmla="*/ 400885 w 943990"/>
                  <a:gd name="connsiteY45" fmla="*/ 29902 h 1950201"/>
                  <a:gd name="connsiteX46" fmla="*/ 253247 w 943990"/>
                  <a:gd name="connsiteY46" fmla="*/ 2279 h 1950201"/>
                  <a:gd name="connsiteX47" fmla="*/ 98942 w 943990"/>
                  <a:gd name="connsiteY47" fmla="*/ 1327 h 1950201"/>
                  <a:gd name="connsiteX48" fmla="*/ 23695 w 943990"/>
                  <a:gd name="connsiteY48" fmla="*/ 2279 h 1950201"/>
                  <a:gd name="connsiteX49" fmla="*/ 22742 w 943990"/>
                  <a:gd name="connsiteY49" fmla="*/ 51809 h 1950201"/>
                  <a:gd name="connsiteX50" fmla="*/ 22742 w 943990"/>
                  <a:gd name="connsiteY50" fmla="*/ 51809 h 195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43990" h="1950201">
                    <a:moveTo>
                      <a:pt x="22742" y="51809"/>
                    </a:moveTo>
                    <a:cubicBezTo>
                      <a:pt x="73225" y="51809"/>
                      <a:pt x="122755" y="50857"/>
                      <a:pt x="173237" y="50857"/>
                    </a:cubicBezTo>
                    <a:cubicBezTo>
                      <a:pt x="221815" y="50857"/>
                      <a:pt x="268487" y="52762"/>
                      <a:pt x="316112" y="62287"/>
                    </a:cubicBezTo>
                    <a:cubicBezTo>
                      <a:pt x="360880" y="71812"/>
                      <a:pt x="407552" y="80384"/>
                      <a:pt x="450415" y="94672"/>
                    </a:cubicBezTo>
                    <a:cubicBezTo>
                      <a:pt x="491372" y="108007"/>
                      <a:pt x="530425" y="126104"/>
                      <a:pt x="569477" y="144202"/>
                    </a:cubicBezTo>
                    <a:cubicBezTo>
                      <a:pt x="639010" y="176587"/>
                      <a:pt x="711400" y="205162"/>
                      <a:pt x="772360" y="252787"/>
                    </a:cubicBezTo>
                    <a:cubicBezTo>
                      <a:pt x="800935" y="274694"/>
                      <a:pt x="826652" y="301364"/>
                      <a:pt x="846655" y="331844"/>
                    </a:cubicBezTo>
                    <a:cubicBezTo>
                      <a:pt x="866657" y="364229"/>
                      <a:pt x="878087" y="400424"/>
                      <a:pt x="885707" y="438524"/>
                    </a:cubicBezTo>
                    <a:cubicBezTo>
                      <a:pt x="900947" y="521392"/>
                      <a:pt x="895232" y="607117"/>
                      <a:pt x="892375" y="689984"/>
                    </a:cubicBezTo>
                    <a:cubicBezTo>
                      <a:pt x="890470" y="731894"/>
                      <a:pt x="891422" y="773804"/>
                      <a:pt x="882850" y="814762"/>
                    </a:cubicBezTo>
                    <a:cubicBezTo>
                      <a:pt x="874277" y="855719"/>
                      <a:pt x="859990" y="895724"/>
                      <a:pt x="842845" y="933824"/>
                    </a:cubicBezTo>
                    <a:cubicBezTo>
                      <a:pt x="825700" y="972877"/>
                      <a:pt x="806650" y="1010977"/>
                      <a:pt x="789505" y="1050982"/>
                    </a:cubicBezTo>
                    <a:cubicBezTo>
                      <a:pt x="779980" y="1072889"/>
                      <a:pt x="773312" y="1093844"/>
                      <a:pt x="767597" y="1116704"/>
                    </a:cubicBezTo>
                    <a:cubicBezTo>
                      <a:pt x="761882" y="1138612"/>
                      <a:pt x="755215" y="1157662"/>
                      <a:pt x="742832" y="1175759"/>
                    </a:cubicBezTo>
                    <a:cubicBezTo>
                      <a:pt x="731402" y="1193857"/>
                      <a:pt x="718067" y="1211002"/>
                      <a:pt x="707590" y="1230052"/>
                    </a:cubicBezTo>
                    <a:cubicBezTo>
                      <a:pt x="696160" y="1251007"/>
                      <a:pt x="685682" y="1271962"/>
                      <a:pt x="676157" y="1292917"/>
                    </a:cubicBezTo>
                    <a:cubicBezTo>
                      <a:pt x="656155" y="1336732"/>
                      <a:pt x="637105" y="1379594"/>
                      <a:pt x="616150" y="1422457"/>
                    </a:cubicBezTo>
                    <a:cubicBezTo>
                      <a:pt x="571382" y="1511992"/>
                      <a:pt x="525662" y="1600574"/>
                      <a:pt x="480895" y="1690109"/>
                    </a:cubicBezTo>
                    <a:cubicBezTo>
                      <a:pt x="470417" y="1710112"/>
                      <a:pt x="460892" y="1730114"/>
                      <a:pt x="447557" y="1748212"/>
                    </a:cubicBezTo>
                    <a:cubicBezTo>
                      <a:pt x="435175" y="1764404"/>
                      <a:pt x="422792" y="1780597"/>
                      <a:pt x="414220" y="1798694"/>
                    </a:cubicBezTo>
                    <a:cubicBezTo>
                      <a:pt x="401837" y="1825364"/>
                      <a:pt x="398027" y="1856797"/>
                      <a:pt x="387550" y="1881562"/>
                    </a:cubicBezTo>
                    <a:cubicBezTo>
                      <a:pt x="384692" y="1888229"/>
                      <a:pt x="381835" y="1894897"/>
                      <a:pt x="377072" y="1900612"/>
                    </a:cubicBezTo>
                    <a:cubicBezTo>
                      <a:pt x="378977" y="1897754"/>
                      <a:pt x="373262" y="1904422"/>
                      <a:pt x="372310" y="1904422"/>
                    </a:cubicBezTo>
                    <a:cubicBezTo>
                      <a:pt x="375167" y="1902517"/>
                      <a:pt x="368500" y="1906327"/>
                      <a:pt x="367547" y="1906327"/>
                    </a:cubicBezTo>
                    <a:cubicBezTo>
                      <a:pt x="378977" y="1911089"/>
                      <a:pt x="390407" y="1915852"/>
                      <a:pt x="402790" y="1920614"/>
                    </a:cubicBezTo>
                    <a:cubicBezTo>
                      <a:pt x="401837" y="1916804"/>
                      <a:pt x="400885" y="1913947"/>
                      <a:pt x="399932" y="1910137"/>
                    </a:cubicBezTo>
                    <a:cubicBezTo>
                      <a:pt x="391360" y="1880609"/>
                      <a:pt x="345640" y="1892992"/>
                      <a:pt x="354212" y="1922519"/>
                    </a:cubicBezTo>
                    <a:cubicBezTo>
                      <a:pt x="355165" y="1926329"/>
                      <a:pt x="356117" y="1929187"/>
                      <a:pt x="357070" y="1932997"/>
                    </a:cubicBezTo>
                    <a:cubicBezTo>
                      <a:pt x="361832" y="1949189"/>
                      <a:pt x="378025" y="1953952"/>
                      <a:pt x="392312" y="1947284"/>
                    </a:cubicBezTo>
                    <a:cubicBezTo>
                      <a:pt x="422792" y="1933949"/>
                      <a:pt x="434222" y="1895849"/>
                      <a:pt x="442795" y="1866322"/>
                    </a:cubicBezTo>
                    <a:cubicBezTo>
                      <a:pt x="446605" y="1852034"/>
                      <a:pt x="449462" y="1837747"/>
                      <a:pt x="455177" y="1824412"/>
                    </a:cubicBezTo>
                    <a:cubicBezTo>
                      <a:pt x="461845" y="1807267"/>
                      <a:pt x="474227" y="1791074"/>
                      <a:pt x="485657" y="1775834"/>
                    </a:cubicBezTo>
                    <a:cubicBezTo>
                      <a:pt x="514232" y="1737734"/>
                      <a:pt x="533282" y="1692967"/>
                      <a:pt x="554237" y="1650104"/>
                    </a:cubicBezTo>
                    <a:cubicBezTo>
                      <a:pt x="577097" y="1604384"/>
                      <a:pt x="600910" y="1558664"/>
                      <a:pt x="623770" y="1513897"/>
                    </a:cubicBezTo>
                    <a:cubicBezTo>
                      <a:pt x="646630" y="1468177"/>
                      <a:pt x="670442" y="1423409"/>
                      <a:pt x="691397" y="1376737"/>
                    </a:cubicBezTo>
                    <a:cubicBezTo>
                      <a:pt x="711400" y="1332922"/>
                      <a:pt x="730450" y="1287202"/>
                      <a:pt x="754262" y="1245292"/>
                    </a:cubicBezTo>
                    <a:cubicBezTo>
                      <a:pt x="764740" y="1226242"/>
                      <a:pt x="779027" y="1209097"/>
                      <a:pt x="790457" y="1190047"/>
                    </a:cubicBezTo>
                    <a:cubicBezTo>
                      <a:pt x="802840" y="1169092"/>
                      <a:pt x="809507" y="1147184"/>
                      <a:pt x="815222" y="1123372"/>
                    </a:cubicBezTo>
                    <a:cubicBezTo>
                      <a:pt x="825700" y="1079557"/>
                      <a:pt x="846655" y="1039552"/>
                      <a:pt x="865705" y="998594"/>
                    </a:cubicBezTo>
                    <a:cubicBezTo>
                      <a:pt x="903805" y="916679"/>
                      <a:pt x="937142" y="832859"/>
                      <a:pt x="939047" y="741419"/>
                    </a:cubicBezTo>
                    <a:cubicBezTo>
                      <a:pt x="940952" y="654742"/>
                      <a:pt x="948572" y="568064"/>
                      <a:pt x="940000" y="481387"/>
                    </a:cubicBezTo>
                    <a:cubicBezTo>
                      <a:pt x="936190" y="438524"/>
                      <a:pt x="928570" y="396614"/>
                      <a:pt x="913330" y="356609"/>
                    </a:cubicBezTo>
                    <a:cubicBezTo>
                      <a:pt x="899042" y="318509"/>
                      <a:pt x="877135" y="285172"/>
                      <a:pt x="848560" y="255644"/>
                    </a:cubicBezTo>
                    <a:cubicBezTo>
                      <a:pt x="795220" y="199447"/>
                      <a:pt x="725687" y="161347"/>
                      <a:pt x="656155" y="129914"/>
                    </a:cubicBezTo>
                    <a:cubicBezTo>
                      <a:pt x="614245" y="111817"/>
                      <a:pt x="574240" y="90862"/>
                      <a:pt x="532330" y="72764"/>
                    </a:cubicBezTo>
                    <a:cubicBezTo>
                      <a:pt x="489467" y="54667"/>
                      <a:pt x="446605" y="40379"/>
                      <a:pt x="400885" y="29902"/>
                    </a:cubicBezTo>
                    <a:cubicBezTo>
                      <a:pt x="352307" y="19424"/>
                      <a:pt x="303730" y="6089"/>
                      <a:pt x="253247" y="2279"/>
                    </a:cubicBezTo>
                    <a:cubicBezTo>
                      <a:pt x="201812" y="-1531"/>
                      <a:pt x="150377" y="374"/>
                      <a:pt x="98942" y="1327"/>
                    </a:cubicBezTo>
                    <a:cubicBezTo>
                      <a:pt x="74177" y="1327"/>
                      <a:pt x="48460" y="2279"/>
                      <a:pt x="23695" y="2279"/>
                    </a:cubicBezTo>
                    <a:cubicBezTo>
                      <a:pt x="-7738" y="4184"/>
                      <a:pt x="-7738" y="51809"/>
                      <a:pt x="22742" y="51809"/>
                    </a:cubicBezTo>
                    <a:lnTo>
                      <a:pt x="22742" y="518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6" name="Freeform: Shape 65">
                <a:extLst>
                  <a:ext uri="{FF2B5EF4-FFF2-40B4-BE49-F238E27FC236}">
                    <a16:creationId xmlns:a16="http://schemas.microsoft.com/office/drawing/2014/main" id="{77E81556-7A03-4472-B594-CAB2320F6857}"/>
                  </a:ext>
                </a:extLst>
              </p:cNvPr>
              <p:cNvSpPr/>
              <p:nvPr/>
            </p:nvSpPr>
            <p:spPr>
              <a:xfrm>
                <a:off x="6334125" y="2165322"/>
                <a:ext cx="1746677" cy="4282150"/>
              </a:xfrm>
              <a:custGeom>
                <a:avLst/>
                <a:gdLst>
                  <a:gd name="connsiteX0" fmla="*/ 1445895 w 1746677"/>
                  <a:gd name="connsiteY0" fmla="*/ 44478 h 4282150"/>
                  <a:gd name="connsiteX1" fmla="*/ 1531620 w 1746677"/>
                  <a:gd name="connsiteY1" fmla="*/ 89245 h 4282150"/>
                  <a:gd name="connsiteX2" fmla="*/ 1617345 w 1746677"/>
                  <a:gd name="connsiteY2" fmla="*/ 132108 h 4282150"/>
                  <a:gd name="connsiteX3" fmla="*/ 1697355 w 1746677"/>
                  <a:gd name="connsiteY3" fmla="*/ 301653 h 4282150"/>
                  <a:gd name="connsiteX4" fmla="*/ 1691640 w 1746677"/>
                  <a:gd name="connsiteY4" fmla="*/ 411190 h 4282150"/>
                  <a:gd name="connsiteX5" fmla="*/ 1687830 w 1746677"/>
                  <a:gd name="connsiteY5" fmla="*/ 519775 h 4282150"/>
                  <a:gd name="connsiteX6" fmla="*/ 1637348 w 1746677"/>
                  <a:gd name="connsiteY6" fmla="*/ 739803 h 4282150"/>
                  <a:gd name="connsiteX7" fmla="*/ 1501140 w 1746677"/>
                  <a:gd name="connsiteY7" fmla="*/ 1201765 h 4282150"/>
                  <a:gd name="connsiteX8" fmla="*/ 1411605 w 1746677"/>
                  <a:gd name="connsiteY8" fmla="*/ 1422746 h 4282150"/>
                  <a:gd name="connsiteX9" fmla="*/ 1323023 w 1746677"/>
                  <a:gd name="connsiteY9" fmla="*/ 1641821 h 4282150"/>
                  <a:gd name="connsiteX10" fmla="*/ 1222057 w 1746677"/>
                  <a:gd name="connsiteY10" fmla="*/ 1846608 h 4282150"/>
                  <a:gd name="connsiteX11" fmla="*/ 1125855 w 1746677"/>
                  <a:gd name="connsiteY11" fmla="*/ 2066635 h 4282150"/>
                  <a:gd name="connsiteX12" fmla="*/ 1021080 w 1746677"/>
                  <a:gd name="connsiteY12" fmla="*/ 2282853 h 4282150"/>
                  <a:gd name="connsiteX13" fmla="*/ 899160 w 1746677"/>
                  <a:gd name="connsiteY13" fmla="*/ 2484783 h 4282150"/>
                  <a:gd name="connsiteX14" fmla="*/ 778193 w 1746677"/>
                  <a:gd name="connsiteY14" fmla="*/ 2686713 h 4282150"/>
                  <a:gd name="connsiteX15" fmla="*/ 664845 w 1746677"/>
                  <a:gd name="connsiteY15" fmla="*/ 2903883 h 4282150"/>
                  <a:gd name="connsiteX16" fmla="*/ 440055 w 1746677"/>
                  <a:gd name="connsiteY16" fmla="*/ 3334413 h 4282150"/>
                  <a:gd name="connsiteX17" fmla="*/ 332422 w 1746677"/>
                  <a:gd name="connsiteY17" fmla="*/ 3551583 h 4282150"/>
                  <a:gd name="connsiteX18" fmla="*/ 211455 w 1746677"/>
                  <a:gd name="connsiteY18" fmla="*/ 3759228 h 4282150"/>
                  <a:gd name="connsiteX19" fmla="*/ 158115 w 1746677"/>
                  <a:gd name="connsiteY19" fmla="*/ 3861146 h 4282150"/>
                  <a:gd name="connsiteX20" fmla="*/ 101917 w 1746677"/>
                  <a:gd name="connsiteY20" fmla="*/ 3962110 h 4282150"/>
                  <a:gd name="connsiteX21" fmla="*/ 57150 w 1746677"/>
                  <a:gd name="connsiteY21" fmla="*/ 4064028 h 4282150"/>
                  <a:gd name="connsiteX22" fmla="*/ 11430 w 1746677"/>
                  <a:gd name="connsiteY22" fmla="*/ 4160230 h 4282150"/>
                  <a:gd name="connsiteX23" fmla="*/ 0 w 1746677"/>
                  <a:gd name="connsiteY23" fmla="*/ 4259291 h 4282150"/>
                  <a:gd name="connsiteX24" fmla="*/ 47625 w 1746677"/>
                  <a:gd name="connsiteY24" fmla="*/ 4259291 h 4282150"/>
                  <a:gd name="connsiteX25" fmla="*/ 47625 w 1746677"/>
                  <a:gd name="connsiteY25" fmla="*/ 4247860 h 4282150"/>
                  <a:gd name="connsiteX26" fmla="*/ 0 w 1746677"/>
                  <a:gd name="connsiteY26" fmla="*/ 4247860 h 4282150"/>
                  <a:gd name="connsiteX27" fmla="*/ 0 w 1746677"/>
                  <a:gd name="connsiteY27" fmla="*/ 4259291 h 4282150"/>
                  <a:gd name="connsiteX28" fmla="*/ 47625 w 1746677"/>
                  <a:gd name="connsiteY28" fmla="*/ 4259291 h 4282150"/>
                  <a:gd name="connsiteX29" fmla="*/ 61913 w 1746677"/>
                  <a:gd name="connsiteY29" fmla="*/ 4161183 h 4282150"/>
                  <a:gd name="connsiteX30" fmla="*/ 111442 w 1746677"/>
                  <a:gd name="connsiteY30" fmla="*/ 4058313 h 4282150"/>
                  <a:gd name="connsiteX31" fmla="*/ 158115 w 1746677"/>
                  <a:gd name="connsiteY31" fmla="*/ 3957348 h 4282150"/>
                  <a:gd name="connsiteX32" fmla="*/ 217170 w 1746677"/>
                  <a:gd name="connsiteY32" fmla="*/ 3851621 h 4282150"/>
                  <a:gd name="connsiteX33" fmla="*/ 335280 w 1746677"/>
                  <a:gd name="connsiteY33" fmla="*/ 3643023 h 4282150"/>
                  <a:gd name="connsiteX34" fmla="*/ 449580 w 1746677"/>
                  <a:gd name="connsiteY34" fmla="*/ 3425853 h 4282150"/>
                  <a:gd name="connsiteX35" fmla="*/ 557213 w 1746677"/>
                  <a:gd name="connsiteY35" fmla="*/ 3203921 h 4282150"/>
                  <a:gd name="connsiteX36" fmla="*/ 676275 w 1746677"/>
                  <a:gd name="connsiteY36" fmla="*/ 2983893 h 4282150"/>
                  <a:gd name="connsiteX37" fmla="*/ 911543 w 1746677"/>
                  <a:gd name="connsiteY37" fmla="*/ 2557173 h 4282150"/>
                  <a:gd name="connsiteX38" fmla="*/ 1038225 w 1746677"/>
                  <a:gd name="connsiteY38" fmla="*/ 2353338 h 4282150"/>
                  <a:gd name="connsiteX39" fmla="*/ 1148715 w 1746677"/>
                  <a:gd name="connsiteY39" fmla="*/ 2136168 h 4282150"/>
                  <a:gd name="connsiteX40" fmla="*/ 1246823 w 1746677"/>
                  <a:gd name="connsiteY40" fmla="*/ 1912330 h 4282150"/>
                  <a:gd name="connsiteX41" fmla="*/ 1350645 w 1746677"/>
                  <a:gd name="connsiteY41" fmla="*/ 1698971 h 4282150"/>
                  <a:gd name="connsiteX42" fmla="*/ 1440180 w 1746677"/>
                  <a:gd name="connsiteY42" fmla="*/ 1484658 h 4282150"/>
                  <a:gd name="connsiteX43" fmla="*/ 1531620 w 1746677"/>
                  <a:gd name="connsiteY43" fmla="*/ 1260821 h 4282150"/>
                  <a:gd name="connsiteX44" fmla="*/ 1675448 w 1746677"/>
                  <a:gd name="connsiteY44" fmla="*/ 787428 h 4282150"/>
                  <a:gd name="connsiteX45" fmla="*/ 1731645 w 1746677"/>
                  <a:gd name="connsiteY45" fmla="*/ 565496 h 4282150"/>
                  <a:gd name="connsiteX46" fmla="*/ 1744980 w 1746677"/>
                  <a:gd name="connsiteY46" fmla="*/ 348325 h 4282150"/>
                  <a:gd name="connsiteX47" fmla="*/ 1707832 w 1746677"/>
                  <a:gd name="connsiteY47" fmla="*/ 147348 h 4282150"/>
                  <a:gd name="connsiteX48" fmla="*/ 1546860 w 1746677"/>
                  <a:gd name="connsiteY48" fmla="*/ 42573 h 4282150"/>
                  <a:gd name="connsiteX49" fmla="*/ 1460182 w 1746677"/>
                  <a:gd name="connsiteY49" fmla="*/ 663 h 4282150"/>
                  <a:gd name="connsiteX50" fmla="*/ 1445895 w 1746677"/>
                  <a:gd name="connsiteY50" fmla="*/ 44478 h 4282150"/>
                  <a:gd name="connsiteX51" fmla="*/ 1445895 w 1746677"/>
                  <a:gd name="connsiteY51" fmla="*/ 44478 h 428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6677" h="4282150">
                    <a:moveTo>
                      <a:pt x="1445895" y="44478"/>
                    </a:moveTo>
                    <a:cubicBezTo>
                      <a:pt x="1479232" y="49240"/>
                      <a:pt x="1504950" y="71148"/>
                      <a:pt x="1531620" y="89245"/>
                    </a:cubicBezTo>
                    <a:cubicBezTo>
                      <a:pt x="1558290" y="107343"/>
                      <a:pt x="1587818" y="117820"/>
                      <a:pt x="1617345" y="132108"/>
                    </a:cubicBezTo>
                    <a:cubicBezTo>
                      <a:pt x="1684973" y="165445"/>
                      <a:pt x="1698307" y="232120"/>
                      <a:pt x="1697355" y="301653"/>
                    </a:cubicBezTo>
                    <a:cubicBezTo>
                      <a:pt x="1697355" y="337848"/>
                      <a:pt x="1693545" y="374043"/>
                      <a:pt x="1691640" y="411190"/>
                    </a:cubicBezTo>
                    <a:cubicBezTo>
                      <a:pt x="1689735" y="447385"/>
                      <a:pt x="1690688" y="483580"/>
                      <a:pt x="1687830" y="519775"/>
                    </a:cubicBezTo>
                    <a:cubicBezTo>
                      <a:pt x="1681163" y="595023"/>
                      <a:pt x="1658303" y="667413"/>
                      <a:pt x="1637348" y="739803"/>
                    </a:cubicBezTo>
                    <a:cubicBezTo>
                      <a:pt x="1592580" y="894108"/>
                      <a:pt x="1558290" y="1051271"/>
                      <a:pt x="1501140" y="1201765"/>
                    </a:cubicBezTo>
                    <a:cubicBezTo>
                      <a:pt x="1473518" y="1276060"/>
                      <a:pt x="1442085" y="1348450"/>
                      <a:pt x="1411605" y="1422746"/>
                    </a:cubicBezTo>
                    <a:cubicBezTo>
                      <a:pt x="1382078" y="1496088"/>
                      <a:pt x="1356360" y="1570383"/>
                      <a:pt x="1323023" y="1641821"/>
                    </a:cubicBezTo>
                    <a:cubicBezTo>
                      <a:pt x="1290638" y="1710400"/>
                      <a:pt x="1253490" y="1777075"/>
                      <a:pt x="1222057" y="1846608"/>
                    </a:cubicBezTo>
                    <a:cubicBezTo>
                      <a:pt x="1188720" y="1918998"/>
                      <a:pt x="1158240" y="1993293"/>
                      <a:pt x="1125855" y="2066635"/>
                    </a:cubicBezTo>
                    <a:cubicBezTo>
                      <a:pt x="1093470" y="2139978"/>
                      <a:pt x="1059180" y="2212368"/>
                      <a:pt x="1021080" y="2282853"/>
                    </a:cubicBezTo>
                    <a:cubicBezTo>
                      <a:pt x="982980" y="2351433"/>
                      <a:pt x="941070" y="2418108"/>
                      <a:pt x="899160" y="2484783"/>
                    </a:cubicBezTo>
                    <a:cubicBezTo>
                      <a:pt x="857250" y="2551458"/>
                      <a:pt x="815340" y="2618133"/>
                      <a:pt x="778193" y="2686713"/>
                    </a:cubicBezTo>
                    <a:cubicBezTo>
                      <a:pt x="740093" y="2758150"/>
                      <a:pt x="703897" y="2831493"/>
                      <a:pt x="664845" y="2903883"/>
                    </a:cubicBezTo>
                    <a:cubicBezTo>
                      <a:pt x="586740" y="3046758"/>
                      <a:pt x="509588" y="3187728"/>
                      <a:pt x="440055" y="3334413"/>
                    </a:cubicBezTo>
                    <a:cubicBezTo>
                      <a:pt x="405765" y="3407755"/>
                      <a:pt x="371475" y="3481098"/>
                      <a:pt x="332422" y="3551583"/>
                    </a:cubicBezTo>
                    <a:cubicBezTo>
                      <a:pt x="293370" y="3621115"/>
                      <a:pt x="249555" y="3688743"/>
                      <a:pt x="211455" y="3759228"/>
                    </a:cubicBezTo>
                    <a:cubicBezTo>
                      <a:pt x="193358" y="3792565"/>
                      <a:pt x="176213" y="3826855"/>
                      <a:pt x="158115" y="3861146"/>
                    </a:cubicBezTo>
                    <a:cubicBezTo>
                      <a:pt x="140017" y="3895435"/>
                      <a:pt x="119063" y="3926868"/>
                      <a:pt x="101917" y="3962110"/>
                    </a:cubicBezTo>
                    <a:cubicBezTo>
                      <a:pt x="85725" y="3995448"/>
                      <a:pt x="72390" y="4029738"/>
                      <a:pt x="57150" y="4064028"/>
                    </a:cubicBezTo>
                    <a:cubicBezTo>
                      <a:pt x="41910" y="4096413"/>
                      <a:pt x="21908" y="4125940"/>
                      <a:pt x="11430" y="4160230"/>
                    </a:cubicBezTo>
                    <a:cubicBezTo>
                      <a:pt x="1905" y="4191663"/>
                      <a:pt x="0" y="4225953"/>
                      <a:pt x="0" y="4259291"/>
                    </a:cubicBezTo>
                    <a:cubicBezTo>
                      <a:pt x="16192" y="4259291"/>
                      <a:pt x="31433" y="4259291"/>
                      <a:pt x="47625" y="4259291"/>
                    </a:cubicBezTo>
                    <a:cubicBezTo>
                      <a:pt x="47625" y="4255480"/>
                      <a:pt x="47625" y="4251671"/>
                      <a:pt x="47625" y="4247860"/>
                    </a:cubicBezTo>
                    <a:cubicBezTo>
                      <a:pt x="47625" y="4217380"/>
                      <a:pt x="0" y="4217380"/>
                      <a:pt x="0" y="4247860"/>
                    </a:cubicBezTo>
                    <a:cubicBezTo>
                      <a:pt x="0" y="4251671"/>
                      <a:pt x="0" y="4255480"/>
                      <a:pt x="0" y="4259291"/>
                    </a:cubicBezTo>
                    <a:cubicBezTo>
                      <a:pt x="0" y="4289771"/>
                      <a:pt x="47625" y="4289771"/>
                      <a:pt x="47625" y="4259291"/>
                    </a:cubicBezTo>
                    <a:cubicBezTo>
                      <a:pt x="47625" y="4225953"/>
                      <a:pt x="49530" y="4192615"/>
                      <a:pt x="61913" y="4161183"/>
                    </a:cubicBezTo>
                    <a:cubicBezTo>
                      <a:pt x="75247" y="4125940"/>
                      <a:pt x="96203" y="4092603"/>
                      <a:pt x="111442" y="4058313"/>
                    </a:cubicBezTo>
                    <a:cubicBezTo>
                      <a:pt x="125730" y="4024023"/>
                      <a:pt x="140017" y="3989733"/>
                      <a:pt x="158115" y="3957348"/>
                    </a:cubicBezTo>
                    <a:cubicBezTo>
                      <a:pt x="178117" y="3922105"/>
                      <a:pt x="199072" y="3886863"/>
                      <a:pt x="217170" y="3851621"/>
                    </a:cubicBezTo>
                    <a:cubicBezTo>
                      <a:pt x="254318" y="3780183"/>
                      <a:pt x="294322" y="3712555"/>
                      <a:pt x="335280" y="3643023"/>
                    </a:cubicBezTo>
                    <a:cubicBezTo>
                      <a:pt x="377190" y="3572538"/>
                      <a:pt x="414338" y="3500148"/>
                      <a:pt x="449580" y="3425853"/>
                    </a:cubicBezTo>
                    <a:cubicBezTo>
                      <a:pt x="484822" y="3351558"/>
                      <a:pt x="520065" y="3277263"/>
                      <a:pt x="557213" y="3203921"/>
                    </a:cubicBezTo>
                    <a:cubicBezTo>
                      <a:pt x="594360" y="3129626"/>
                      <a:pt x="635318" y="3057235"/>
                      <a:pt x="676275" y="2983893"/>
                    </a:cubicBezTo>
                    <a:cubicBezTo>
                      <a:pt x="754380" y="2841971"/>
                      <a:pt x="824865" y="2695285"/>
                      <a:pt x="911543" y="2557173"/>
                    </a:cubicBezTo>
                    <a:cubicBezTo>
                      <a:pt x="954405" y="2489546"/>
                      <a:pt x="997268" y="2421918"/>
                      <a:pt x="1038225" y="2353338"/>
                    </a:cubicBezTo>
                    <a:cubicBezTo>
                      <a:pt x="1079182" y="2282853"/>
                      <a:pt x="1115378" y="2210463"/>
                      <a:pt x="1148715" y="2136168"/>
                    </a:cubicBezTo>
                    <a:cubicBezTo>
                      <a:pt x="1183005" y="2061873"/>
                      <a:pt x="1214438" y="1986625"/>
                      <a:pt x="1246823" y="1912330"/>
                    </a:cubicBezTo>
                    <a:cubicBezTo>
                      <a:pt x="1278255" y="1839940"/>
                      <a:pt x="1315403" y="1769455"/>
                      <a:pt x="1350645" y="1698971"/>
                    </a:cubicBezTo>
                    <a:cubicBezTo>
                      <a:pt x="1384935" y="1629438"/>
                      <a:pt x="1412557" y="1557048"/>
                      <a:pt x="1440180" y="1484658"/>
                    </a:cubicBezTo>
                    <a:cubicBezTo>
                      <a:pt x="1469707" y="1409410"/>
                      <a:pt x="1502093" y="1335115"/>
                      <a:pt x="1531620" y="1260821"/>
                    </a:cubicBezTo>
                    <a:cubicBezTo>
                      <a:pt x="1592580" y="1106515"/>
                      <a:pt x="1630680" y="947448"/>
                      <a:pt x="1675448" y="787428"/>
                    </a:cubicBezTo>
                    <a:cubicBezTo>
                      <a:pt x="1696403" y="714085"/>
                      <a:pt x="1720215" y="640743"/>
                      <a:pt x="1731645" y="565496"/>
                    </a:cubicBezTo>
                    <a:cubicBezTo>
                      <a:pt x="1742123" y="494058"/>
                      <a:pt x="1741170" y="419763"/>
                      <a:pt x="1744980" y="348325"/>
                    </a:cubicBezTo>
                    <a:cubicBezTo>
                      <a:pt x="1748790" y="279745"/>
                      <a:pt x="1749743" y="206403"/>
                      <a:pt x="1707832" y="147348"/>
                    </a:cubicBezTo>
                    <a:cubicBezTo>
                      <a:pt x="1668780" y="92103"/>
                      <a:pt x="1599248" y="80673"/>
                      <a:pt x="1546860" y="42573"/>
                    </a:cubicBezTo>
                    <a:cubicBezTo>
                      <a:pt x="1520190" y="23523"/>
                      <a:pt x="1493520" y="5425"/>
                      <a:pt x="1460182" y="663"/>
                    </a:cubicBezTo>
                    <a:cubicBezTo>
                      <a:pt x="1428750" y="-6005"/>
                      <a:pt x="1415415" y="39715"/>
                      <a:pt x="1445895" y="44478"/>
                    </a:cubicBezTo>
                    <a:lnTo>
                      <a:pt x="1445895" y="44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7" name="Freeform: Shape 66">
                <a:extLst>
                  <a:ext uri="{FF2B5EF4-FFF2-40B4-BE49-F238E27FC236}">
                    <a16:creationId xmlns:a16="http://schemas.microsoft.com/office/drawing/2014/main" id="{381B4390-15A4-41C8-8D64-6A26E0389009}"/>
                  </a:ext>
                </a:extLst>
              </p:cNvPr>
              <p:cNvSpPr/>
              <p:nvPr/>
            </p:nvSpPr>
            <p:spPr>
              <a:xfrm>
                <a:off x="5580565" y="3027045"/>
                <a:ext cx="754684" cy="557642"/>
              </a:xfrm>
              <a:custGeom>
                <a:avLst/>
                <a:gdLst>
                  <a:gd name="connsiteX0" fmla="*/ 47757 w 754684"/>
                  <a:gd name="connsiteY0" fmla="*/ 65723 h 557642"/>
                  <a:gd name="connsiteX1" fmla="*/ 47757 w 754684"/>
                  <a:gd name="connsiteY1" fmla="*/ 22860 h 557642"/>
                  <a:gd name="connsiteX2" fmla="*/ 132 w 754684"/>
                  <a:gd name="connsiteY2" fmla="*/ 22860 h 557642"/>
                  <a:gd name="connsiteX3" fmla="*/ 37279 w 754684"/>
                  <a:gd name="connsiteY3" fmla="*/ 164783 h 557642"/>
                  <a:gd name="connsiteX4" fmla="*/ 90619 w 754684"/>
                  <a:gd name="connsiteY4" fmla="*/ 290512 h 557642"/>
                  <a:gd name="connsiteX5" fmla="*/ 166819 w 754684"/>
                  <a:gd name="connsiteY5" fmla="*/ 401002 h 557642"/>
                  <a:gd name="connsiteX6" fmla="*/ 283977 w 754684"/>
                  <a:gd name="connsiteY6" fmla="*/ 479108 h 557642"/>
                  <a:gd name="connsiteX7" fmla="*/ 456379 w 754684"/>
                  <a:gd name="connsiteY7" fmla="*/ 533400 h 557642"/>
                  <a:gd name="connsiteX8" fmla="*/ 624972 w 754684"/>
                  <a:gd name="connsiteY8" fmla="*/ 557212 h 557642"/>
                  <a:gd name="connsiteX9" fmla="*/ 754512 w 754684"/>
                  <a:gd name="connsiteY9" fmla="*/ 497205 h 557642"/>
                  <a:gd name="connsiteX10" fmla="*/ 730699 w 754684"/>
                  <a:gd name="connsiteY10" fmla="*/ 473392 h 557642"/>
                  <a:gd name="connsiteX11" fmla="*/ 706887 w 754684"/>
                  <a:gd name="connsiteY11" fmla="*/ 497205 h 557642"/>
                  <a:gd name="connsiteX12" fmla="*/ 706887 w 754684"/>
                  <a:gd name="connsiteY12" fmla="*/ 497205 h 557642"/>
                  <a:gd name="connsiteX13" fmla="*/ 706887 w 754684"/>
                  <a:gd name="connsiteY13" fmla="*/ 497205 h 557642"/>
                  <a:gd name="connsiteX14" fmla="*/ 706887 w 754684"/>
                  <a:gd name="connsiteY14" fmla="*/ 497205 h 557642"/>
                  <a:gd name="connsiteX15" fmla="*/ 704982 w 754684"/>
                  <a:gd name="connsiteY15" fmla="*/ 500062 h 557642"/>
                  <a:gd name="connsiteX16" fmla="*/ 703077 w 754684"/>
                  <a:gd name="connsiteY16" fmla="*/ 501015 h 557642"/>
                  <a:gd name="connsiteX17" fmla="*/ 698314 w 754684"/>
                  <a:gd name="connsiteY17" fmla="*/ 503873 h 557642"/>
                  <a:gd name="connsiteX18" fmla="*/ 697362 w 754684"/>
                  <a:gd name="connsiteY18" fmla="*/ 503873 h 557642"/>
                  <a:gd name="connsiteX19" fmla="*/ 690694 w 754684"/>
                  <a:gd name="connsiteY19" fmla="*/ 505777 h 557642"/>
                  <a:gd name="connsiteX20" fmla="*/ 677359 w 754684"/>
                  <a:gd name="connsiteY20" fmla="*/ 508635 h 557642"/>
                  <a:gd name="connsiteX21" fmla="*/ 674502 w 754684"/>
                  <a:gd name="connsiteY21" fmla="*/ 508635 h 557642"/>
                  <a:gd name="connsiteX22" fmla="*/ 664024 w 754684"/>
                  <a:gd name="connsiteY22" fmla="*/ 509587 h 557642"/>
                  <a:gd name="connsiteX23" fmla="*/ 628782 w 754684"/>
                  <a:gd name="connsiteY23" fmla="*/ 509587 h 557642"/>
                  <a:gd name="connsiteX24" fmla="*/ 478287 w 754684"/>
                  <a:gd name="connsiteY24" fmla="*/ 489585 h 557642"/>
                  <a:gd name="connsiteX25" fmla="*/ 333507 w 754684"/>
                  <a:gd name="connsiteY25" fmla="*/ 449580 h 557642"/>
                  <a:gd name="connsiteX26" fmla="*/ 223017 w 754684"/>
                  <a:gd name="connsiteY26" fmla="*/ 386715 h 557642"/>
                  <a:gd name="connsiteX27" fmla="*/ 145864 w 754684"/>
                  <a:gd name="connsiteY27" fmla="*/ 293370 h 557642"/>
                  <a:gd name="connsiteX28" fmla="*/ 89667 w 754684"/>
                  <a:gd name="connsiteY28" fmla="*/ 163830 h 557642"/>
                  <a:gd name="connsiteX29" fmla="*/ 48709 w 754684"/>
                  <a:gd name="connsiteY29" fmla="*/ 23812 h 557642"/>
                  <a:gd name="connsiteX30" fmla="*/ 1084 w 754684"/>
                  <a:gd name="connsiteY30" fmla="*/ 23812 h 557642"/>
                  <a:gd name="connsiteX31" fmla="*/ 1084 w 754684"/>
                  <a:gd name="connsiteY31" fmla="*/ 66675 h 557642"/>
                  <a:gd name="connsiteX32" fmla="*/ 47757 w 754684"/>
                  <a:gd name="connsiteY32" fmla="*/ 65723 h 557642"/>
                  <a:gd name="connsiteX33" fmla="*/ 47757 w 754684"/>
                  <a:gd name="connsiteY33" fmla="*/ 65723 h 55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4684" h="557642">
                    <a:moveTo>
                      <a:pt x="47757" y="65723"/>
                    </a:moveTo>
                    <a:cubicBezTo>
                      <a:pt x="47757" y="51435"/>
                      <a:pt x="47757" y="37148"/>
                      <a:pt x="47757" y="22860"/>
                    </a:cubicBezTo>
                    <a:cubicBezTo>
                      <a:pt x="46804" y="-7620"/>
                      <a:pt x="1084" y="-7620"/>
                      <a:pt x="132" y="22860"/>
                    </a:cubicBezTo>
                    <a:cubicBezTo>
                      <a:pt x="-1773" y="73342"/>
                      <a:pt x="17277" y="119062"/>
                      <a:pt x="37279" y="164783"/>
                    </a:cubicBezTo>
                    <a:cubicBezTo>
                      <a:pt x="56329" y="206692"/>
                      <a:pt x="71569" y="249555"/>
                      <a:pt x="90619" y="290512"/>
                    </a:cubicBezTo>
                    <a:cubicBezTo>
                      <a:pt x="109669" y="331470"/>
                      <a:pt x="133482" y="370523"/>
                      <a:pt x="166819" y="401002"/>
                    </a:cubicBezTo>
                    <a:cubicBezTo>
                      <a:pt x="201109" y="433387"/>
                      <a:pt x="242067" y="459105"/>
                      <a:pt x="283977" y="479108"/>
                    </a:cubicBezTo>
                    <a:cubicBezTo>
                      <a:pt x="339222" y="504825"/>
                      <a:pt x="396372" y="521017"/>
                      <a:pt x="456379" y="533400"/>
                    </a:cubicBezTo>
                    <a:cubicBezTo>
                      <a:pt x="511624" y="544830"/>
                      <a:pt x="568774" y="554355"/>
                      <a:pt x="624972" y="557212"/>
                    </a:cubicBezTo>
                    <a:cubicBezTo>
                      <a:pt x="671644" y="559118"/>
                      <a:pt x="746892" y="557212"/>
                      <a:pt x="754512" y="497205"/>
                    </a:cubicBezTo>
                    <a:cubicBezTo>
                      <a:pt x="756417" y="484823"/>
                      <a:pt x="742129" y="473392"/>
                      <a:pt x="730699" y="473392"/>
                    </a:cubicBezTo>
                    <a:cubicBezTo>
                      <a:pt x="716412" y="473392"/>
                      <a:pt x="708792" y="484823"/>
                      <a:pt x="706887" y="497205"/>
                    </a:cubicBezTo>
                    <a:cubicBezTo>
                      <a:pt x="707839" y="489585"/>
                      <a:pt x="706887" y="495300"/>
                      <a:pt x="706887" y="497205"/>
                    </a:cubicBezTo>
                    <a:cubicBezTo>
                      <a:pt x="705934" y="500062"/>
                      <a:pt x="709744" y="491490"/>
                      <a:pt x="706887" y="497205"/>
                    </a:cubicBezTo>
                    <a:cubicBezTo>
                      <a:pt x="704029" y="501967"/>
                      <a:pt x="708792" y="495300"/>
                      <a:pt x="706887" y="497205"/>
                    </a:cubicBezTo>
                    <a:cubicBezTo>
                      <a:pt x="705934" y="498158"/>
                      <a:pt x="701172" y="501967"/>
                      <a:pt x="704982" y="500062"/>
                    </a:cubicBezTo>
                    <a:cubicBezTo>
                      <a:pt x="707839" y="497205"/>
                      <a:pt x="704029" y="501015"/>
                      <a:pt x="703077" y="501015"/>
                    </a:cubicBezTo>
                    <a:cubicBezTo>
                      <a:pt x="701172" y="501967"/>
                      <a:pt x="700219" y="502920"/>
                      <a:pt x="698314" y="503873"/>
                    </a:cubicBezTo>
                    <a:cubicBezTo>
                      <a:pt x="695457" y="504825"/>
                      <a:pt x="702124" y="502920"/>
                      <a:pt x="697362" y="503873"/>
                    </a:cubicBezTo>
                    <a:cubicBezTo>
                      <a:pt x="695457" y="504825"/>
                      <a:pt x="692599" y="505777"/>
                      <a:pt x="690694" y="505777"/>
                    </a:cubicBezTo>
                    <a:cubicBezTo>
                      <a:pt x="685932" y="506730"/>
                      <a:pt x="682122" y="507683"/>
                      <a:pt x="677359" y="508635"/>
                    </a:cubicBezTo>
                    <a:cubicBezTo>
                      <a:pt x="670692" y="509587"/>
                      <a:pt x="678312" y="508635"/>
                      <a:pt x="674502" y="508635"/>
                    </a:cubicBezTo>
                    <a:cubicBezTo>
                      <a:pt x="670692" y="508635"/>
                      <a:pt x="667834" y="509587"/>
                      <a:pt x="664024" y="509587"/>
                    </a:cubicBezTo>
                    <a:cubicBezTo>
                      <a:pt x="652594" y="510540"/>
                      <a:pt x="640212" y="510540"/>
                      <a:pt x="628782" y="509587"/>
                    </a:cubicBezTo>
                    <a:cubicBezTo>
                      <a:pt x="576394" y="507683"/>
                      <a:pt x="530674" y="500062"/>
                      <a:pt x="478287" y="489585"/>
                    </a:cubicBezTo>
                    <a:cubicBezTo>
                      <a:pt x="428757" y="480060"/>
                      <a:pt x="380179" y="468630"/>
                      <a:pt x="333507" y="449580"/>
                    </a:cubicBezTo>
                    <a:cubicBezTo>
                      <a:pt x="294454" y="433387"/>
                      <a:pt x="256354" y="412433"/>
                      <a:pt x="223017" y="386715"/>
                    </a:cubicBezTo>
                    <a:cubicBezTo>
                      <a:pt x="190632" y="360998"/>
                      <a:pt x="165867" y="329565"/>
                      <a:pt x="145864" y="293370"/>
                    </a:cubicBezTo>
                    <a:cubicBezTo>
                      <a:pt x="123957" y="251460"/>
                      <a:pt x="108717" y="206692"/>
                      <a:pt x="89667" y="163830"/>
                    </a:cubicBezTo>
                    <a:cubicBezTo>
                      <a:pt x="69664" y="119062"/>
                      <a:pt x="46804" y="74295"/>
                      <a:pt x="48709" y="23812"/>
                    </a:cubicBezTo>
                    <a:cubicBezTo>
                      <a:pt x="32517" y="23812"/>
                      <a:pt x="17277" y="23812"/>
                      <a:pt x="1084" y="23812"/>
                    </a:cubicBezTo>
                    <a:cubicBezTo>
                      <a:pt x="1084" y="38100"/>
                      <a:pt x="1084" y="52387"/>
                      <a:pt x="1084" y="66675"/>
                    </a:cubicBezTo>
                    <a:cubicBezTo>
                      <a:pt x="132" y="96202"/>
                      <a:pt x="47757" y="96202"/>
                      <a:pt x="47757" y="65723"/>
                    </a:cubicBezTo>
                    <a:lnTo>
                      <a:pt x="47757" y="657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8" name="Freeform: Shape 67">
                <a:extLst>
                  <a:ext uri="{FF2B5EF4-FFF2-40B4-BE49-F238E27FC236}">
                    <a16:creationId xmlns:a16="http://schemas.microsoft.com/office/drawing/2014/main" id="{83A8F257-7A3F-4B3D-BAC7-CEE3BDB2CEC7}"/>
                  </a:ext>
                </a:extLst>
              </p:cNvPr>
              <p:cNvSpPr/>
              <p:nvPr/>
            </p:nvSpPr>
            <p:spPr>
              <a:xfrm>
                <a:off x="4175874" y="3085038"/>
                <a:ext cx="806362" cy="3064469"/>
              </a:xfrm>
              <a:custGeom>
                <a:avLst/>
                <a:gdLst>
                  <a:gd name="connsiteX0" fmla="*/ 759981 w 806362"/>
                  <a:gd name="connsiteY0" fmla="*/ 17254 h 3064469"/>
                  <a:gd name="connsiteX1" fmla="*/ 682828 w 806362"/>
                  <a:gd name="connsiteY1" fmla="*/ 315386 h 3064469"/>
                  <a:gd name="connsiteX2" fmla="*/ 590436 w 806362"/>
                  <a:gd name="connsiteY2" fmla="*/ 608756 h 3064469"/>
                  <a:gd name="connsiteX3" fmla="*/ 427558 w 806362"/>
                  <a:gd name="connsiteY3" fmla="*/ 1211689 h 3064469"/>
                  <a:gd name="connsiteX4" fmla="*/ 386601 w 806362"/>
                  <a:gd name="connsiteY4" fmla="*/ 1364089 h 3064469"/>
                  <a:gd name="connsiteX5" fmla="*/ 358026 w 806362"/>
                  <a:gd name="connsiteY5" fmla="*/ 1514584 h 3064469"/>
                  <a:gd name="connsiteX6" fmla="*/ 294208 w 806362"/>
                  <a:gd name="connsiteY6" fmla="*/ 1812716 h 3064469"/>
                  <a:gd name="connsiteX7" fmla="*/ 152286 w 806362"/>
                  <a:gd name="connsiteY7" fmla="*/ 2417554 h 3064469"/>
                  <a:gd name="connsiteX8" fmla="*/ 114186 w 806362"/>
                  <a:gd name="connsiteY8" fmla="*/ 2565192 h 3064469"/>
                  <a:gd name="connsiteX9" fmla="*/ 69418 w 806362"/>
                  <a:gd name="connsiteY9" fmla="*/ 2701399 h 3064469"/>
                  <a:gd name="connsiteX10" fmla="*/ 48463 w 806362"/>
                  <a:gd name="connsiteY10" fmla="*/ 2771884 h 3064469"/>
                  <a:gd name="connsiteX11" fmla="*/ 29413 w 806362"/>
                  <a:gd name="connsiteY11" fmla="*/ 2842369 h 3064469"/>
                  <a:gd name="connsiteX12" fmla="*/ 17983 w 806362"/>
                  <a:gd name="connsiteY12" fmla="*/ 2911901 h 3064469"/>
                  <a:gd name="connsiteX13" fmla="*/ 17983 w 806362"/>
                  <a:gd name="connsiteY13" fmla="*/ 2943334 h 3064469"/>
                  <a:gd name="connsiteX14" fmla="*/ 9411 w 806362"/>
                  <a:gd name="connsiteY14" fmla="*/ 2970004 h 3064469"/>
                  <a:gd name="connsiteX15" fmla="*/ 838 w 806362"/>
                  <a:gd name="connsiteY15" fmla="*/ 3034774 h 3064469"/>
                  <a:gd name="connsiteX16" fmla="*/ 46558 w 806362"/>
                  <a:gd name="connsiteY16" fmla="*/ 3047156 h 3064469"/>
                  <a:gd name="connsiteX17" fmla="*/ 55131 w 806362"/>
                  <a:gd name="connsiteY17" fmla="*/ 2982386 h 3064469"/>
                  <a:gd name="connsiteX18" fmla="*/ 65608 w 806362"/>
                  <a:gd name="connsiteY18" fmla="*/ 2922379 h 3064469"/>
                  <a:gd name="connsiteX19" fmla="*/ 75133 w 806362"/>
                  <a:gd name="connsiteY19" fmla="*/ 2855704 h 3064469"/>
                  <a:gd name="connsiteX20" fmla="*/ 95136 w 806362"/>
                  <a:gd name="connsiteY20" fmla="*/ 2782361 h 3064469"/>
                  <a:gd name="connsiteX21" fmla="*/ 180861 w 806362"/>
                  <a:gd name="connsiteY21" fmla="*/ 2507089 h 3064469"/>
                  <a:gd name="connsiteX22" fmla="*/ 252298 w 806362"/>
                  <a:gd name="connsiteY22" fmla="*/ 2200384 h 3064469"/>
                  <a:gd name="connsiteX23" fmla="*/ 322783 w 806362"/>
                  <a:gd name="connsiteY23" fmla="*/ 1901299 h 3064469"/>
                  <a:gd name="connsiteX24" fmla="*/ 389458 w 806362"/>
                  <a:gd name="connsiteY24" fmla="*/ 1601261 h 3064469"/>
                  <a:gd name="connsiteX25" fmla="*/ 418986 w 806362"/>
                  <a:gd name="connsiteY25" fmla="*/ 1451719 h 3064469"/>
                  <a:gd name="connsiteX26" fmla="*/ 433273 w 806362"/>
                  <a:gd name="connsiteY26" fmla="*/ 1374566 h 3064469"/>
                  <a:gd name="connsiteX27" fmla="*/ 451371 w 806362"/>
                  <a:gd name="connsiteY27" fmla="*/ 1301224 h 3064469"/>
                  <a:gd name="connsiteX28" fmla="*/ 614248 w 806362"/>
                  <a:gd name="connsiteY28" fmla="*/ 699244 h 3064469"/>
                  <a:gd name="connsiteX29" fmla="*/ 658063 w 806362"/>
                  <a:gd name="connsiteY29" fmla="*/ 543986 h 3064469"/>
                  <a:gd name="connsiteX30" fmla="*/ 706641 w 806362"/>
                  <a:gd name="connsiteY30" fmla="*/ 400159 h 3064469"/>
                  <a:gd name="connsiteX31" fmla="*/ 788556 w 806362"/>
                  <a:gd name="connsiteY31" fmla="*/ 106789 h 3064469"/>
                  <a:gd name="connsiteX32" fmla="*/ 805701 w 806362"/>
                  <a:gd name="connsiteY32" fmla="*/ 30589 h 3064469"/>
                  <a:gd name="connsiteX33" fmla="*/ 759981 w 806362"/>
                  <a:gd name="connsiteY33" fmla="*/ 17254 h 3064469"/>
                  <a:gd name="connsiteX34" fmla="*/ 759981 w 806362"/>
                  <a:gd name="connsiteY34" fmla="*/ 17254 h 306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6362" h="3064469">
                    <a:moveTo>
                      <a:pt x="759981" y="17254"/>
                    </a:moveTo>
                    <a:cubicBezTo>
                      <a:pt x="739026" y="118219"/>
                      <a:pt x="712356" y="217279"/>
                      <a:pt x="682828" y="315386"/>
                    </a:cubicBezTo>
                    <a:cubicBezTo>
                      <a:pt x="653301" y="413494"/>
                      <a:pt x="618058" y="509696"/>
                      <a:pt x="590436" y="608756"/>
                    </a:cubicBezTo>
                    <a:cubicBezTo>
                      <a:pt x="533286" y="808781"/>
                      <a:pt x="484708" y="1011664"/>
                      <a:pt x="427558" y="1211689"/>
                    </a:cubicBezTo>
                    <a:cubicBezTo>
                      <a:pt x="413271" y="1262171"/>
                      <a:pt x="396126" y="1311701"/>
                      <a:pt x="386601" y="1364089"/>
                    </a:cubicBezTo>
                    <a:cubicBezTo>
                      <a:pt x="378028" y="1414571"/>
                      <a:pt x="368503" y="1465054"/>
                      <a:pt x="358026" y="1514584"/>
                    </a:cubicBezTo>
                    <a:cubicBezTo>
                      <a:pt x="338023" y="1614596"/>
                      <a:pt x="317068" y="1713656"/>
                      <a:pt x="294208" y="1812716"/>
                    </a:cubicBezTo>
                    <a:cubicBezTo>
                      <a:pt x="248488" y="2014646"/>
                      <a:pt x="198958" y="2215624"/>
                      <a:pt x="152286" y="2417554"/>
                    </a:cubicBezTo>
                    <a:cubicBezTo>
                      <a:pt x="140856" y="2467084"/>
                      <a:pt x="129426" y="2516614"/>
                      <a:pt x="114186" y="2565192"/>
                    </a:cubicBezTo>
                    <a:cubicBezTo>
                      <a:pt x="99898" y="2610911"/>
                      <a:pt x="84658" y="2655679"/>
                      <a:pt x="69418" y="2701399"/>
                    </a:cubicBezTo>
                    <a:cubicBezTo>
                      <a:pt x="61798" y="2725211"/>
                      <a:pt x="55131" y="2748072"/>
                      <a:pt x="48463" y="2771884"/>
                    </a:cubicBezTo>
                    <a:cubicBezTo>
                      <a:pt x="41796" y="2795697"/>
                      <a:pt x="37033" y="2819509"/>
                      <a:pt x="29413" y="2842369"/>
                    </a:cubicBezTo>
                    <a:cubicBezTo>
                      <a:pt x="21793" y="2864276"/>
                      <a:pt x="18936" y="2888089"/>
                      <a:pt x="17983" y="2911901"/>
                    </a:cubicBezTo>
                    <a:cubicBezTo>
                      <a:pt x="17983" y="2922379"/>
                      <a:pt x="18936" y="2932856"/>
                      <a:pt x="17983" y="2943334"/>
                    </a:cubicBezTo>
                    <a:cubicBezTo>
                      <a:pt x="17031" y="2952859"/>
                      <a:pt x="12268" y="2961431"/>
                      <a:pt x="9411" y="2970004"/>
                    </a:cubicBezTo>
                    <a:cubicBezTo>
                      <a:pt x="1791" y="2990959"/>
                      <a:pt x="6553" y="3012867"/>
                      <a:pt x="838" y="3034774"/>
                    </a:cubicBezTo>
                    <a:cubicBezTo>
                      <a:pt x="-6782" y="3064301"/>
                      <a:pt x="39891" y="3077636"/>
                      <a:pt x="46558" y="3047156"/>
                    </a:cubicBezTo>
                    <a:cubicBezTo>
                      <a:pt x="52273" y="3025249"/>
                      <a:pt x="47511" y="3003342"/>
                      <a:pt x="55131" y="2982386"/>
                    </a:cubicBezTo>
                    <a:cubicBezTo>
                      <a:pt x="62751" y="2961431"/>
                      <a:pt x="65608" y="2944286"/>
                      <a:pt x="65608" y="2922379"/>
                    </a:cubicBezTo>
                    <a:cubicBezTo>
                      <a:pt x="65608" y="2899519"/>
                      <a:pt x="68466" y="2877611"/>
                      <a:pt x="75133" y="2855704"/>
                    </a:cubicBezTo>
                    <a:cubicBezTo>
                      <a:pt x="82753" y="2831892"/>
                      <a:pt x="88468" y="2807126"/>
                      <a:pt x="95136" y="2782361"/>
                    </a:cubicBezTo>
                    <a:cubicBezTo>
                      <a:pt x="120853" y="2689969"/>
                      <a:pt x="157048" y="2600434"/>
                      <a:pt x="180861" y="2507089"/>
                    </a:cubicBezTo>
                    <a:cubicBezTo>
                      <a:pt x="206578" y="2405172"/>
                      <a:pt x="228486" y="2302301"/>
                      <a:pt x="252298" y="2200384"/>
                    </a:cubicBezTo>
                    <a:cubicBezTo>
                      <a:pt x="276111" y="2100372"/>
                      <a:pt x="299923" y="2001311"/>
                      <a:pt x="322783" y="1901299"/>
                    </a:cubicBezTo>
                    <a:cubicBezTo>
                      <a:pt x="345643" y="1801286"/>
                      <a:pt x="368503" y="1701274"/>
                      <a:pt x="389458" y="1601261"/>
                    </a:cubicBezTo>
                    <a:cubicBezTo>
                      <a:pt x="399936" y="1551731"/>
                      <a:pt x="409461" y="1501249"/>
                      <a:pt x="418986" y="1451719"/>
                    </a:cubicBezTo>
                    <a:cubicBezTo>
                      <a:pt x="423748" y="1426001"/>
                      <a:pt x="428511" y="1400284"/>
                      <a:pt x="433273" y="1374566"/>
                    </a:cubicBezTo>
                    <a:cubicBezTo>
                      <a:pt x="438036" y="1349801"/>
                      <a:pt x="443751" y="1325036"/>
                      <a:pt x="451371" y="1301224"/>
                    </a:cubicBezTo>
                    <a:cubicBezTo>
                      <a:pt x="510426" y="1102151"/>
                      <a:pt x="559003" y="900221"/>
                      <a:pt x="614248" y="699244"/>
                    </a:cubicBezTo>
                    <a:cubicBezTo>
                      <a:pt x="628536" y="647809"/>
                      <a:pt x="641871" y="595421"/>
                      <a:pt x="658063" y="543986"/>
                    </a:cubicBezTo>
                    <a:cubicBezTo>
                      <a:pt x="673303" y="495409"/>
                      <a:pt x="690448" y="447784"/>
                      <a:pt x="706641" y="400159"/>
                    </a:cubicBezTo>
                    <a:cubicBezTo>
                      <a:pt x="737121" y="303956"/>
                      <a:pt x="765696" y="205849"/>
                      <a:pt x="788556" y="106789"/>
                    </a:cubicBezTo>
                    <a:cubicBezTo>
                      <a:pt x="794271" y="81071"/>
                      <a:pt x="799986" y="56306"/>
                      <a:pt x="805701" y="30589"/>
                    </a:cubicBezTo>
                    <a:cubicBezTo>
                      <a:pt x="812368" y="109"/>
                      <a:pt x="766648" y="-13226"/>
                      <a:pt x="759981" y="17254"/>
                    </a:cubicBezTo>
                    <a:lnTo>
                      <a:pt x="759981" y="1725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9" name="Freeform: Shape 68">
                <a:extLst>
                  <a:ext uri="{FF2B5EF4-FFF2-40B4-BE49-F238E27FC236}">
                    <a16:creationId xmlns:a16="http://schemas.microsoft.com/office/drawing/2014/main" id="{98E919AE-D1B4-4D36-A5BC-B88DD2EA7B3B}"/>
                  </a:ext>
                </a:extLst>
              </p:cNvPr>
              <p:cNvSpPr/>
              <p:nvPr/>
            </p:nvSpPr>
            <p:spPr>
              <a:xfrm>
                <a:off x="5918775" y="2947152"/>
                <a:ext cx="94043" cy="625674"/>
              </a:xfrm>
              <a:custGeom>
                <a:avLst/>
                <a:gdLst>
                  <a:gd name="connsiteX0" fmla="*/ 60 w 94043"/>
                  <a:gd name="connsiteY0" fmla="*/ 22742 h 625674"/>
                  <a:gd name="connsiteX1" fmla="*/ 4822 w 94043"/>
                  <a:gd name="connsiteY1" fmla="*/ 259915 h 625674"/>
                  <a:gd name="connsiteX2" fmla="*/ 18157 w 94043"/>
                  <a:gd name="connsiteY2" fmla="*/ 376120 h 625674"/>
                  <a:gd name="connsiteX3" fmla="*/ 26730 w 94043"/>
                  <a:gd name="connsiteY3" fmla="*/ 430412 h 625674"/>
                  <a:gd name="connsiteX4" fmla="*/ 29587 w 94043"/>
                  <a:gd name="connsiteY4" fmla="*/ 484705 h 625674"/>
                  <a:gd name="connsiteX5" fmla="*/ 45780 w 94043"/>
                  <a:gd name="connsiteY5" fmla="*/ 601862 h 625674"/>
                  <a:gd name="connsiteX6" fmla="*/ 93405 w 94043"/>
                  <a:gd name="connsiteY6" fmla="*/ 601862 h 625674"/>
                  <a:gd name="connsiteX7" fmla="*/ 93405 w 94043"/>
                  <a:gd name="connsiteY7" fmla="*/ 591385 h 625674"/>
                  <a:gd name="connsiteX8" fmla="*/ 45780 w 94043"/>
                  <a:gd name="connsiteY8" fmla="*/ 591385 h 625674"/>
                  <a:gd name="connsiteX9" fmla="*/ 45780 w 94043"/>
                  <a:gd name="connsiteY9" fmla="*/ 601862 h 625674"/>
                  <a:gd name="connsiteX10" fmla="*/ 69592 w 94043"/>
                  <a:gd name="connsiteY10" fmla="*/ 625675 h 625674"/>
                  <a:gd name="connsiteX11" fmla="*/ 93405 w 94043"/>
                  <a:gd name="connsiteY11" fmla="*/ 601862 h 625674"/>
                  <a:gd name="connsiteX12" fmla="*/ 78165 w 94043"/>
                  <a:gd name="connsiteY12" fmla="*/ 499945 h 625674"/>
                  <a:gd name="connsiteX13" fmla="*/ 75307 w 94043"/>
                  <a:gd name="connsiteY13" fmla="*/ 445652 h 625674"/>
                  <a:gd name="connsiteX14" fmla="*/ 67687 w 94043"/>
                  <a:gd name="connsiteY14" fmla="*/ 389455 h 625674"/>
                  <a:gd name="connsiteX15" fmla="*/ 46732 w 94043"/>
                  <a:gd name="connsiteY15" fmla="*/ 158950 h 625674"/>
                  <a:gd name="connsiteX16" fmla="*/ 45780 w 94043"/>
                  <a:gd name="connsiteY16" fmla="*/ 23695 h 625674"/>
                  <a:gd name="connsiteX17" fmla="*/ 60 w 94043"/>
                  <a:gd name="connsiteY17" fmla="*/ 22742 h 625674"/>
                  <a:gd name="connsiteX18" fmla="*/ 60 w 94043"/>
                  <a:gd name="connsiteY18" fmla="*/ 22742 h 62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043" h="625674">
                    <a:moveTo>
                      <a:pt x="60" y="22742"/>
                    </a:moveTo>
                    <a:cubicBezTo>
                      <a:pt x="60" y="101800"/>
                      <a:pt x="-893" y="180857"/>
                      <a:pt x="4822" y="259915"/>
                    </a:cubicBezTo>
                    <a:cubicBezTo>
                      <a:pt x="7680" y="298967"/>
                      <a:pt x="12442" y="338020"/>
                      <a:pt x="18157" y="376120"/>
                    </a:cubicBezTo>
                    <a:cubicBezTo>
                      <a:pt x="21015" y="394217"/>
                      <a:pt x="24825" y="412315"/>
                      <a:pt x="26730" y="430412"/>
                    </a:cubicBezTo>
                    <a:cubicBezTo>
                      <a:pt x="28635" y="448510"/>
                      <a:pt x="28635" y="466607"/>
                      <a:pt x="29587" y="484705"/>
                    </a:cubicBezTo>
                    <a:cubicBezTo>
                      <a:pt x="31492" y="523757"/>
                      <a:pt x="49590" y="561857"/>
                      <a:pt x="45780" y="601862"/>
                    </a:cubicBezTo>
                    <a:cubicBezTo>
                      <a:pt x="61972" y="601862"/>
                      <a:pt x="77212" y="601862"/>
                      <a:pt x="93405" y="601862"/>
                    </a:cubicBezTo>
                    <a:cubicBezTo>
                      <a:pt x="93405" y="598052"/>
                      <a:pt x="93405" y="595195"/>
                      <a:pt x="93405" y="591385"/>
                    </a:cubicBezTo>
                    <a:cubicBezTo>
                      <a:pt x="93405" y="560905"/>
                      <a:pt x="45780" y="560905"/>
                      <a:pt x="45780" y="591385"/>
                    </a:cubicBezTo>
                    <a:cubicBezTo>
                      <a:pt x="45780" y="595195"/>
                      <a:pt x="45780" y="598052"/>
                      <a:pt x="45780" y="601862"/>
                    </a:cubicBezTo>
                    <a:cubicBezTo>
                      <a:pt x="45780" y="615197"/>
                      <a:pt x="57210" y="625675"/>
                      <a:pt x="69592" y="625675"/>
                    </a:cubicBezTo>
                    <a:cubicBezTo>
                      <a:pt x="83880" y="625675"/>
                      <a:pt x="92452" y="614245"/>
                      <a:pt x="93405" y="601862"/>
                    </a:cubicBezTo>
                    <a:cubicBezTo>
                      <a:pt x="97215" y="566620"/>
                      <a:pt x="82927" y="534235"/>
                      <a:pt x="78165" y="499945"/>
                    </a:cubicBezTo>
                    <a:cubicBezTo>
                      <a:pt x="76260" y="481847"/>
                      <a:pt x="76260" y="463750"/>
                      <a:pt x="75307" y="445652"/>
                    </a:cubicBezTo>
                    <a:cubicBezTo>
                      <a:pt x="74355" y="426602"/>
                      <a:pt x="71497" y="407552"/>
                      <a:pt x="67687" y="389455"/>
                    </a:cubicBezTo>
                    <a:cubicBezTo>
                      <a:pt x="53400" y="313255"/>
                      <a:pt x="48637" y="236102"/>
                      <a:pt x="46732" y="158950"/>
                    </a:cubicBezTo>
                    <a:cubicBezTo>
                      <a:pt x="45780" y="114182"/>
                      <a:pt x="45780" y="68462"/>
                      <a:pt x="45780" y="23695"/>
                    </a:cubicBezTo>
                    <a:cubicBezTo>
                      <a:pt x="47685" y="-7738"/>
                      <a:pt x="60" y="-7738"/>
                      <a:pt x="60" y="22742"/>
                    </a:cubicBezTo>
                    <a:lnTo>
                      <a:pt x="60" y="227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0" name="Freeform: Shape 69">
                <a:extLst>
                  <a:ext uri="{FF2B5EF4-FFF2-40B4-BE49-F238E27FC236}">
                    <a16:creationId xmlns:a16="http://schemas.microsoft.com/office/drawing/2014/main" id="{B58BC027-6381-462C-8F9F-3AE7A3F13F58}"/>
                  </a:ext>
                </a:extLst>
              </p:cNvPr>
              <p:cNvSpPr/>
              <p:nvPr/>
            </p:nvSpPr>
            <p:spPr>
              <a:xfrm>
                <a:off x="6240731" y="2793622"/>
                <a:ext cx="125854" cy="686812"/>
              </a:xfrm>
              <a:custGeom>
                <a:avLst/>
                <a:gdLst>
                  <a:gd name="connsiteX0" fmla="*/ 48 w 125854"/>
                  <a:gd name="connsiteY0" fmla="*/ 22920 h 686812"/>
                  <a:gd name="connsiteX1" fmla="*/ 36243 w 125854"/>
                  <a:gd name="connsiteY1" fmla="*/ 278190 h 686812"/>
                  <a:gd name="connsiteX2" fmla="*/ 56246 w 125854"/>
                  <a:gd name="connsiteY2" fmla="*/ 404873 h 686812"/>
                  <a:gd name="connsiteX3" fmla="*/ 64818 w 125854"/>
                  <a:gd name="connsiteY3" fmla="*/ 465833 h 686812"/>
                  <a:gd name="connsiteX4" fmla="*/ 75296 w 125854"/>
                  <a:gd name="connsiteY4" fmla="*/ 523935 h 686812"/>
                  <a:gd name="connsiteX5" fmla="*/ 77201 w 125854"/>
                  <a:gd name="connsiteY5" fmla="*/ 588705 h 686812"/>
                  <a:gd name="connsiteX6" fmla="*/ 77201 w 125854"/>
                  <a:gd name="connsiteY6" fmla="*/ 663953 h 686812"/>
                  <a:gd name="connsiteX7" fmla="*/ 124826 w 125854"/>
                  <a:gd name="connsiteY7" fmla="*/ 663953 h 686812"/>
                  <a:gd name="connsiteX8" fmla="*/ 124826 w 125854"/>
                  <a:gd name="connsiteY8" fmla="*/ 622995 h 686812"/>
                  <a:gd name="connsiteX9" fmla="*/ 77201 w 125854"/>
                  <a:gd name="connsiteY9" fmla="*/ 622995 h 686812"/>
                  <a:gd name="connsiteX10" fmla="*/ 77201 w 125854"/>
                  <a:gd name="connsiteY10" fmla="*/ 663953 h 686812"/>
                  <a:gd name="connsiteX11" fmla="*/ 124826 w 125854"/>
                  <a:gd name="connsiteY11" fmla="*/ 663953 h 686812"/>
                  <a:gd name="connsiteX12" fmla="*/ 123873 w 125854"/>
                  <a:gd name="connsiteY12" fmla="*/ 536318 h 686812"/>
                  <a:gd name="connsiteX13" fmla="*/ 105776 w 125854"/>
                  <a:gd name="connsiteY13" fmla="*/ 417255 h 686812"/>
                  <a:gd name="connsiteX14" fmla="*/ 66723 w 125854"/>
                  <a:gd name="connsiteY14" fmla="*/ 164843 h 686812"/>
                  <a:gd name="connsiteX15" fmla="*/ 47673 w 125854"/>
                  <a:gd name="connsiteY15" fmla="*/ 23873 h 686812"/>
                  <a:gd name="connsiteX16" fmla="*/ 23861 w 125854"/>
                  <a:gd name="connsiteY16" fmla="*/ 60 h 686812"/>
                  <a:gd name="connsiteX17" fmla="*/ 48 w 125854"/>
                  <a:gd name="connsiteY17" fmla="*/ 22920 h 686812"/>
                  <a:gd name="connsiteX18" fmla="*/ 48 w 125854"/>
                  <a:gd name="connsiteY18" fmla="*/ 22920 h 6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854" h="686812">
                    <a:moveTo>
                      <a:pt x="48" y="22920"/>
                    </a:moveTo>
                    <a:cubicBezTo>
                      <a:pt x="8621" y="108645"/>
                      <a:pt x="22908" y="193418"/>
                      <a:pt x="36243" y="278190"/>
                    </a:cubicBezTo>
                    <a:cubicBezTo>
                      <a:pt x="42911" y="320100"/>
                      <a:pt x="49578" y="362010"/>
                      <a:pt x="56246" y="404873"/>
                    </a:cubicBezTo>
                    <a:cubicBezTo>
                      <a:pt x="59103" y="424875"/>
                      <a:pt x="61008" y="445830"/>
                      <a:pt x="64818" y="465833"/>
                    </a:cubicBezTo>
                    <a:cubicBezTo>
                      <a:pt x="67676" y="484883"/>
                      <a:pt x="72438" y="504885"/>
                      <a:pt x="75296" y="523935"/>
                    </a:cubicBezTo>
                    <a:cubicBezTo>
                      <a:pt x="78153" y="545843"/>
                      <a:pt x="77201" y="567750"/>
                      <a:pt x="77201" y="588705"/>
                    </a:cubicBezTo>
                    <a:cubicBezTo>
                      <a:pt x="77201" y="613470"/>
                      <a:pt x="77201" y="639188"/>
                      <a:pt x="77201" y="663953"/>
                    </a:cubicBezTo>
                    <a:cubicBezTo>
                      <a:pt x="77201" y="694433"/>
                      <a:pt x="124826" y="694433"/>
                      <a:pt x="124826" y="663953"/>
                    </a:cubicBezTo>
                    <a:cubicBezTo>
                      <a:pt x="124826" y="650618"/>
                      <a:pt x="124826" y="636330"/>
                      <a:pt x="124826" y="622995"/>
                    </a:cubicBezTo>
                    <a:cubicBezTo>
                      <a:pt x="124826" y="592515"/>
                      <a:pt x="77201" y="592515"/>
                      <a:pt x="77201" y="622995"/>
                    </a:cubicBezTo>
                    <a:cubicBezTo>
                      <a:pt x="77201" y="636330"/>
                      <a:pt x="77201" y="650618"/>
                      <a:pt x="77201" y="663953"/>
                    </a:cubicBezTo>
                    <a:cubicBezTo>
                      <a:pt x="93393" y="663953"/>
                      <a:pt x="108633" y="663953"/>
                      <a:pt x="124826" y="663953"/>
                    </a:cubicBezTo>
                    <a:cubicBezTo>
                      <a:pt x="124826" y="622043"/>
                      <a:pt x="127683" y="578228"/>
                      <a:pt x="123873" y="536318"/>
                    </a:cubicBezTo>
                    <a:cubicBezTo>
                      <a:pt x="120063" y="496313"/>
                      <a:pt x="111491" y="457260"/>
                      <a:pt x="105776" y="417255"/>
                    </a:cubicBezTo>
                    <a:cubicBezTo>
                      <a:pt x="94346" y="332483"/>
                      <a:pt x="79106" y="248663"/>
                      <a:pt x="66723" y="164843"/>
                    </a:cubicBezTo>
                    <a:cubicBezTo>
                      <a:pt x="59103" y="118170"/>
                      <a:pt x="53388" y="70545"/>
                      <a:pt x="47673" y="23873"/>
                    </a:cubicBezTo>
                    <a:cubicBezTo>
                      <a:pt x="46721" y="11490"/>
                      <a:pt x="38148" y="60"/>
                      <a:pt x="23861" y="60"/>
                    </a:cubicBezTo>
                    <a:cubicBezTo>
                      <a:pt x="12431" y="-892"/>
                      <a:pt x="-904" y="9585"/>
                      <a:pt x="48" y="22920"/>
                    </a:cubicBezTo>
                    <a:lnTo>
                      <a:pt x="48"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1" name="Freeform: Shape 70">
                <a:extLst>
                  <a:ext uri="{FF2B5EF4-FFF2-40B4-BE49-F238E27FC236}">
                    <a16:creationId xmlns:a16="http://schemas.microsoft.com/office/drawing/2014/main" id="{83E72604-3BA9-4EC3-B72B-2E3949BA4F02}"/>
                  </a:ext>
                </a:extLst>
              </p:cNvPr>
              <p:cNvSpPr/>
              <p:nvPr/>
            </p:nvSpPr>
            <p:spPr>
              <a:xfrm>
                <a:off x="5577138" y="530082"/>
                <a:ext cx="357903" cy="488905"/>
              </a:xfrm>
              <a:custGeom>
                <a:avLst/>
                <a:gdLst>
                  <a:gd name="connsiteX0" fmla="*/ 357890 w 357903"/>
                  <a:gd name="connsiteY0" fmla="*/ 350027 h 488905"/>
                  <a:gd name="connsiteX1" fmla="*/ 343602 w 357903"/>
                  <a:gd name="connsiteY1" fmla="*/ 257635 h 488905"/>
                  <a:gd name="connsiteX2" fmla="*/ 295024 w 357903"/>
                  <a:gd name="connsiteY2" fmla="*/ 163337 h 488905"/>
                  <a:gd name="connsiteX3" fmla="*/ 258829 w 357903"/>
                  <a:gd name="connsiteY3" fmla="*/ 68087 h 488905"/>
                  <a:gd name="connsiteX4" fmla="*/ 191202 w 357903"/>
                  <a:gd name="connsiteY4" fmla="*/ 2365 h 488905"/>
                  <a:gd name="connsiteX5" fmla="*/ 100714 w 357903"/>
                  <a:gd name="connsiteY5" fmla="*/ 1412 h 488905"/>
                  <a:gd name="connsiteX6" fmla="*/ 24514 w 357903"/>
                  <a:gd name="connsiteY6" fmla="*/ 14747 h 488905"/>
                  <a:gd name="connsiteX7" fmla="*/ 1654 w 357903"/>
                  <a:gd name="connsiteY7" fmla="*/ 109045 h 488905"/>
                  <a:gd name="connsiteX8" fmla="*/ 24514 w 357903"/>
                  <a:gd name="connsiteY8" fmla="*/ 217630 h 488905"/>
                  <a:gd name="connsiteX9" fmla="*/ 37849 w 357903"/>
                  <a:gd name="connsiteY9" fmla="*/ 351932 h 488905"/>
                  <a:gd name="connsiteX10" fmla="*/ 49279 w 357903"/>
                  <a:gd name="connsiteY10" fmla="*/ 408130 h 488905"/>
                  <a:gd name="connsiteX11" fmla="*/ 53089 w 357903"/>
                  <a:gd name="connsiteY11" fmla="*/ 471947 h 488905"/>
                  <a:gd name="connsiteX12" fmla="*/ 93094 w 357903"/>
                  <a:gd name="connsiteY12" fmla="*/ 482425 h 488905"/>
                  <a:gd name="connsiteX13" fmla="*/ 112144 w 357903"/>
                  <a:gd name="connsiteY13" fmla="*/ 439562 h 488905"/>
                  <a:gd name="connsiteX14" fmla="*/ 64519 w 357903"/>
                  <a:gd name="connsiteY14" fmla="*/ 439562 h 488905"/>
                  <a:gd name="connsiteX15" fmla="*/ 59757 w 357903"/>
                  <a:gd name="connsiteY15" fmla="*/ 449087 h 488905"/>
                  <a:gd name="connsiteX16" fmla="*/ 99762 w 357903"/>
                  <a:gd name="connsiteY16" fmla="*/ 459565 h 488905"/>
                  <a:gd name="connsiteX17" fmla="*/ 97857 w 357903"/>
                  <a:gd name="connsiteY17" fmla="*/ 411940 h 488905"/>
                  <a:gd name="connsiteX18" fmla="*/ 89284 w 357903"/>
                  <a:gd name="connsiteY18" fmla="*/ 361457 h 488905"/>
                  <a:gd name="connsiteX19" fmla="*/ 76902 w 357903"/>
                  <a:gd name="connsiteY19" fmla="*/ 259540 h 488905"/>
                  <a:gd name="connsiteX20" fmla="*/ 61662 w 357903"/>
                  <a:gd name="connsiteY20" fmla="*/ 154765 h 488905"/>
                  <a:gd name="connsiteX21" fmla="*/ 50232 w 357903"/>
                  <a:gd name="connsiteY21" fmla="*/ 64277 h 488905"/>
                  <a:gd name="connsiteX22" fmla="*/ 55947 w 357903"/>
                  <a:gd name="connsiteY22" fmla="*/ 49037 h 488905"/>
                  <a:gd name="connsiteX23" fmla="*/ 55947 w 357903"/>
                  <a:gd name="connsiteY23" fmla="*/ 49037 h 488905"/>
                  <a:gd name="connsiteX24" fmla="*/ 58804 w 357903"/>
                  <a:gd name="connsiteY24" fmla="*/ 47132 h 488905"/>
                  <a:gd name="connsiteX25" fmla="*/ 67377 w 357903"/>
                  <a:gd name="connsiteY25" fmla="*/ 45227 h 488905"/>
                  <a:gd name="connsiteX26" fmla="*/ 86427 w 357903"/>
                  <a:gd name="connsiteY26" fmla="*/ 45227 h 488905"/>
                  <a:gd name="connsiteX27" fmla="*/ 118812 w 357903"/>
                  <a:gd name="connsiteY27" fmla="*/ 47132 h 488905"/>
                  <a:gd name="connsiteX28" fmla="*/ 162627 w 357903"/>
                  <a:gd name="connsiteY28" fmla="*/ 45227 h 488905"/>
                  <a:gd name="connsiteX29" fmla="*/ 193107 w 357903"/>
                  <a:gd name="connsiteY29" fmla="*/ 49990 h 488905"/>
                  <a:gd name="connsiteX30" fmla="*/ 214062 w 357903"/>
                  <a:gd name="connsiteY30" fmla="*/ 79517 h 488905"/>
                  <a:gd name="connsiteX31" fmla="*/ 244542 w 357903"/>
                  <a:gd name="connsiteY31" fmla="*/ 161432 h 488905"/>
                  <a:gd name="connsiteX32" fmla="*/ 268354 w 357903"/>
                  <a:gd name="connsiteY32" fmla="*/ 212867 h 488905"/>
                  <a:gd name="connsiteX33" fmla="*/ 295024 w 357903"/>
                  <a:gd name="connsiteY33" fmla="*/ 259540 h 488905"/>
                  <a:gd name="connsiteX34" fmla="*/ 311217 w 357903"/>
                  <a:gd name="connsiteY34" fmla="*/ 346217 h 488905"/>
                  <a:gd name="connsiteX35" fmla="*/ 357890 w 357903"/>
                  <a:gd name="connsiteY35" fmla="*/ 350027 h 488905"/>
                  <a:gd name="connsiteX36" fmla="*/ 357890 w 357903"/>
                  <a:gd name="connsiteY36" fmla="*/ 350027 h 48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903" h="488905">
                    <a:moveTo>
                      <a:pt x="357890" y="350027"/>
                    </a:moveTo>
                    <a:cubicBezTo>
                      <a:pt x="356937" y="318595"/>
                      <a:pt x="355032" y="287162"/>
                      <a:pt x="343602" y="257635"/>
                    </a:cubicBezTo>
                    <a:cubicBezTo>
                      <a:pt x="330267" y="225250"/>
                      <a:pt x="309312" y="195722"/>
                      <a:pt x="295024" y="163337"/>
                    </a:cubicBezTo>
                    <a:cubicBezTo>
                      <a:pt x="280737" y="131905"/>
                      <a:pt x="271212" y="99520"/>
                      <a:pt x="258829" y="68087"/>
                    </a:cubicBezTo>
                    <a:cubicBezTo>
                      <a:pt x="245494" y="37607"/>
                      <a:pt x="226444" y="9032"/>
                      <a:pt x="191202" y="2365"/>
                    </a:cubicBezTo>
                    <a:cubicBezTo>
                      <a:pt x="161674" y="-2398"/>
                      <a:pt x="131194" y="3317"/>
                      <a:pt x="100714" y="1412"/>
                    </a:cubicBezTo>
                    <a:cubicBezTo>
                      <a:pt x="74044" y="-493"/>
                      <a:pt x="46422" y="-3350"/>
                      <a:pt x="24514" y="14747"/>
                    </a:cubicBezTo>
                    <a:cubicBezTo>
                      <a:pt x="-1203" y="36655"/>
                      <a:pt x="-2156" y="78565"/>
                      <a:pt x="1654" y="109045"/>
                    </a:cubicBezTo>
                    <a:cubicBezTo>
                      <a:pt x="6417" y="146192"/>
                      <a:pt x="19752" y="181435"/>
                      <a:pt x="24514" y="217630"/>
                    </a:cubicBezTo>
                    <a:cubicBezTo>
                      <a:pt x="30229" y="262397"/>
                      <a:pt x="30229" y="308117"/>
                      <a:pt x="37849" y="351932"/>
                    </a:cubicBezTo>
                    <a:cubicBezTo>
                      <a:pt x="40707" y="370982"/>
                      <a:pt x="48327" y="389080"/>
                      <a:pt x="49279" y="408130"/>
                    </a:cubicBezTo>
                    <a:cubicBezTo>
                      <a:pt x="51184" y="430037"/>
                      <a:pt x="45469" y="450992"/>
                      <a:pt x="53089" y="471947"/>
                    </a:cubicBezTo>
                    <a:cubicBezTo>
                      <a:pt x="59757" y="490045"/>
                      <a:pt x="78807" y="493855"/>
                      <a:pt x="93094" y="482425"/>
                    </a:cubicBezTo>
                    <a:cubicBezTo>
                      <a:pt x="106429" y="471947"/>
                      <a:pt x="112144" y="455755"/>
                      <a:pt x="112144" y="439562"/>
                    </a:cubicBezTo>
                    <a:cubicBezTo>
                      <a:pt x="111192" y="409082"/>
                      <a:pt x="63567" y="409082"/>
                      <a:pt x="64519" y="439562"/>
                    </a:cubicBezTo>
                    <a:cubicBezTo>
                      <a:pt x="64519" y="445277"/>
                      <a:pt x="64519" y="445277"/>
                      <a:pt x="59757" y="449087"/>
                    </a:cubicBezTo>
                    <a:cubicBezTo>
                      <a:pt x="73092" y="452897"/>
                      <a:pt x="86427" y="455755"/>
                      <a:pt x="99762" y="459565"/>
                    </a:cubicBezTo>
                    <a:cubicBezTo>
                      <a:pt x="94047" y="444325"/>
                      <a:pt x="97857" y="428132"/>
                      <a:pt x="97857" y="411940"/>
                    </a:cubicBezTo>
                    <a:cubicBezTo>
                      <a:pt x="96904" y="394795"/>
                      <a:pt x="93094" y="377650"/>
                      <a:pt x="89284" y="361457"/>
                    </a:cubicBezTo>
                    <a:cubicBezTo>
                      <a:pt x="80712" y="328120"/>
                      <a:pt x="78807" y="293830"/>
                      <a:pt x="76902" y="259540"/>
                    </a:cubicBezTo>
                    <a:cubicBezTo>
                      <a:pt x="74044" y="224297"/>
                      <a:pt x="70234" y="189055"/>
                      <a:pt x="61662" y="154765"/>
                    </a:cubicBezTo>
                    <a:cubicBezTo>
                      <a:pt x="54042" y="126190"/>
                      <a:pt x="44517" y="93805"/>
                      <a:pt x="50232" y="64277"/>
                    </a:cubicBezTo>
                    <a:cubicBezTo>
                      <a:pt x="51184" y="58562"/>
                      <a:pt x="53089" y="53800"/>
                      <a:pt x="55947" y="49037"/>
                    </a:cubicBezTo>
                    <a:cubicBezTo>
                      <a:pt x="54042" y="51895"/>
                      <a:pt x="59757" y="47132"/>
                      <a:pt x="55947" y="49037"/>
                    </a:cubicBezTo>
                    <a:cubicBezTo>
                      <a:pt x="55947" y="49037"/>
                      <a:pt x="62614" y="46180"/>
                      <a:pt x="58804" y="47132"/>
                    </a:cubicBezTo>
                    <a:cubicBezTo>
                      <a:pt x="63567" y="45227"/>
                      <a:pt x="65472" y="45227"/>
                      <a:pt x="67377" y="45227"/>
                    </a:cubicBezTo>
                    <a:cubicBezTo>
                      <a:pt x="74044" y="45227"/>
                      <a:pt x="80712" y="45227"/>
                      <a:pt x="86427" y="45227"/>
                    </a:cubicBezTo>
                    <a:cubicBezTo>
                      <a:pt x="96904" y="46180"/>
                      <a:pt x="108334" y="47132"/>
                      <a:pt x="118812" y="47132"/>
                    </a:cubicBezTo>
                    <a:cubicBezTo>
                      <a:pt x="133099" y="47132"/>
                      <a:pt x="148340" y="45227"/>
                      <a:pt x="162627" y="45227"/>
                    </a:cubicBezTo>
                    <a:cubicBezTo>
                      <a:pt x="173104" y="45227"/>
                      <a:pt x="183582" y="45227"/>
                      <a:pt x="193107" y="49990"/>
                    </a:cubicBezTo>
                    <a:cubicBezTo>
                      <a:pt x="203584" y="55705"/>
                      <a:pt x="209299" y="69040"/>
                      <a:pt x="214062" y="79517"/>
                    </a:cubicBezTo>
                    <a:cubicBezTo>
                      <a:pt x="226444" y="106187"/>
                      <a:pt x="234065" y="134762"/>
                      <a:pt x="244542" y="161432"/>
                    </a:cubicBezTo>
                    <a:cubicBezTo>
                      <a:pt x="252162" y="178577"/>
                      <a:pt x="259782" y="195722"/>
                      <a:pt x="268354" y="212867"/>
                    </a:cubicBezTo>
                    <a:cubicBezTo>
                      <a:pt x="276927" y="229060"/>
                      <a:pt x="286452" y="243347"/>
                      <a:pt x="295024" y="259540"/>
                    </a:cubicBezTo>
                    <a:cubicBezTo>
                      <a:pt x="308359" y="287162"/>
                      <a:pt x="310265" y="316690"/>
                      <a:pt x="311217" y="346217"/>
                    </a:cubicBezTo>
                    <a:cubicBezTo>
                      <a:pt x="311217" y="380507"/>
                      <a:pt x="358842" y="380507"/>
                      <a:pt x="357890" y="350027"/>
                    </a:cubicBezTo>
                    <a:lnTo>
                      <a:pt x="357890" y="35002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2" name="Freeform: Shape 71">
                <a:extLst>
                  <a:ext uri="{FF2B5EF4-FFF2-40B4-BE49-F238E27FC236}">
                    <a16:creationId xmlns:a16="http://schemas.microsoft.com/office/drawing/2014/main" id="{A0BF3EC6-7BB4-497A-90D1-48A0580EA12F}"/>
                  </a:ext>
                </a:extLst>
              </p:cNvPr>
              <p:cNvSpPr/>
              <p:nvPr/>
            </p:nvSpPr>
            <p:spPr>
              <a:xfrm>
                <a:off x="5585829" y="264761"/>
                <a:ext cx="174918" cy="311500"/>
              </a:xfrm>
              <a:custGeom>
                <a:avLst/>
                <a:gdLst>
                  <a:gd name="connsiteX0" fmla="*/ 13918 w 174918"/>
                  <a:gd name="connsiteY0" fmla="*/ 32418 h 311500"/>
                  <a:gd name="connsiteX1" fmla="*/ 131075 w 174918"/>
                  <a:gd name="connsiteY1" fmla="*/ 300071 h 311500"/>
                  <a:gd name="connsiteX2" fmla="*/ 172033 w 174918"/>
                  <a:gd name="connsiteY2" fmla="*/ 276258 h 311500"/>
                  <a:gd name="connsiteX3" fmla="*/ 134886 w 174918"/>
                  <a:gd name="connsiteY3" fmla="*/ 150528 h 311500"/>
                  <a:gd name="connsiteX4" fmla="*/ 73925 w 174918"/>
                  <a:gd name="connsiteY4" fmla="*/ 32418 h 311500"/>
                  <a:gd name="connsiteX5" fmla="*/ 32968 w 174918"/>
                  <a:gd name="connsiteY5" fmla="*/ 56231 h 311500"/>
                  <a:gd name="connsiteX6" fmla="*/ 87261 w 174918"/>
                  <a:gd name="connsiteY6" fmla="*/ 158148 h 311500"/>
                  <a:gd name="connsiteX7" fmla="*/ 114883 w 174918"/>
                  <a:gd name="connsiteY7" fmla="*/ 248636 h 311500"/>
                  <a:gd name="connsiteX8" fmla="*/ 159650 w 174918"/>
                  <a:gd name="connsiteY8" fmla="*/ 236253 h 311500"/>
                  <a:gd name="connsiteX9" fmla="*/ 114883 w 174918"/>
                  <a:gd name="connsiteY9" fmla="*/ 135288 h 311500"/>
                  <a:gd name="connsiteX10" fmla="*/ 88213 w 174918"/>
                  <a:gd name="connsiteY10" fmla="*/ 94331 h 311500"/>
                  <a:gd name="connsiteX11" fmla="*/ 69163 w 174918"/>
                  <a:gd name="connsiteY11" fmla="*/ 55278 h 311500"/>
                  <a:gd name="connsiteX12" fmla="*/ 24395 w 174918"/>
                  <a:gd name="connsiteY12" fmla="*/ 42896 h 311500"/>
                  <a:gd name="connsiteX13" fmla="*/ 9155 w 174918"/>
                  <a:gd name="connsiteY13" fmla="*/ 288641 h 311500"/>
                  <a:gd name="connsiteX14" fmla="*/ 56780 w 174918"/>
                  <a:gd name="connsiteY14" fmla="*/ 288641 h 311500"/>
                  <a:gd name="connsiteX15" fmla="*/ 56780 w 174918"/>
                  <a:gd name="connsiteY15" fmla="*/ 29561 h 311500"/>
                  <a:gd name="connsiteX16" fmla="*/ 9155 w 174918"/>
                  <a:gd name="connsiteY16" fmla="*/ 29561 h 311500"/>
                  <a:gd name="connsiteX17" fmla="*/ 9155 w 174918"/>
                  <a:gd name="connsiteY17" fmla="*/ 288641 h 311500"/>
                  <a:gd name="connsiteX18" fmla="*/ 56780 w 174918"/>
                  <a:gd name="connsiteY18" fmla="*/ 288641 h 311500"/>
                  <a:gd name="connsiteX19" fmla="*/ 48208 w 174918"/>
                  <a:gd name="connsiteY19" fmla="*/ 172436 h 311500"/>
                  <a:gd name="connsiteX20" fmla="*/ 65353 w 174918"/>
                  <a:gd name="connsiteY20" fmla="*/ 66708 h 311500"/>
                  <a:gd name="connsiteX21" fmla="*/ 20586 w 174918"/>
                  <a:gd name="connsiteY21" fmla="*/ 54326 h 311500"/>
                  <a:gd name="connsiteX22" fmla="*/ 39636 w 174918"/>
                  <a:gd name="connsiteY22" fmla="*/ 107666 h 311500"/>
                  <a:gd name="connsiteX23" fmla="*/ 70115 w 174918"/>
                  <a:gd name="connsiteY23" fmla="*/ 152433 h 311500"/>
                  <a:gd name="connsiteX24" fmla="*/ 89165 w 174918"/>
                  <a:gd name="connsiteY24" fmla="*/ 203868 h 311500"/>
                  <a:gd name="connsiteX25" fmla="*/ 117740 w 174918"/>
                  <a:gd name="connsiteY25" fmla="*/ 259113 h 311500"/>
                  <a:gd name="connsiteX26" fmla="*/ 162508 w 174918"/>
                  <a:gd name="connsiteY26" fmla="*/ 246731 h 311500"/>
                  <a:gd name="connsiteX27" fmla="*/ 131075 w 174918"/>
                  <a:gd name="connsiteY27" fmla="*/ 138146 h 311500"/>
                  <a:gd name="connsiteX28" fmla="*/ 73925 w 174918"/>
                  <a:gd name="connsiteY28" fmla="*/ 29561 h 311500"/>
                  <a:gd name="connsiteX29" fmla="*/ 32968 w 174918"/>
                  <a:gd name="connsiteY29" fmla="*/ 53373 h 311500"/>
                  <a:gd name="connsiteX30" fmla="*/ 91070 w 174918"/>
                  <a:gd name="connsiteY30" fmla="*/ 167673 h 311500"/>
                  <a:gd name="connsiteX31" fmla="*/ 130123 w 174918"/>
                  <a:gd name="connsiteY31" fmla="*/ 297213 h 311500"/>
                  <a:gd name="connsiteX32" fmla="*/ 171080 w 174918"/>
                  <a:gd name="connsiteY32" fmla="*/ 273401 h 311500"/>
                  <a:gd name="connsiteX33" fmla="*/ 58686 w 174918"/>
                  <a:gd name="connsiteY33" fmla="*/ 17178 h 311500"/>
                  <a:gd name="connsiteX34" fmla="*/ 29158 w 174918"/>
                  <a:gd name="connsiteY34" fmla="*/ 986 h 311500"/>
                  <a:gd name="connsiteX35" fmla="*/ 13918 w 174918"/>
                  <a:gd name="connsiteY35" fmla="*/ 32418 h 311500"/>
                  <a:gd name="connsiteX36" fmla="*/ 13918 w 174918"/>
                  <a:gd name="connsiteY36" fmla="*/ 32418 h 3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4918" h="311500">
                    <a:moveTo>
                      <a:pt x="13918" y="32418"/>
                    </a:moveTo>
                    <a:cubicBezTo>
                      <a:pt x="50113" y="122906"/>
                      <a:pt x="72020" y="221013"/>
                      <a:pt x="131075" y="300071"/>
                    </a:cubicBezTo>
                    <a:cubicBezTo>
                      <a:pt x="149173" y="324836"/>
                      <a:pt x="185368" y="303881"/>
                      <a:pt x="172033" y="276258"/>
                    </a:cubicBezTo>
                    <a:cubicBezTo>
                      <a:pt x="153936" y="236253"/>
                      <a:pt x="150125" y="191486"/>
                      <a:pt x="134886" y="150528"/>
                    </a:cubicBezTo>
                    <a:cubicBezTo>
                      <a:pt x="119645" y="108618"/>
                      <a:pt x="93928" y="72423"/>
                      <a:pt x="73925" y="32418"/>
                    </a:cubicBezTo>
                    <a:cubicBezTo>
                      <a:pt x="60590" y="40038"/>
                      <a:pt x="46303" y="48611"/>
                      <a:pt x="32968" y="56231"/>
                    </a:cubicBezTo>
                    <a:cubicBezTo>
                      <a:pt x="52018" y="89568"/>
                      <a:pt x="70115" y="122906"/>
                      <a:pt x="87261" y="158148"/>
                    </a:cubicBezTo>
                    <a:cubicBezTo>
                      <a:pt x="101548" y="186723"/>
                      <a:pt x="117740" y="216251"/>
                      <a:pt x="114883" y="248636"/>
                    </a:cubicBezTo>
                    <a:cubicBezTo>
                      <a:pt x="130123" y="244826"/>
                      <a:pt x="144411" y="241016"/>
                      <a:pt x="159650" y="236253"/>
                    </a:cubicBezTo>
                    <a:cubicBezTo>
                      <a:pt x="136790" y="206726"/>
                      <a:pt x="130123" y="168626"/>
                      <a:pt x="114883" y="135288"/>
                    </a:cubicBezTo>
                    <a:cubicBezTo>
                      <a:pt x="108215" y="120048"/>
                      <a:pt x="97738" y="107666"/>
                      <a:pt x="88213" y="94331"/>
                    </a:cubicBezTo>
                    <a:cubicBezTo>
                      <a:pt x="80593" y="82901"/>
                      <a:pt x="70115" y="69566"/>
                      <a:pt x="69163" y="55278"/>
                    </a:cubicBezTo>
                    <a:cubicBezTo>
                      <a:pt x="67258" y="32418"/>
                      <a:pt x="37730" y="21941"/>
                      <a:pt x="24395" y="42896"/>
                    </a:cubicBezTo>
                    <a:cubicBezTo>
                      <a:pt x="-19420" y="117191"/>
                      <a:pt x="9155" y="208631"/>
                      <a:pt x="9155" y="288641"/>
                    </a:cubicBezTo>
                    <a:cubicBezTo>
                      <a:pt x="9155" y="319121"/>
                      <a:pt x="56780" y="319121"/>
                      <a:pt x="56780" y="288641"/>
                    </a:cubicBezTo>
                    <a:cubicBezTo>
                      <a:pt x="56780" y="201963"/>
                      <a:pt x="56780" y="116238"/>
                      <a:pt x="56780" y="29561"/>
                    </a:cubicBezTo>
                    <a:cubicBezTo>
                      <a:pt x="56780" y="-919"/>
                      <a:pt x="9155" y="-919"/>
                      <a:pt x="9155" y="29561"/>
                    </a:cubicBezTo>
                    <a:cubicBezTo>
                      <a:pt x="9155" y="116238"/>
                      <a:pt x="9155" y="201963"/>
                      <a:pt x="9155" y="288641"/>
                    </a:cubicBezTo>
                    <a:cubicBezTo>
                      <a:pt x="25348" y="288641"/>
                      <a:pt x="40588" y="288641"/>
                      <a:pt x="56780" y="288641"/>
                    </a:cubicBezTo>
                    <a:cubicBezTo>
                      <a:pt x="56780" y="249588"/>
                      <a:pt x="50113" y="211488"/>
                      <a:pt x="48208" y="172436"/>
                    </a:cubicBezTo>
                    <a:cubicBezTo>
                      <a:pt x="46303" y="136241"/>
                      <a:pt x="46303" y="98141"/>
                      <a:pt x="65353" y="66708"/>
                    </a:cubicBezTo>
                    <a:cubicBezTo>
                      <a:pt x="50113" y="62898"/>
                      <a:pt x="35825" y="59088"/>
                      <a:pt x="20586" y="54326"/>
                    </a:cubicBezTo>
                    <a:cubicBezTo>
                      <a:pt x="22490" y="73376"/>
                      <a:pt x="29158" y="90521"/>
                      <a:pt x="39636" y="107666"/>
                    </a:cubicBezTo>
                    <a:cubicBezTo>
                      <a:pt x="49161" y="122906"/>
                      <a:pt x="61543" y="137193"/>
                      <a:pt x="70115" y="152433"/>
                    </a:cubicBezTo>
                    <a:cubicBezTo>
                      <a:pt x="78688" y="168626"/>
                      <a:pt x="83450" y="186723"/>
                      <a:pt x="89165" y="203868"/>
                    </a:cubicBezTo>
                    <a:cubicBezTo>
                      <a:pt x="96786" y="223871"/>
                      <a:pt x="104405" y="242921"/>
                      <a:pt x="117740" y="259113"/>
                    </a:cubicBezTo>
                    <a:cubicBezTo>
                      <a:pt x="132028" y="278163"/>
                      <a:pt x="159650" y="271496"/>
                      <a:pt x="162508" y="246731"/>
                    </a:cubicBezTo>
                    <a:cubicBezTo>
                      <a:pt x="166318" y="208631"/>
                      <a:pt x="148220" y="171483"/>
                      <a:pt x="131075" y="138146"/>
                    </a:cubicBezTo>
                    <a:cubicBezTo>
                      <a:pt x="112978" y="100998"/>
                      <a:pt x="92975" y="65756"/>
                      <a:pt x="73925" y="29561"/>
                    </a:cubicBezTo>
                    <a:cubicBezTo>
                      <a:pt x="58686" y="2891"/>
                      <a:pt x="19633" y="26703"/>
                      <a:pt x="32968" y="53373"/>
                    </a:cubicBezTo>
                    <a:cubicBezTo>
                      <a:pt x="52018" y="91473"/>
                      <a:pt x="77736" y="126716"/>
                      <a:pt x="91070" y="167673"/>
                    </a:cubicBezTo>
                    <a:cubicBezTo>
                      <a:pt x="105358" y="210536"/>
                      <a:pt x="111073" y="255303"/>
                      <a:pt x="130123" y="297213"/>
                    </a:cubicBezTo>
                    <a:cubicBezTo>
                      <a:pt x="143458" y="289593"/>
                      <a:pt x="157745" y="281021"/>
                      <a:pt x="171080" y="273401"/>
                    </a:cubicBezTo>
                    <a:cubicBezTo>
                      <a:pt x="113930" y="197201"/>
                      <a:pt x="92975" y="103856"/>
                      <a:pt x="58686" y="17178"/>
                    </a:cubicBezTo>
                    <a:cubicBezTo>
                      <a:pt x="53923" y="4796"/>
                      <a:pt x="42493" y="-2824"/>
                      <a:pt x="29158" y="986"/>
                    </a:cubicBezTo>
                    <a:cubicBezTo>
                      <a:pt x="18680" y="5748"/>
                      <a:pt x="9155" y="20036"/>
                      <a:pt x="13918" y="32418"/>
                    </a:cubicBezTo>
                    <a:lnTo>
                      <a:pt x="13918" y="324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3" name="Freeform: Shape 72">
                <a:extLst>
                  <a:ext uri="{FF2B5EF4-FFF2-40B4-BE49-F238E27FC236}">
                    <a16:creationId xmlns:a16="http://schemas.microsoft.com/office/drawing/2014/main" id="{A068093C-3708-4900-A302-679BC5961C28}"/>
                  </a:ext>
                </a:extLst>
              </p:cNvPr>
              <p:cNvSpPr/>
              <p:nvPr/>
            </p:nvSpPr>
            <p:spPr>
              <a:xfrm>
                <a:off x="5594500" y="269319"/>
                <a:ext cx="94954" cy="294705"/>
              </a:xfrm>
              <a:custGeom>
                <a:avLst/>
                <a:gdLst>
                  <a:gd name="connsiteX0" fmla="*/ 47157 w 94954"/>
                  <a:gd name="connsiteY0" fmla="*/ 207883 h 294705"/>
                  <a:gd name="connsiteX1" fmla="*/ 46204 w 94954"/>
                  <a:gd name="connsiteY1" fmla="*/ 237410 h 294705"/>
                  <a:gd name="connsiteX2" fmla="*/ 44299 w 94954"/>
                  <a:gd name="connsiteY2" fmla="*/ 247888 h 294705"/>
                  <a:gd name="connsiteX3" fmla="*/ 45252 w 94954"/>
                  <a:gd name="connsiteY3" fmla="*/ 246935 h 294705"/>
                  <a:gd name="connsiteX4" fmla="*/ 45252 w 94954"/>
                  <a:gd name="connsiteY4" fmla="*/ 247888 h 294705"/>
                  <a:gd name="connsiteX5" fmla="*/ 45252 w 94954"/>
                  <a:gd name="connsiteY5" fmla="*/ 248840 h 294705"/>
                  <a:gd name="connsiteX6" fmla="*/ 57634 w 94954"/>
                  <a:gd name="connsiteY6" fmla="*/ 248840 h 294705"/>
                  <a:gd name="connsiteX7" fmla="*/ 59540 w 94954"/>
                  <a:gd name="connsiteY7" fmla="*/ 248840 h 294705"/>
                  <a:gd name="connsiteX8" fmla="*/ 58587 w 94954"/>
                  <a:gd name="connsiteY8" fmla="*/ 246935 h 294705"/>
                  <a:gd name="connsiteX9" fmla="*/ 57634 w 94954"/>
                  <a:gd name="connsiteY9" fmla="*/ 244078 h 294705"/>
                  <a:gd name="connsiteX10" fmla="*/ 56682 w 94954"/>
                  <a:gd name="connsiteY10" fmla="*/ 211693 h 294705"/>
                  <a:gd name="connsiteX11" fmla="*/ 64302 w 94954"/>
                  <a:gd name="connsiteY11" fmla="*/ 146923 h 294705"/>
                  <a:gd name="connsiteX12" fmla="*/ 44299 w 94954"/>
                  <a:gd name="connsiteY12" fmla="*/ 11668 h 294705"/>
                  <a:gd name="connsiteX13" fmla="*/ 3342 w 94954"/>
                  <a:gd name="connsiteY13" fmla="*/ 35480 h 294705"/>
                  <a:gd name="connsiteX14" fmla="*/ 9057 w 94954"/>
                  <a:gd name="connsiteY14" fmla="*/ 241220 h 294705"/>
                  <a:gd name="connsiteX15" fmla="*/ 26202 w 94954"/>
                  <a:gd name="connsiteY15" fmla="*/ 284083 h 294705"/>
                  <a:gd name="connsiteX16" fmla="*/ 76684 w 94954"/>
                  <a:gd name="connsiteY16" fmla="*/ 283130 h 294705"/>
                  <a:gd name="connsiteX17" fmla="*/ 94782 w 94954"/>
                  <a:gd name="connsiteY17" fmla="*/ 207883 h 294705"/>
                  <a:gd name="connsiteX18" fmla="*/ 70970 w 94954"/>
                  <a:gd name="connsiteY18" fmla="*/ 184070 h 294705"/>
                  <a:gd name="connsiteX19" fmla="*/ 47157 w 94954"/>
                  <a:gd name="connsiteY19" fmla="*/ 207883 h 294705"/>
                  <a:gd name="connsiteX20" fmla="*/ 47157 w 94954"/>
                  <a:gd name="connsiteY20" fmla="*/ 207883 h 29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4" h="294705">
                    <a:moveTo>
                      <a:pt x="47157" y="207883"/>
                    </a:moveTo>
                    <a:cubicBezTo>
                      <a:pt x="46204" y="217408"/>
                      <a:pt x="46204" y="227885"/>
                      <a:pt x="46204" y="237410"/>
                    </a:cubicBezTo>
                    <a:cubicBezTo>
                      <a:pt x="46204" y="241220"/>
                      <a:pt x="45252" y="242173"/>
                      <a:pt x="44299" y="247888"/>
                    </a:cubicBezTo>
                    <a:cubicBezTo>
                      <a:pt x="44299" y="247888"/>
                      <a:pt x="44299" y="246935"/>
                      <a:pt x="45252" y="246935"/>
                    </a:cubicBezTo>
                    <a:cubicBezTo>
                      <a:pt x="43347" y="249793"/>
                      <a:pt x="43347" y="249793"/>
                      <a:pt x="45252" y="247888"/>
                    </a:cubicBezTo>
                    <a:cubicBezTo>
                      <a:pt x="46204" y="248840"/>
                      <a:pt x="41442" y="249793"/>
                      <a:pt x="45252" y="248840"/>
                    </a:cubicBezTo>
                    <a:cubicBezTo>
                      <a:pt x="49062" y="248840"/>
                      <a:pt x="53824" y="248840"/>
                      <a:pt x="57634" y="248840"/>
                    </a:cubicBezTo>
                    <a:cubicBezTo>
                      <a:pt x="61445" y="249793"/>
                      <a:pt x="60492" y="253603"/>
                      <a:pt x="59540" y="248840"/>
                    </a:cubicBezTo>
                    <a:cubicBezTo>
                      <a:pt x="59540" y="248840"/>
                      <a:pt x="57634" y="245030"/>
                      <a:pt x="58587" y="246935"/>
                    </a:cubicBezTo>
                    <a:cubicBezTo>
                      <a:pt x="55729" y="240268"/>
                      <a:pt x="58587" y="249793"/>
                      <a:pt x="57634" y="244078"/>
                    </a:cubicBezTo>
                    <a:cubicBezTo>
                      <a:pt x="56682" y="233600"/>
                      <a:pt x="56682" y="223123"/>
                      <a:pt x="56682" y="211693"/>
                    </a:cubicBezTo>
                    <a:cubicBezTo>
                      <a:pt x="57634" y="189785"/>
                      <a:pt x="61445" y="168830"/>
                      <a:pt x="64302" y="146923"/>
                    </a:cubicBezTo>
                    <a:cubicBezTo>
                      <a:pt x="70970" y="99298"/>
                      <a:pt x="68112" y="54530"/>
                      <a:pt x="44299" y="11668"/>
                    </a:cubicBezTo>
                    <a:cubicBezTo>
                      <a:pt x="29059" y="-15002"/>
                      <a:pt x="-11898" y="8810"/>
                      <a:pt x="3342" y="35480"/>
                    </a:cubicBezTo>
                    <a:cubicBezTo>
                      <a:pt x="39537" y="100250"/>
                      <a:pt x="4295" y="172640"/>
                      <a:pt x="9057" y="241220"/>
                    </a:cubicBezTo>
                    <a:cubicBezTo>
                      <a:pt x="10009" y="256460"/>
                      <a:pt x="14772" y="272653"/>
                      <a:pt x="26202" y="284083"/>
                    </a:cubicBezTo>
                    <a:cubicBezTo>
                      <a:pt x="40490" y="299323"/>
                      <a:pt x="62397" y="297418"/>
                      <a:pt x="76684" y="283130"/>
                    </a:cubicBezTo>
                    <a:cubicBezTo>
                      <a:pt x="97640" y="263128"/>
                      <a:pt x="91924" y="234553"/>
                      <a:pt x="94782" y="207883"/>
                    </a:cubicBezTo>
                    <a:cubicBezTo>
                      <a:pt x="96687" y="195500"/>
                      <a:pt x="82399" y="184070"/>
                      <a:pt x="70970" y="184070"/>
                    </a:cubicBezTo>
                    <a:cubicBezTo>
                      <a:pt x="56682" y="184070"/>
                      <a:pt x="49062" y="195500"/>
                      <a:pt x="47157" y="207883"/>
                    </a:cubicBezTo>
                    <a:lnTo>
                      <a:pt x="47157" y="2078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4" name="Freeform: Shape 73">
                <a:extLst>
                  <a:ext uri="{FF2B5EF4-FFF2-40B4-BE49-F238E27FC236}">
                    <a16:creationId xmlns:a16="http://schemas.microsoft.com/office/drawing/2014/main" id="{01A74617-8192-4B37-BD65-9F4454312098}"/>
                  </a:ext>
                </a:extLst>
              </p:cNvPr>
              <p:cNvSpPr/>
              <p:nvPr/>
            </p:nvSpPr>
            <p:spPr>
              <a:xfrm>
                <a:off x="5105247" y="1406791"/>
                <a:ext cx="463589" cy="758081"/>
              </a:xfrm>
              <a:custGeom>
                <a:avLst/>
                <a:gdLst>
                  <a:gd name="connsiteX0" fmla="*/ 123977 w 463589"/>
                  <a:gd name="connsiteY0" fmla="*/ 111494 h 758081"/>
                  <a:gd name="connsiteX1" fmla="*/ 306857 w 463589"/>
                  <a:gd name="connsiteY1" fmla="*/ 175311 h 758081"/>
                  <a:gd name="connsiteX2" fmla="*/ 403060 w 463589"/>
                  <a:gd name="connsiteY2" fmla="*/ 259131 h 758081"/>
                  <a:gd name="connsiteX3" fmla="*/ 414490 w 463589"/>
                  <a:gd name="connsiteY3" fmla="*/ 328664 h 758081"/>
                  <a:gd name="connsiteX4" fmla="*/ 407822 w 463589"/>
                  <a:gd name="connsiteY4" fmla="*/ 421056 h 758081"/>
                  <a:gd name="connsiteX5" fmla="*/ 382105 w 463589"/>
                  <a:gd name="connsiteY5" fmla="*/ 512496 h 758081"/>
                  <a:gd name="connsiteX6" fmla="*/ 351625 w 463589"/>
                  <a:gd name="connsiteY6" fmla="*/ 579171 h 758081"/>
                  <a:gd name="connsiteX7" fmla="*/ 284950 w 463589"/>
                  <a:gd name="connsiteY7" fmla="*/ 686804 h 758081"/>
                  <a:gd name="connsiteX8" fmla="*/ 235420 w 463589"/>
                  <a:gd name="connsiteY8" fmla="*/ 708711 h 758081"/>
                  <a:gd name="connsiteX9" fmla="*/ 199225 w 463589"/>
                  <a:gd name="connsiteY9" fmla="*/ 710616 h 758081"/>
                  <a:gd name="connsiteX10" fmla="*/ 161125 w 463589"/>
                  <a:gd name="connsiteY10" fmla="*/ 710616 h 758081"/>
                  <a:gd name="connsiteX11" fmla="*/ 148742 w 463589"/>
                  <a:gd name="connsiteY11" fmla="*/ 707759 h 758081"/>
                  <a:gd name="connsiteX12" fmla="*/ 144932 w 463589"/>
                  <a:gd name="connsiteY12" fmla="*/ 704901 h 758081"/>
                  <a:gd name="connsiteX13" fmla="*/ 141122 w 463589"/>
                  <a:gd name="connsiteY13" fmla="*/ 701091 h 758081"/>
                  <a:gd name="connsiteX14" fmla="*/ 115405 w 463589"/>
                  <a:gd name="connsiteY14" fmla="*/ 673469 h 758081"/>
                  <a:gd name="connsiteX15" fmla="*/ 72542 w 463589"/>
                  <a:gd name="connsiteY15" fmla="*/ 616319 h 758081"/>
                  <a:gd name="connsiteX16" fmla="*/ 52540 w 463589"/>
                  <a:gd name="connsiteY16" fmla="*/ 530594 h 758081"/>
                  <a:gd name="connsiteX17" fmla="*/ 46825 w 463589"/>
                  <a:gd name="connsiteY17" fmla="*/ 432486 h 758081"/>
                  <a:gd name="connsiteX18" fmla="*/ 47777 w 463589"/>
                  <a:gd name="connsiteY18" fmla="*/ 318186 h 758081"/>
                  <a:gd name="connsiteX19" fmla="*/ 65875 w 463589"/>
                  <a:gd name="connsiteY19" fmla="*/ 209601 h 758081"/>
                  <a:gd name="connsiteX20" fmla="*/ 75400 w 463589"/>
                  <a:gd name="connsiteY20" fmla="*/ 118161 h 758081"/>
                  <a:gd name="connsiteX21" fmla="*/ 101117 w 463589"/>
                  <a:gd name="connsiteY21" fmla="*/ 41009 h 758081"/>
                  <a:gd name="connsiteX22" fmla="*/ 67780 w 463589"/>
                  <a:gd name="connsiteY22" fmla="*/ 7671 h 758081"/>
                  <a:gd name="connsiteX23" fmla="*/ 30632 w 463589"/>
                  <a:gd name="connsiteY23" fmla="*/ 94349 h 758081"/>
                  <a:gd name="connsiteX24" fmla="*/ 24917 w 463589"/>
                  <a:gd name="connsiteY24" fmla="*/ 179121 h 758081"/>
                  <a:gd name="connsiteX25" fmla="*/ 14440 w 463589"/>
                  <a:gd name="connsiteY25" fmla="*/ 224841 h 758081"/>
                  <a:gd name="connsiteX26" fmla="*/ 4915 w 463589"/>
                  <a:gd name="connsiteY26" fmla="*/ 283896 h 758081"/>
                  <a:gd name="connsiteX27" fmla="*/ 152 w 463589"/>
                  <a:gd name="connsiteY27" fmla="*/ 389624 h 758081"/>
                  <a:gd name="connsiteX28" fmla="*/ 2057 w 463589"/>
                  <a:gd name="connsiteY28" fmla="*/ 502019 h 758081"/>
                  <a:gd name="connsiteX29" fmla="*/ 10630 w 463589"/>
                  <a:gd name="connsiteY29" fmla="*/ 555359 h 758081"/>
                  <a:gd name="connsiteX30" fmla="*/ 19202 w 463589"/>
                  <a:gd name="connsiteY30" fmla="*/ 605841 h 758081"/>
                  <a:gd name="connsiteX31" fmla="*/ 60160 w 463589"/>
                  <a:gd name="connsiteY31" fmla="*/ 677279 h 758081"/>
                  <a:gd name="connsiteX32" fmla="*/ 114452 w 463589"/>
                  <a:gd name="connsiteY32" fmla="*/ 739191 h 758081"/>
                  <a:gd name="connsiteX33" fmla="*/ 201130 w 463589"/>
                  <a:gd name="connsiteY33" fmla="*/ 757289 h 758081"/>
                  <a:gd name="connsiteX34" fmla="*/ 283045 w 463589"/>
                  <a:gd name="connsiteY34" fmla="*/ 743001 h 758081"/>
                  <a:gd name="connsiteX35" fmla="*/ 377342 w 463589"/>
                  <a:gd name="connsiteY35" fmla="*/ 638226 h 758081"/>
                  <a:gd name="connsiteX36" fmla="*/ 408775 w 463589"/>
                  <a:gd name="connsiteY36" fmla="*/ 571551 h 758081"/>
                  <a:gd name="connsiteX37" fmla="*/ 444970 w 463589"/>
                  <a:gd name="connsiteY37" fmla="*/ 481064 h 758081"/>
                  <a:gd name="connsiteX38" fmla="*/ 462115 w 463589"/>
                  <a:gd name="connsiteY38" fmla="*/ 378194 h 758081"/>
                  <a:gd name="connsiteX39" fmla="*/ 459257 w 463589"/>
                  <a:gd name="connsiteY39" fmla="*/ 278181 h 758081"/>
                  <a:gd name="connsiteX40" fmla="*/ 355435 w 463589"/>
                  <a:gd name="connsiteY40" fmla="*/ 145784 h 758081"/>
                  <a:gd name="connsiteX41" fmla="*/ 251612 w 463589"/>
                  <a:gd name="connsiteY41" fmla="*/ 101016 h 758081"/>
                  <a:gd name="connsiteX42" fmla="*/ 137312 w 463589"/>
                  <a:gd name="connsiteY42" fmla="*/ 64821 h 758081"/>
                  <a:gd name="connsiteX43" fmla="*/ 107785 w 463589"/>
                  <a:gd name="connsiteY43" fmla="*/ 81014 h 758081"/>
                  <a:gd name="connsiteX44" fmla="*/ 123977 w 463589"/>
                  <a:gd name="connsiteY44" fmla="*/ 111494 h 758081"/>
                  <a:gd name="connsiteX45" fmla="*/ 123977 w 463589"/>
                  <a:gd name="connsiteY45" fmla="*/ 111494 h 7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3589" h="758081">
                    <a:moveTo>
                      <a:pt x="123977" y="111494"/>
                    </a:moveTo>
                    <a:cubicBezTo>
                      <a:pt x="186842" y="124829"/>
                      <a:pt x="247802" y="149594"/>
                      <a:pt x="306857" y="175311"/>
                    </a:cubicBezTo>
                    <a:cubicBezTo>
                      <a:pt x="346862" y="193409"/>
                      <a:pt x="384962" y="218174"/>
                      <a:pt x="403060" y="259131"/>
                    </a:cubicBezTo>
                    <a:cubicBezTo>
                      <a:pt x="412585" y="280086"/>
                      <a:pt x="414490" y="304851"/>
                      <a:pt x="414490" y="328664"/>
                    </a:cubicBezTo>
                    <a:cubicBezTo>
                      <a:pt x="414490" y="360096"/>
                      <a:pt x="413537" y="390576"/>
                      <a:pt x="407822" y="421056"/>
                    </a:cubicBezTo>
                    <a:cubicBezTo>
                      <a:pt x="402107" y="452489"/>
                      <a:pt x="393535" y="482969"/>
                      <a:pt x="382105" y="512496"/>
                    </a:cubicBezTo>
                    <a:cubicBezTo>
                      <a:pt x="372580" y="535356"/>
                      <a:pt x="361150" y="557264"/>
                      <a:pt x="351625" y="579171"/>
                    </a:cubicBezTo>
                    <a:cubicBezTo>
                      <a:pt x="334480" y="618224"/>
                      <a:pt x="316382" y="659181"/>
                      <a:pt x="284950" y="686804"/>
                    </a:cubicBezTo>
                    <a:cubicBezTo>
                      <a:pt x="271615" y="698234"/>
                      <a:pt x="253517" y="706806"/>
                      <a:pt x="235420" y="708711"/>
                    </a:cubicBezTo>
                    <a:cubicBezTo>
                      <a:pt x="223990" y="710616"/>
                      <a:pt x="211607" y="709664"/>
                      <a:pt x="199225" y="710616"/>
                    </a:cubicBezTo>
                    <a:cubicBezTo>
                      <a:pt x="186842" y="711569"/>
                      <a:pt x="173507" y="712521"/>
                      <a:pt x="161125" y="710616"/>
                    </a:cubicBezTo>
                    <a:cubicBezTo>
                      <a:pt x="157315" y="709664"/>
                      <a:pt x="152552" y="708711"/>
                      <a:pt x="148742" y="707759"/>
                    </a:cubicBezTo>
                    <a:cubicBezTo>
                      <a:pt x="148742" y="707759"/>
                      <a:pt x="141122" y="702996"/>
                      <a:pt x="144932" y="704901"/>
                    </a:cubicBezTo>
                    <a:cubicBezTo>
                      <a:pt x="143980" y="703949"/>
                      <a:pt x="142075" y="702996"/>
                      <a:pt x="141122" y="701091"/>
                    </a:cubicBezTo>
                    <a:cubicBezTo>
                      <a:pt x="131597" y="692519"/>
                      <a:pt x="123977" y="682994"/>
                      <a:pt x="115405" y="673469"/>
                    </a:cubicBezTo>
                    <a:cubicBezTo>
                      <a:pt x="100165" y="655371"/>
                      <a:pt x="85877" y="636321"/>
                      <a:pt x="72542" y="616319"/>
                    </a:cubicBezTo>
                    <a:cubicBezTo>
                      <a:pt x="57302" y="591554"/>
                      <a:pt x="58255" y="558216"/>
                      <a:pt x="52540" y="530594"/>
                    </a:cubicBezTo>
                    <a:cubicBezTo>
                      <a:pt x="45872" y="498209"/>
                      <a:pt x="46825" y="465824"/>
                      <a:pt x="46825" y="432486"/>
                    </a:cubicBezTo>
                    <a:cubicBezTo>
                      <a:pt x="46825" y="394386"/>
                      <a:pt x="45872" y="356286"/>
                      <a:pt x="47777" y="318186"/>
                    </a:cubicBezTo>
                    <a:cubicBezTo>
                      <a:pt x="49682" y="281039"/>
                      <a:pt x="56350" y="245796"/>
                      <a:pt x="65875" y="209601"/>
                    </a:cubicBezTo>
                    <a:cubicBezTo>
                      <a:pt x="73495" y="180074"/>
                      <a:pt x="73495" y="148641"/>
                      <a:pt x="75400" y="118161"/>
                    </a:cubicBezTo>
                    <a:cubicBezTo>
                      <a:pt x="77305" y="90539"/>
                      <a:pt x="82067" y="61964"/>
                      <a:pt x="101117" y="41009"/>
                    </a:cubicBezTo>
                    <a:cubicBezTo>
                      <a:pt x="122072" y="18149"/>
                      <a:pt x="87782" y="-15189"/>
                      <a:pt x="67780" y="7671"/>
                    </a:cubicBezTo>
                    <a:cubicBezTo>
                      <a:pt x="45872" y="32436"/>
                      <a:pt x="34442" y="61964"/>
                      <a:pt x="30632" y="94349"/>
                    </a:cubicBezTo>
                    <a:cubicBezTo>
                      <a:pt x="26822" y="122924"/>
                      <a:pt x="28727" y="151499"/>
                      <a:pt x="24917" y="179121"/>
                    </a:cubicBezTo>
                    <a:cubicBezTo>
                      <a:pt x="23012" y="194361"/>
                      <a:pt x="17297" y="209601"/>
                      <a:pt x="14440" y="224841"/>
                    </a:cubicBezTo>
                    <a:cubicBezTo>
                      <a:pt x="9677" y="243891"/>
                      <a:pt x="6820" y="263894"/>
                      <a:pt x="4915" y="283896"/>
                    </a:cubicBezTo>
                    <a:cubicBezTo>
                      <a:pt x="1105" y="319139"/>
                      <a:pt x="152" y="354381"/>
                      <a:pt x="152" y="389624"/>
                    </a:cubicBezTo>
                    <a:cubicBezTo>
                      <a:pt x="152" y="426771"/>
                      <a:pt x="-800" y="464871"/>
                      <a:pt x="2057" y="502019"/>
                    </a:cubicBezTo>
                    <a:cubicBezTo>
                      <a:pt x="3962" y="520116"/>
                      <a:pt x="6820" y="538214"/>
                      <a:pt x="10630" y="555359"/>
                    </a:cubicBezTo>
                    <a:cubicBezTo>
                      <a:pt x="13487" y="571551"/>
                      <a:pt x="14440" y="588696"/>
                      <a:pt x="19202" y="605841"/>
                    </a:cubicBezTo>
                    <a:cubicBezTo>
                      <a:pt x="25870" y="633464"/>
                      <a:pt x="43967" y="655371"/>
                      <a:pt x="60160" y="677279"/>
                    </a:cubicBezTo>
                    <a:cubicBezTo>
                      <a:pt x="76352" y="699186"/>
                      <a:pt x="93497" y="722046"/>
                      <a:pt x="114452" y="739191"/>
                    </a:cubicBezTo>
                    <a:cubicBezTo>
                      <a:pt x="139217" y="759194"/>
                      <a:pt x="170650" y="759194"/>
                      <a:pt x="201130" y="757289"/>
                    </a:cubicBezTo>
                    <a:cubicBezTo>
                      <a:pt x="229705" y="755384"/>
                      <a:pt x="256375" y="754431"/>
                      <a:pt x="283045" y="743001"/>
                    </a:cubicBezTo>
                    <a:cubicBezTo>
                      <a:pt x="327812" y="722999"/>
                      <a:pt x="356387" y="680136"/>
                      <a:pt x="377342" y="638226"/>
                    </a:cubicBezTo>
                    <a:cubicBezTo>
                      <a:pt x="387820" y="616319"/>
                      <a:pt x="397345" y="593459"/>
                      <a:pt x="408775" y="571551"/>
                    </a:cubicBezTo>
                    <a:cubicBezTo>
                      <a:pt x="423062" y="542024"/>
                      <a:pt x="436397" y="512496"/>
                      <a:pt x="444970" y="481064"/>
                    </a:cubicBezTo>
                    <a:cubicBezTo>
                      <a:pt x="454495" y="447726"/>
                      <a:pt x="460210" y="412484"/>
                      <a:pt x="462115" y="378194"/>
                    </a:cubicBezTo>
                    <a:cubicBezTo>
                      <a:pt x="464020" y="344856"/>
                      <a:pt x="464972" y="310566"/>
                      <a:pt x="459257" y="278181"/>
                    </a:cubicBezTo>
                    <a:cubicBezTo>
                      <a:pt x="448780" y="219126"/>
                      <a:pt x="406870" y="173406"/>
                      <a:pt x="355435" y="145784"/>
                    </a:cubicBezTo>
                    <a:cubicBezTo>
                      <a:pt x="322097" y="127686"/>
                      <a:pt x="286855" y="114351"/>
                      <a:pt x="251612" y="101016"/>
                    </a:cubicBezTo>
                    <a:cubicBezTo>
                      <a:pt x="214465" y="86729"/>
                      <a:pt x="176365" y="73394"/>
                      <a:pt x="137312" y="64821"/>
                    </a:cubicBezTo>
                    <a:cubicBezTo>
                      <a:pt x="124930" y="61964"/>
                      <a:pt x="111595" y="68631"/>
                      <a:pt x="107785" y="81014"/>
                    </a:cubicBezTo>
                    <a:cubicBezTo>
                      <a:pt x="103975" y="93396"/>
                      <a:pt x="111595" y="108636"/>
                      <a:pt x="123977" y="111494"/>
                    </a:cubicBezTo>
                    <a:lnTo>
                      <a:pt x="123977" y="1114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5" name="Freeform: Shape 74">
                <a:extLst>
                  <a:ext uri="{FF2B5EF4-FFF2-40B4-BE49-F238E27FC236}">
                    <a16:creationId xmlns:a16="http://schemas.microsoft.com/office/drawing/2014/main" id="{5466BCDD-6AAA-4929-A14B-143950E260BF}"/>
                  </a:ext>
                </a:extLst>
              </p:cNvPr>
              <p:cNvSpPr/>
              <p:nvPr/>
            </p:nvSpPr>
            <p:spPr>
              <a:xfrm>
                <a:off x="6248724" y="901523"/>
                <a:ext cx="406568" cy="620663"/>
              </a:xfrm>
              <a:custGeom>
                <a:avLst/>
                <a:gdLst>
                  <a:gd name="connsiteX0" fmla="*/ 175888 w 406568"/>
                  <a:gd name="connsiteY0" fmla="*/ 32879 h 620663"/>
                  <a:gd name="connsiteX1" fmla="*/ 64446 w 406568"/>
                  <a:gd name="connsiteY1" fmla="*/ 76694 h 620663"/>
                  <a:gd name="connsiteX2" fmla="*/ 20631 w 406568"/>
                  <a:gd name="connsiteY2" fmla="*/ 115747 h 620663"/>
                  <a:gd name="connsiteX3" fmla="*/ 628 w 406568"/>
                  <a:gd name="connsiteY3" fmla="*/ 174802 h 620663"/>
                  <a:gd name="connsiteX4" fmla="*/ 3486 w 406568"/>
                  <a:gd name="connsiteY4" fmla="*/ 249097 h 620663"/>
                  <a:gd name="connsiteX5" fmla="*/ 7296 w 406568"/>
                  <a:gd name="connsiteY5" fmla="*/ 321487 h 620663"/>
                  <a:gd name="connsiteX6" fmla="*/ 18726 w 406568"/>
                  <a:gd name="connsiteY6" fmla="*/ 419594 h 620663"/>
                  <a:gd name="connsiteX7" fmla="*/ 45396 w 406568"/>
                  <a:gd name="connsiteY7" fmla="*/ 514844 h 620663"/>
                  <a:gd name="connsiteX8" fmla="*/ 148266 w 406568"/>
                  <a:gd name="connsiteY8" fmla="*/ 606284 h 620663"/>
                  <a:gd name="connsiteX9" fmla="*/ 219703 w 406568"/>
                  <a:gd name="connsiteY9" fmla="*/ 617714 h 620663"/>
                  <a:gd name="connsiteX10" fmla="*/ 314953 w 406568"/>
                  <a:gd name="connsiteY10" fmla="*/ 619619 h 620663"/>
                  <a:gd name="connsiteX11" fmla="*/ 376866 w 406568"/>
                  <a:gd name="connsiteY11" fmla="*/ 593902 h 620663"/>
                  <a:gd name="connsiteX12" fmla="*/ 406393 w 406568"/>
                  <a:gd name="connsiteY12" fmla="*/ 521512 h 620663"/>
                  <a:gd name="connsiteX13" fmla="*/ 394011 w 406568"/>
                  <a:gd name="connsiteY13" fmla="*/ 453884 h 620663"/>
                  <a:gd name="connsiteX14" fmla="*/ 383533 w 406568"/>
                  <a:gd name="connsiteY14" fmla="*/ 411974 h 620663"/>
                  <a:gd name="connsiteX15" fmla="*/ 360673 w 406568"/>
                  <a:gd name="connsiteY15" fmla="*/ 381494 h 620663"/>
                  <a:gd name="connsiteX16" fmla="*/ 337813 w 406568"/>
                  <a:gd name="connsiteY16" fmla="*/ 283387 h 620663"/>
                  <a:gd name="connsiteX17" fmla="*/ 326383 w 406568"/>
                  <a:gd name="connsiteY17" fmla="*/ 236714 h 620663"/>
                  <a:gd name="connsiteX18" fmla="*/ 306381 w 406568"/>
                  <a:gd name="connsiteY18" fmla="*/ 186231 h 620663"/>
                  <a:gd name="connsiteX19" fmla="*/ 286378 w 406568"/>
                  <a:gd name="connsiteY19" fmla="*/ 135749 h 620663"/>
                  <a:gd name="connsiteX20" fmla="*/ 259708 w 406568"/>
                  <a:gd name="connsiteY20" fmla="*/ 90981 h 620663"/>
                  <a:gd name="connsiteX21" fmla="*/ 216846 w 406568"/>
                  <a:gd name="connsiteY21" fmla="*/ 7162 h 620663"/>
                  <a:gd name="connsiteX22" fmla="*/ 183508 w 406568"/>
                  <a:gd name="connsiteY22" fmla="*/ 7162 h 620663"/>
                  <a:gd name="connsiteX23" fmla="*/ 183508 w 406568"/>
                  <a:gd name="connsiteY23" fmla="*/ 40499 h 620663"/>
                  <a:gd name="connsiteX24" fmla="*/ 213036 w 406568"/>
                  <a:gd name="connsiteY24" fmla="*/ 106222 h 620663"/>
                  <a:gd name="connsiteX25" fmla="*/ 234943 w 406568"/>
                  <a:gd name="connsiteY25" fmla="*/ 136702 h 620663"/>
                  <a:gd name="connsiteX26" fmla="*/ 252088 w 406568"/>
                  <a:gd name="connsiteY26" fmla="*/ 175754 h 620663"/>
                  <a:gd name="connsiteX27" fmla="*/ 283521 w 406568"/>
                  <a:gd name="connsiteY27" fmla="*/ 255764 h 620663"/>
                  <a:gd name="connsiteX28" fmla="*/ 299713 w 406568"/>
                  <a:gd name="connsiteY28" fmla="*/ 334822 h 620663"/>
                  <a:gd name="connsiteX29" fmla="*/ 324478 w 406568"/>
                  <a:gd name="connsiteY29" fmla="*/ 411022 h 620663"/>
                  <a:gd name="connsiteX30" fmla="*/ 345433 w 406568"/>
                  <a:gd name="connsiteY30" fmla="*/ 436739 h 620663"/>
                  <a:gd name="connsiteX31" fmla="*/ 349243 w 406568"/>
                  <a:gd name="connsiteY31" fmla="*/ 471981 h 620663"/>
                  <a:gd name="connsiteX32" fmla="*/ 357816 w 406568"/>
                  <a:gd name="connsiteY32" fmla="*/ 503414 h 620663"/>
                  <a:gd name="connsiteX33" fmla="*/ 358768 w 406568"/>
                  <a:gd name="connsiteY33" fmla="*/ 522464 h 620663"/>
                  <a:gd name="connsiteX34" fmla="*/ 346386 w 406568"/>
                  <a:gd name="connsiteY34" fmla="*/ 552944 h 620663"/>
                  <a:gd name="connsiteX35" fmla="*/ 343528 w 406568"/>
                  <a:gd name="connsiteY35" fmla="*/ 557707 h 620663"/>
                  <a:gd name="connsiteX36" fmla="*/ 341623 w 406568"/>
                  <a:gd name="connsiteY36" fmla="*/ 560564 h 620663"/>
                  <a:gd name="connsiteX37" fmla="*/ 338766 w 406568"/>
                  <a:gd name="connsiteY37" fmla="*/ 563422 h 620663"/>
                  <a:gd name="connsiteX38" fmla="*/ 336861 w 406568"/>
                  <a:gd name="connsiteY38" fmla="*/ 565327 h 620663"/>
                  <a:gd name="connsiteX39" fmla="*/ 334003 w 406568"/>
                  <a:gd name="connsiteY39" fmla="*/ 567232 h 620663"/>
                  <a:gd name="connsiteX40" fmla="*/ 329241 w 406568"/>
                  <a:gd name="connsiteY40" fmla="*/ 569137 h 620663"/>
                  <a:gd name="connsiteX41" fmla="*/ 315906 w 406568"/>
                  <a:gd name="connsiteY41" fmla="*/ 571994 h 620663"/>
                  <a:gd name="connsiteX42" fmla="*/ 271138 w 406568"/>
                  <a:gd name="connsiteY42" fmla="*/ 571994 h 620663"/>
                  <a:gd name="connsiteX43" fmla="*/ 195891 w 406568"/>
                  <a:gd name="connsiteY43" fmla="*/ 569137 h 620663"/>
                  <a:gd name="connsiteX44" fmla="*/ 101593 w 406568"/>
                  <a:gd name="connsiteY44" fmla="*/ 519606 h 620663"/>
                  <a:gd name="connsiteX45" fmla="*/ 75876 w 406568"/>
                  <a:gd name="connsiteY45" fmla="*/ 454837 h 620663"/>
                  <a:gd name="connsiteX46" fmla="*/ 59683 w 406568"/>
                  <a:gd name="connsiteY46" fmla="*/ 370064 h 620663"/>
                  <a:gd name="connsiteX47" fmla="*/ 54921 w 406568"/>
                  <a:gd name="connsiteY47" fmla="*/ 288149 h 620663"/>
                  <a:gd name="connsiteX48" fmla="*/ 50158 w 406568"/>
                  <a:gd name="connsiteY48" fmla="*/ 226237 h 620663"/>
                  <a:gd name="connsiteX49" fmla="*/ 52063 w 406568"/>
                  <a:gd name="connsiteY49" fmla="*/ 157656 h 620663"/>
                  <a:gd name="connsiteX50" fmla="*/ 53968 w 406568"/>
                  <a:gd name="connsiteY50" fmla="*/ 152894 h 620663"/>
                  <a:gd name="connsiteX51" fmla="*/ 54921 w 406568"/>
                  <a:gd name="connsiteY51" fmla="*/ 150989 h 620663"/>
                  <a:gd name="connsiteX52" fmla="*/ 56826 w 406568"/>
                  <a:gd name="connsiteY52" fmla="*/ 147179 h 620663"/>
                  <a:gd name="connsiteX53" fmla="*/ 57778 w 406568"/>
                  <a:gd name="connsiteY53" fmla="*/ 146227 h 620663"/>
                  <a:gd name="connsiteX54" fmla="*/ 77781 w 406568"/>
                  <a:gd name="connsiteY54" fmla="*/ 127177 h 620663"/>
                  <a:gd name="connsiteX55" fmla="*/ 128263 w 406568"/>
                  <a:gd name="connsiteY55" fmla="*/ 92887 h 620663"/>
                  <a:gd name="connsiteX56" fmla="*/ 141598 w 406568"/>
                  <a:gd name="connsiteY56" fmla="*/ 86219 h 620663"/>
                  <a:gd name="connsiteX57" fmla="*/ 151123 w 406568"/>
                  <a:gd name="connsiteY57" fmla="*/ 82409 h 620663"/>
                  <a:gd name="connsiteX58" fmla="*/ 163506 w 406568"/>
                  <a:gd name="connsiteY58" fmla="*/ 79552 h 620663"/>
                  <a:gd name="connsiteX59" fmla="*/ 164458 w 406568"/>
                  <a:gd name="connsiteY59" fmla="*/ 79552 h 620663"/>
                  <a:gd name="connsiteX60" fmla="*/ 193986 w 406568"/>
                  <a:gd name="connsiteY60" fmla="*/ 63359 h 620663"/>
                  <a:gd name="connsiteX61" fmla="*/ 175888 w 406568"/>
                  <a:gd name="connsiteY61" fmla="*/ 32879 h 620663"/>
                  <a:gd name="connsiteX62" fmla="*/ 175888 w 406568"/>
                  <a:gd name="connsiteY62" fmla="*/ 32879 h 6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06568" h="620663">
                    <a:moveTo>
                      <a:pt x="175888" y="32879"/>
                    </a:moveTo>
                    <a:cubicBezTo>
                      <a:pt x="136836" y="26212"/>
                      <a:pt x="94926" y="53834"/>
                      <a:pt x="64446" y="76694"/>
                    </a:cubicBezTo>
                    <a:cubicBezTo>
                      <a:pt x="49206" y="88124"/>
                      <a:pt x="33013" y="100506"/>
                      <a:pt x="20631" y="115747"/>
                    </a:cubicBezTo>
                    <a:cubicBezTo>
                      <a:pt x="6343" y="132891"/>
                      <a:pt x="1581" y="152894"/>
                      <a:pt x="628" y="174802"/>
                    </a:cubicBezTo>
                    <a:cubicBezTo>
                      <a:pt x="-1277" y="199566"/>
                      <a:pt x="1581" y="224331"/>
                      <a:pt x="3486" y="249097"/>
                    </a:cubicBezTo>
                    <a:cubicBezTo>
                      <a:pt x="5391" y="272909"/>
                      <a:pt x="6343" y="296722"/>
                      <a:pt x="7296" y="321487"/>
                    </a:cubicBezTo>
                    <a:cubicBezTo>
                      <a:pt x="8248" y="354824"/>
                      <a:pt x="12058" y="387209"/>
                      <a:pt x="18726" y="419594"/>
                    </a:cubicBezTo>
                    <a:cubicBezTo>
                      <a:pt x="24441" y="451979"/>
                      <a:pt x="32061" y="484364"/>
                      <a:pt x="45396" y="514844"/>
                    </a:cubicBezTo>
                    <a:cubicBezTo>
                      <a:pt x="64446" y="559612"/>
                      <a:pt x="102546" y="591044"/>
                      <a:pt x="148266" y="606284"/>
                    </a:cubicBezTo>
                    <a:cubicBezTo>
                      <a:pt x="171126" y="613904"/>
                      <a:pt x="195891" y="616761"/>
                      <a:pt x="219703" y="617714"/>
                    </a:cubicBezTo>
                    <a:cubicBezTo>
                      <a:pt x="251136" y="618667"/>
                      <a:pt x="283521" y="622477"/>
                      <a:pt x="314953" y="619619"/>
                    </a:cubicBezTo>
                    <a:cubicBezTo>
                      <a:pt x="337813" y="617714"/>
                      <a:pt x="361626" y="611999"/>
                      <a:pt x="376866" y="593902"/>
                    </a:cubicBezTo>
                    <a:cubicBezTo>
                      <a:pt x="393058" y="574852"/>
                      <a:pt x="405441" y="546277"/>
                      <a:pt x="406393" y="521512"/>
                    </a:cubicBezTo>
                    <a:cubicBezTo>
                      <a:pt x="408298" y="497699"/>
                      <a:pt x="394011" y="477697"/>
                      <a:pt x="394011" y="453884"/>
                    </a:cubicBezTo>
                    <a:cubicBezTo>
                      <a:pt x="394011" y="438644"/>
                      <a:pt x="392106" y="424356"/>
                      <a:pt x="383533" y="411974"/>
                    </a:cubicBezTo>
                    <a:cubicBezTo>
                      <a:pt x="376866" y="401497"/>
                      <a:pt x="365436" y="392924"/>
                      <a:pt x="360673" y="381494"/>
                    </a:cubicBezTo>
                    <a:cubicBezTo>
                      <a:pt x="347338" y="351014"/>
                      <a:pt x="343528" y="315772"/>
                      <a:pt x="337813" y="283387"/>
                    </a:cubicBezTo>
                    <a:cubicBezTo>
                      <a:pt x="334956" y="268147"/>
                      <a:pt x="331146" y="251954"/>
                      <a:pt x="326383" y="236714"/>
                    </a:cubicBezTo>
                    <a:cubicBezTo>
                      <a:pt x="320668" y="219569"/>
                      <a:pt x="313048" y="203377"/>
                      <a:pt x="306381" y="186231"/>
                    </a:cubicBezTo>
                    <a:cubicBezTo>
                      <a:pt x="299713" y="169087"/>
                      <a:pt x="293998" y="152894"/>
                      <a:pt x="286378" y="135749"/>
                    </a:cubicBezTo>
                    <a:cubicBezTo>
                      <a:pt x="278758" y="119556"/>
                      <a:pt x="270186" y="106222"/>
                      <a:pt x="259708" y="90981"/>
                    </a:cubicBezTo>
                    <a:cubicBezTo>
                      <a:pt x="240658" y="65264"/>
                      <a:pt x="237801" y="32879"/>
                      <a:pt x="216846" y="7162"/>
                    </a:cubicBezTo>
                    <a:cubicBezTo>
                      <a:pt x="209226" y="-3316"/>
                      <a:pt x="191128" y="-1411"/>
                      <a:pt x="183508" y="7162"/>
                    </a:cubicBezTo>
                    <a:cubicBezTo>
                      <a:pt x="173983" y="16687"/>
                      <a:pt x="175888" y="30974"/>
                      <a:pt x="183508" y="40499"/>
                    </a:cubicBezTo>
                    <a:cubicBezTo>
                      <a:pt x="198748" y="58597"/>
                      <a:pt x="200653" y="86219"/>
                      <a:pt x="213036" y="106222"/>
                    </a:cubicBezTo>
                    <a:cubicBezTo>
                      <a:pt x="219703" y="116699"/>
                      <a:pt x="228276" y="126224"/>
                      <a:pt x="234943" y="136702"/>
                    </a:cubicBezTo>
                    <a:cubicBezTo>
                      <a:pt x="242563" y="149084"/>
                      <a:pt x="247326" y="162419"/>
                      <a:pt x="252088" y="175754"/>
                    </a:cubicBezTo>
                    <a:cubicBezTo>
                      <a:pt x="262566" y="202424"/>
                      <a:pt x="274948" y="228141"/>
                      <a:pt x="283521" y="255764"/>
                    </a:cubicBezTo>
                    <a:cubicBezTo>
                      <a:pt x="291141" y="281481"/>
                      <a:pt x="294951" y="308152"/>
                      <a:pt x="299713" y="334822"/>
                    </a:cubicBezTo>
                    <a:cubicBezTo>
                      <a:pt x="304476" y="360539"/>
                      <a:pt x="310191" y="389114"/>
                      <a:pt x="324478" y="411022"/>
                    </a:cubicBezTo>
                    <a:cubicBezTo>
                      <a:pt x="330193" y="420547"/>
                      <a:pt x="340671" y="427214"/>
                      <a:pt x="345433" y="436739"/>
                    </a:cubicBezTo>
                    <a:cubicBezTo>
                      <a:pt x="350196" y="446264"/>
                      <a:pt x="347338" y="460552"/>
                      <a:pt x="349243" y="471981"/>
                    </a:cubicBezTo>
                    <a:cubicBezTo>
                      <a:pt x="351148" y="482459"/>
                      <a:pt x="354958" y="492937"/>
                      <a:pt x="357816" y="503414"/>
                    </a:cubicBezTo>
                    <a:cubicBezTo>
                      <a:pt x="360673" y="511987"/>
                      <a:pt x="360673" y="514844"/>
                      <a:pt x="358768" y="522464"/>
                    </a:cubicBezTo>
                    <a:cubicBezTo>
                      <a:pt x="355911" y="532942"/>
                      <a:pt x="351148" y="543419"/>
                      <a:pt x="346386" y="552944"/>
                    </a:cubicBezTo>
                    <a:cubicBezTo>
                      <a:pt x="345433" y="554849"/>
                      <a:pt x="344481" y="555802"/>
                      <a:pt x="343528" y="557707"/>
                    </a:cubicBezTo>
                    <a:cubicBezTo>
                      <a:pt x="343528" y="557707"/>
                      <a:pt x="338766" y="564374"/>
                      <a:pt x="341623" y="560564"/>
                    </a:cubicBezTo>
                    <a:cubicBezTo>
                      <a:pt x="340671" y="561517"/>
                      <a:pt x="339718" y="562469"/>
                      <a:pt x="338766" y="563422"/>
                    </a:cubicBezTo>
                    <a:cubicBezTo>
                      <a:pt x="334956" y="567232"/>
                      <a:pt x="340671" y="562469"/>
                      <a:pt x="336861" y="565327"/>
                    </a:cubicBezTo>
                    <a:cubicBezTo>
                      <a:pt x="336861" y="565327"/>
                      <a:pt x="330193" y="568184"/>
                      <a:pt x="334003" y="567232"/>
                    </a:cubicBezTo>
                    <a:cubicBezTo>
                      <a:pt x="332098" y="568184"/>
                      <a:pt x="330193" y="568184"/>
                      <a:pt x="329241" y="569137"/>
                    </a:cubicBezTo>
                    <a:cubicBezTo>
                      <a:pt x="324478" y="570089"/>
                      <a:pt x="319716" y="571042"/>
                      <a:pt x="315906" y="571994"/>
                    </a:cubicBezTo>
                    <a:cubicBezTo>
                      <a:pt x="300666" y="573899"/>
                      <a:pt x="285426" y="572947"/>
                      <a:pt x="271138" y="571994"/>
                    </a:cubicBezTo>
                    <a:cubicBezTo>
                      <a:pt x="246373" y="571042"/>
                      <a:pt x="220656" y="571994"/>
                      <a:pt x="195891" y="569137"/>
                    </a:cubicBezTo>
                    <a:cubicBezTo>
                      <a:pt x="159696" y="564374"/>
                      <a:pt x="123501" y="550087"/>
                      <a:pt x="101593" y="519606"/>
                    </a:cubicBezTo>
                    <a:cubicBezTo>
                      <a:pt x="87306" y="500556"/>
                      <a:pt x="81591" y="477697"/>
                      <a:pt x="75876" y="454837"/>
                    </a:cubicBezTo>
                    <a:cubicBezTo>
                      <a:pt x="68256" y="427214"/>
                      <a:pt x="62541" y="398639"/>
                      <a:pt x="59683" y="370064"/>
                    </a:cubicBezTo>
                    <a:cubicBezTo>
                      <a:pt x="56826" y="342442"/>
                      <a:pt x="55873" y="315772"/>
                      <a:pt x="54921" y="288149"/>
                    </a:cubicBezTo>
                    <a:cubicBezTo>
                      <a:pt x="53968" y="267194"/>
                      <a:pt x="51111" y="246239"/>
                      <a:pt x="50158" y="226237"/>
                    </a:cubicBezTo>
                    <a:cubicBezTo>
                      <a:pt x="48253" y="203377"/>
                      <a:pt x="46348" y="178612"/>
                      <a:pt x="52063" y="157656"/>
                    </a:cubicBezTo>
                    <a:cubicBezTo>
                      <a:pt x="52063" y="155752"/>
                      <a:pt x="53016" y="154799"/>
                      <a:pt x="53968" y="152894"/>
                    </a:cubicBezTo>
                    <a:cubicBezTo>
                      <a:pt x="53016" y="156704"/>
                      <a:pt x="54921" y="151941"/>
                      <a:pt x="54921" y="150989"/>
                    </a:cubicBezTo>
                    <a:cubicBezTo>
                      <a:pt x="55873" y="150037"/>
                      <a:pt x="56826" y="149084"/>
                      <a:pt x="56826" y="147179"/>
                    </a:cubicBezTo>
                    <a:cubicBezTo>
                      <a:pt x="53968" y="151941"/>
                      <a:pt x="56826" y="147179"/>
                      <a:pt x="57778" y="146227"/>
                    </a:cubicBezTo>
                    <a:cubicBezTo>
                      <a:pt x="63493" y="139559"/>
                      <a:pt x="70161" y="132891"/>
                      <a:pt x="77781" y="127177"/>
                    </a:cubicBezTo>
                    <a:cubicBezTo>
                      <a:pt x="92068" y="114794"/>
                      <a:pt x="110166" y="102412"/>
                      <a:pt x="128263" y="92887"/>
                    </a:cubicBezTo>
                    <a:cubicBezTo>
                      <a:pt x="133026" y="90981"/>
                      <a:pt x="136836" y="88124"/>
                      <a:pt x="141598" y="86219"/>
                    </a:cubicBezTo>
                    <a:cubicBezTo>
                      <a:pt x="145408" y="84314"/>
                      <a:pt x="145408" y="84314"/>
                      <a:pt x="151123" y="82409"/>
                    </a:cubicBezTo>
                    <a:cubicBezTo>
                      <a:pt x="154933" y="81456"/>
                      <a:pt x="159696" y="79552"/>
                      <a:pt x="163506" y="79552"/>
                    </a:cubicBezTo>
                    <a:cubicBezTo>
                      <a:pt x="155886" y="81456"/>
                      <a:pt x="173031" y="80504"/>
                      <a:pt x="164458" y="79552"/>
                    </a:cubicBezTo>
                    <a:cubicBezTo>
                      <a:pt x="176841" y="81456"/>
                      <a:pt x="190176" y="76694"/>
                      <a:pt x="193986" y="63359"/>
                    </a:cubicBezTo>
                    <a:cubicBezTo>
                      <a:pt x="195891" y="50977"/>
                      <a:pt x="189223" y="34784"/>
                      <a:pt x="175888" y="32879"/>
                    </a:cubicBezTo>
                    <a:lnTo>
                      <a:pt x="175888" y="328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6" name="Freeform: Shape 75">
                <a:extLst>
                  <a:ext uri="{FF2B5EF4-FFF2-40B4-BE49-F238E27FC236}">
                    <a16:creationId xmlns:a16="http://schemas.microsoft.com/office/drawing/2014/main" id="{9FB5AF65-04C8-4007-9FF1-52DF627BD24F}"/>
                  </a:ext>
                </a:extLst>
              </p:cNvPr>
              <p:cNvSpPr/>
              <p:nvPr/>
            </p:nvSpPr>
            <p:spPr>
              <a:xfrm>
                <a:off x="6147401" y="2054842"/>
                <a:ext cx="217236" cy="230924"/>
              </a:xfrm>
              <a:custGeom>
                <a:avLst/>
                <a:gdLst>
                  <a:gd name="connsiteX0" fmla="*/ 187676 w 217236"/>
                  <a:gd name="connsiteY0" fmla="*/ 653 h 230924"/>
                  <a:gd name="connsiteX1" fmla="*/ 85758 w 217236"/>
                  <a:gd name="connsiteY1" fmla="*/ 93998 h 230924"/>
                  <a:gd name="connsiteX2" fmla="*/ 80996 w 217236"/>
                  <a:gd name="connsiteY2" fmla="*/ 99713 h 230924"/>
                  <a:gd name="connsiteX3" fmla="*/ 79091 w 217236"/>
                  <a:gd name="connsiteY3" fmla="*/ 101618 h 230924"/>
                  <a:gd name="connsiteX4" fmla="*/ 66708 w 217236"/>
                  <a:gd name="connsiteY4" fmla="*/ 116858 h 230924"/>
                  <a:gd name="connsiteX5" fmla="*/ 45753 w 217236"/>
                  <a:gd name="connsiteY5" fmla="*/ 147338 h 230924"/>
                  <a:gd name="connsiteX6" fmla="*/ 30513 w 217236"/>
                  <a:gd name="connsiteY6" fmla="*/ 172103 h 230924"/>
                  <a:gd name="connsiteX7" fmla="*/ 27656 w 217236"/>
                  <a:gd name="connsiteY7" fmla="*/ 175913 h 230924"/>
                  <a:gd name="connsiteX8" fmla="*/ 27656 w 217236"/>
                  <a:gd name="connsiteY8" fmla="*/ 175913 h 230924"/>
                  <a:gd name="connsiteX9" fmla="*/ 21941 w 217236"/>
                  <a:gd name="connsiteY9" fmla="*/ 181628 h 230924"/>
                  <a:gd name="connsiteX10" fmla="*/ 20988 w 217236"/>
                  <a:gd name="connsiteY10" fmla="*/ 182580 h 230924"/>
                  <a:gd name="connsiteX11" fmla="*/ 20036 w 217236"/>
                  <a:gd name="connsiteY11" fmla="*/ 183533 h 230924"/>
                  <a:gd name="connsiteX12" fmla="*/ 20988 w 217236"/>
                  <a:gd name="connsiteY12" fmla="*/ 183533 h 230924"/>
                  <a:gd name="connsiteX13" fmla="*/ 17178 w 217236"/>
                  <a:gd name="connsiteY13" fmla="*/ 184485 h 230924"/>
                  <a:gd name="connsiteX14" fmla="*/ 986 w 217236"/>
                  <a:gd name="connsiteY14" fmla="*/ 214013 h 230924"/>
                  <a:gd name="connsiteX15" fmla="*/ 30513 w 217236"/>
                  <a:gd name="connsiteY15" fmla="*/ 230205 h 230924"/>
                  <a:gd name="connsiteX16" fmla="*/ 80043 w 217236"/>
                  <a:gd name="connsiteY16" fmla="*/ 181628 h 230924"/>
                  <a:gd name="connsiteX17" fmla="*/ 117191 w 217236"/>
                  <a:gd name="connsiteY17" fmla="*/ 129240 h 230924"/>
                  <a:gd name="connsiteX18" fmla="*/ 155291 w 217236"/>
                  <a:gd name="connsiteY18" fmla="*/ 80663 h 230924"/>
                  <a:gd name="connsiteX19" fmla="*/ 179103 w 217236"/>
                  <a:gd name="connsiteY19" fmla="*/ 56850 h 230924"/>
                  <a:gd name="connsiteX20" fmla="*/ 182913 w 217236"/>
                  <a:gd name="connsiteY20" fmla="*/ 53993 h 230924"/>
                  <a:gd name="connsiteX21" fmla="*/ 189581 w 217236"/>
                  <a:gd name="connsiteY21" fmla="*/ 50183 h 230924"/>
                  <a:gd name="connsiteX22" fmla="*/ 191486 w 217236"/>
                  <a:gd name="connsiteY22" fmla="*/ 49230 h 230924"/>
                  <a:gd name="connsiteX23" fmla="*/ 200058 w 217236"/>
                  <a:gd name="connsiteY23" fmla="*/ 47325 h 230924"/>
                  <a:gd name="connsiteX24" fmla="*/ 216251 w 217236"/>
                  <a:gd name="connsiteY24" fmla="*/ 17798 h 230924"/>
                  <a:gd name="connsiteX25" fmla="*/ 187676 w 217236"/>
                  <a:gd name="connsiteY25" fmla="*/ 653 h 230924"/>
                  <a:gd name="connsiteX26" fmla="*/ 187676 w 217236"/>
                  <a:gd name="connsiteY26" fmla="*/ 653 h 2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236" h="230924">
                    <a:moveTo>
                      <a:pt x="187676" y="653"/>
                    </a:moveTo>
                    <a:cubicBezTo>
                      <a:pt x="141956" y="11130"/>
                      <a:pt x="111476" y="58755"/>
                      <a:pt x="85758" y="93998"/>
                    </a:cubicBezTo>
                    <a:cubicBezTo>
                      <a:pt x="83853" y="95903"/>
                      <a:pt x="82901" y="97808"/>
                      <a:pt x="80996" y="99713"/>
                    </a:cubicBezTo>
                    <a:cubicBezTo>
                      <a:pt x="77186" y="104475"/>
                      <a:pt x="84806" y="94950"/>
                      <a:pt x="79091" y="101618"/>
                    </a:cubicBezTo>
                    <a:cubicBezTo>
                      <a:pt x="75281" y="106380"/>
                      <a:pt x="71471" y="111143"/>
                      <a:pt x="66708" y="116858"/>
                    </a:cubicBezTo>
                    <a:cubicBezTo>
                      <a:pt x="59088" y="126383"/>
                      <a:pt x="52421" y="136860"/>
                      <a:pt x="45753" y="147338"/>
                    </a:cubicBezTo>
                    <a:cubicBezTo>
                      <a:pt x="40991" y="155910"/>
                      <a:pt x="36228" y="164483"/>
                      <a:pt x="30513" y="172103"/>
                    </a:cubicBezTo>
                    <a:cubicBezTo>
                      <a:pt x="29561" y="173055"/>
                      <a:pt x="28608" y="174960"/>
                      <a:pt x="27656" y="175913"/>
                    </a:cubicBezTo>
                    <a:cubicBezTo>
                      <a:pt x="28608" y="174960"/>
                      <a:pt x="28608" y="174960"/>
                      <a:pt x="27656" y="175913"/>
                    </a:cubicBezTo>
                    <a:cubicBezTo>
                      <a:pt x="25751" y="177818"/>
                      <a:pt x="23846" y="179723"/>
                      <a:pt x="21941" y="181628"/>
                    </a:cubicBezTo>
                    <a:cubicBezTo>
                      <a:pt x="20036" y="183533"/>
                      <a:pt x="20036" y="183533"/>
                      <a:pt x="20988" y="182580"/>
                    </a:cubicBezTo>
                    <a:cubicBezTo>
                      <a:pt x="21941" y="181628"/>
                      <a:pt x="21941" y="181628"/>
                      <a:pt x="20036" y="183533"/>
                    </a:cubicBezTo>
                    <a:cubicBezTo>
                      <a:pt x="17178" y="184485"/>
                      <a:pt x="18131" y="184485"/>
                      <a:pt x="20988" y="183533"/>
                    </a:cubicBezTo>
                    <a:cubicBezTo>
                      <a:pt x="20036" y="183533"/>
                      <a:pt x="19083" y="184485"/>
                      <a:pt x="17178" y="184485"/>
                    </a:cubicBezTo>
                    <a:cubicBezTo>
                      <a:pt x="4796" y="187343"/>
                      <a:pt x="-2824" y="201630"/>
                      <a:pt x="986" y="214013"/>
                    </a:cubicBezTo>
                    <a:cubicBezTo>
                      <a:pt x="4796" y="227348"/>
                      <a:pt x="17178" y="233063"/>
                      <a:pt x="30513" y="230205"/>
                    </a:cubicBezTo>
                    <a:cubicBezTo>
                      <a:pt x="54326" y="225443"/>
                      <a:pt x="69566" y="200678"/>
                      <a:pt x="80043" y="181628"/>
                    </a:cubicBezTo>
                    <a:cubicBezTo>
                      <a:pt x="92426" y="160673"/>
                      <a:pt x="101951" y="147338"/>
                      <a:pt x="117191" y="129240"/>
                    </a:cubicBezTo>
                    <a:cubicBezTo>
                      <a:pt x="130526" y="112095"/>
                      <a:pt x="141956" y="95903"/>
                      <a:pt x="155291" y="80663"/>
                    </a:cubicBezTo>
                    <a:cubicBezTo>
                      <a:pt x="162911" y="72090"/>
                      <a:pt x="170531" y="64470"/>
                      <a:pt x="179103" y="56850"/>
                    </a:cubicBezTo>
                    <a:cubicBezTo>
                      <a:pt x="176246" y="58755"/>
                      <a:pt x="181961" y="54945"/>
                      <a:pt x="182913" y="53993"/>
                    </a:cubicBezTo>
                    <a:cubicBezTo>
                      <a:pt x="184818" y="52088"/>
                      <a:pt x="187676" y="51135"/>
                      <a:pt x="189581" y="50183"/>
                    </a:cubicBezTo>
                    <a:cubicBezTo>
                      <a:pt x="189581" y="50183"/>
                      <a:pt x="196248" y="47325"/>
                      <a:pt x="191486" y="49230"/>
                    </a:cubicBezTo>
                    <a:cubicBezTo>
                      <a:pt x="194343" y="48278"/>
                      <a:pt x="197201" y="47325"/>
                      <a:pt x="200058" y="47325"/>
                    </a:cubicBezTo>
                    <a:cubicBezTo>
                      <a:pt x="212441" y="44468"/>
                      <a:pt x="220061" y="30180"/>
                      <a:pt x="216251" y="17798"/>
                    </a:cubicBezTo>
                    <a:cubicBezTo>
                      <a:pt x="214346" y="4463"/>
                      <a:pt x="201011" y="-2205"/>
                      <a:pt x="187676" y="653"/>
                    </a:cubicBezTo>
                    <a:lnTo>
                      <a:pt x="187676" y="6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7" name="Freeform: Shape 76">
                <a:extLst>
                  <a:ext uri="{FF2B5EF4-FFF2-40B4-BE49-F238E27FC236}">
                    <a16:creationId xmlns:a16="http://schemas.microsoft.com/office/drawing/2014/main" id="{341CA1C4-8314-49C4-BB6E-CD6CA43BE9F3}"/>
                  </a:ext>
                </a:extLst>
              </p:cNvPr>
              <p:cNvSpPr/>
              <p:nvPr/>
            </p:nvSpPr>
            <p:spPr>
              <a:xfrm>
                <a:off x="5759462" y="2731127"/>
                <a:ext cx="145305" cy="707397"/>
              </a:xfrm>
              <a:custGeom>
                <a:avLst/>
                <a:gdLst>
                  <a:gd name="connsiteX0" fmla="*/ 101270 w 145305"/>
                  <a:gd name="connsiteY0" fmla="*/ 12073 h 707397"/>
                  <a:gd name="connsiteX1" fmla="*/ 36500 w 145305"/>
                  <a:gd name="connsiteY1" fmla="*/ 270200 h 707397"/>
                  <a:gd name="connsiteX2" fmla="*/ 7925 w 145305"/>
                  <a:gd name="connsiteY2" fmla="*/ 401645 h 707397"/>
                  <a:gd name="connsiteX3" fmla="*/ 305 w 145305"/>
                  <a:gd name="connsiteY3" fmla="*/ 534043 h 707397"/>
                  <a:gd name="connsiteX4" fmla="*/ 6020 w 145305"/>
                  <a:gd name="connsiteY4" fmla="*/ 684538 h 707397"/>
                  <a:gd name="connsiteX5" fmla="*/ 53645 w 145305"/>
                  <a:gd name="connsiteY5" fmla="*/ 684538 h 707397"/>
                  <a:gd name="connsiteX6" fmla="*/ 51740 w 145305"/>
                  <a:gd name="connsiteY6" fmla="*/ 427363 h 707397"/>
                  <a:gd name="connsiteX7" fmla="*/ 79362 w 145305"/>
                  <a:gd name="connsiteY7" fmla="*/ 300680 h 707397"/>
                  <a:gd name="connsiteX8" fmla="*/ 98412 w 145305"/>
                  <a:gd name="connsiteY8" fmla="*/ 172093 h 707397"/>
                  <a:gd name="connsiteX9" fmla="*/ 142227 w 145305"/>
                  <a:gd name="connsiteY9" fmla="*/ 35885 h 707397"/>
                  <a:gd name="connsiteX10" fmla="*/ 133655 w 145305"/>
                  <a:gd name="connsiteY10" fmla="*/ 3500 h 707397"/>
                  <a:gd name="connsiteX11" fmla="*/ 101270 w 145305"/>
                  <a:gd name="connsiteY11" fmla="*/ 12073 h 707397"/>
                  <a:gd name="connsiteX12" fmla="*/ 101270 w 145305"/>
                  <a:gd name="connsiteY12" fmla="*/ 12073 h 70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305" h="707397">
                    <a:moveTo>
                      <a:pt x="101270" y="12073"/>
                    </a:moveTo>
                    <a:cubicBezTo>
                      <a:pt x="64122" y="94941"/>
                      <a:pt x="46977" y="180666"/>
                      <a:pt x="36500" y="270200"/>
                    </a:cubicBezTo>
                    <a:cubicBezTo>
                      <a:pt x="31737" y="314968"/>
                      <a:pt x="15545" y="357830"/>
                      <a:pt x="7925" y="401645"/>
                    </a:cubicBezTo>
                    <a:cubicBezTo>
                      <a:pt x="305" y="445460"/>
                      <a:pt x="-648" y="489275"/>
                      <a:pt x="305" y="534043"/>
                    </a:cubicBezTo>
                    <a:cubicBezTo>
                      <a:pt x="1257" y="584526"/>
                      <a:pt x="6020" y="634055"/>
                      <a:pt x="6020" y="684538"/>
                    </a:cubicBezTo>
                    <a:cubicBezTo>
                      <a:pt x="6020" y="715018"/>
                      <a:pt x="53645" y="715018"/>
                      <a:pt x="53645" y="684538"/>
                    </a:cubicBezTo>
                    <a:cubicBezTo>
                      <a:pt x="53645" y="598813"/>
                      <a:pt x="40310" y="512135"/>
                      <a:pt x="51740" y="427363"/>
                    </a:cubicBezTo>
                    <a:cubicBezTo>
                      <a:pt x="57455" y="384500"/>
                      <a:pt x="71742" y="343543"/>
                      <a:pt x="79362" y="300680"/>
                    </a:cubicBezTo>
                    <a:cubicBezTo>
                      <a:pt x="86982" y="257818"/>
                      <a:pt x="89840" y="214955"/>
                      <a:pt x="98412" y="172093"/>
                    </a:cubicBezTo>
                    <a:cubicBezTo>
                      <a:pt x="107937" y="125420"/>
                      <a:pt x="122225" y="78748"/>
                      <a:pt x="142227" y="35885"/>
                    </a:cubicBezTo>
                    <a:cubicBezTo>
                      <a:pt x="147942" y="24455"/>
                      <a:pt x="146037" y="10168"/>
                      <a:pt x="133655" y="3500"/>
                    </a:cubicBezTo>
                    <a:cubicBezTo>
                      <a:pt x="123177" y="-3167"/>
                      <a:pt x="106032" y="-309"/>
                      <a:pt x="101270" y="12073"/>
                    </a:cubicBezTo>
                    <a:lnTo>
                      <a:pt x="101270" y="120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8" name="Freeform: Shape 77">
                <a:extLst>
                  <a:ext uri="{FF2B5EF4-FFF2-40B4-BE49-F238E27FC236}">
                    <a16:creationId xmlns:a16="http://schemas.microsoft.com/office/drawing/2014/main" id="{49F8D2C2-E4FB-4E38-B6AE-4D3BA8A2D3DF}"/>
                  </a:ext>
                </a:extLst>
              </p:cNvPr>
              <p:cNvSpPr/>
              <p:nvPr/>
            </p:nvSpPr>
            <p:spPr>
              <a:xfrm>
                <a:off x="5625562" y="860927"/>
                <a:ext cx="949544" cy="4128373"/>
              </a:xfrm>
              <a:custGeom>
                <a:avLst/>
                <a:gdLst>
                  <a:gd name="connsiteX0" fmla="*/ 57052 w 949544"/>
                  <a:gd name="connsiteY0" fmla="*/ 187775 h 4128373"/>
                  <a:gd name="connsiteX1" fmla="*/ 88485 w 949544"/>
                  <a:gd name="connsiteY1" fmla="*/ 345890 h 4128373"/>
                  <a:gd name="connsiteX2" fmla="*/ 210405 w 949544"/>
                  <a:gd name="connsiteY2" fmla="*/ 387800 h 4128373"/>
                  <a:gd name="connsiteX3" fmla="*/ 250410 w 949544"/>
                  <a:gd name="connsiteY3" fmla="*/ 264927 h 4128373"/>
                  <a:gd name="connsiteX4" fmla="*/ 234217 w 949544"/>
                  <a:gd name="connsiteY4" fmla="*/ 127768 h 4128373"/>
                  <a:gd name="connsiteX5" fmla="*/ 178972 w 949544"/>
                  <a:gd name="connsiteY5" fmla="*/ 51568 h 4128373"/>
                  <a:gd name="connsiteX6" fmla="*/ 69435 w 949544"/>
                  <a:gd name="connsiteY6" fmla="*/ 133 h 4128373"/>
                  <a:gd name="connsiteX7" fmla="*/ 46575 w 949544"/>
                  <a:gd name="connsiteY7" fmla="*/ 30612 h 4128373"/>
                  <a:gd name="connsiteX8" fmla="*/ 57052 w 949544"/>
                  <a:gd name="connsiteY8" fmla="*/ 294455 h 4128373"/>
                  <a:gd name="connsiteX9" fmla="*/ 104677 w 949544"/>
                  <a:gd name="connsiteY9" fmla="*/ 294455 h 4128373"/>
                  <a:gd name="connsiteX10" fmla="*/ 50385 w 949544"/>
                  <a:gd name="connsiteY10" fmla="*/ 142055 h 4128373"/>
                  <a:gd name="connsiteX11" fmla="*/ 27525 w 949544"/>
                  <a:gd name="connsiteY11" fmla="*/ 147770 h 4128373"/>
                  <a:gd name="connsiteX12" fmla="*/ 39907 w 949544"/>
                  <a:gd name="connsiteY12" fmla="*/ 358273 h 4128373"/>
                  <a:gd name="connsiteX13" fmla="*/ 120870 w 949544"/>
                  <a:gd name="connsiteY13" fmla="*/ 390658 h 4128373"/>
                  <a:gd name="connsiteX14" fmla="*/ 173257 w 949544"/>
                  <a:gd name="connsiteY14" fmla="*/ 298265 h 4128373"/>
                  <a:gd name="connsiteX15" fmla="*/ 200880 w 949544"/>
                  <a:gd name="connsiteY15" fmla="*/ 102050 h 4128373"/>
                  <a:gd name="connsiteX16" fmla="*/ 218977 w 949544"/>
                  <a:gd name="connsiteY16" fmla="*/ 62997 h 4128373"/>
                  <a:gd name="connsiteX17" fmla="*/ 235170 w 949544"/>
                  <a:gd name="connsiteY17" fmla="*/ 54425 h 4128373"/>
                  <a:gd name="connsiteX18" fmla="*/ 278032 w 949544"/>
                  <a:gd name="connsiteY18" fmla="*/ 142055 h 4128373"/>
                  <a:gd name="connsiteX19" fmla="*/ 290415 w 949544"/>
                  <a:gd name="connsiteY19" fmla="*/ 270643 h 4128373"/>
                  <a:gd name="connsiteX20" fmla="*/ 290415 w 949544"/>
                  <a:gd name="connsiteY20" fmla="*/ 403040 h 4128373"/>
                  <a:gd name="connsiteX21" fmla="*/ 288510 w 949544"/>
                  <a:gd name="connsiteY21" fmla="*/ 511625 h 4128373"/>
                  <a:gd name="connsiteX22" fmla="*/ 318037 w 949544"/>
                  <a:gd name="connsiteY22" fmla="*/ 495433 h 4128373"/>
                  <a:gd name="connsiteX23" fmla="*/ 276127 w 949544"/>
                  <a:gd name="connsiteY23" fmla="*/ 413518 h 4128373"/>
                  <a:gd name="connsiteX24" fmla="*/ 255172 w 949544"/>
                  <a:gd name="connsiteY24" fmla="*/ 292550 h 4128373"/>
                  <a:gd name="connsiteX25" fmla="*/ 235170 w 949544"/>
                  <a:gd name="connsiteY25" fmla="*/ 246830 h 4128373"/>
                  <a:gd name="connsiteX26" fmla="*/ 190402 w 949544"/>
                  <a:gd name="connsiteY26" fmla="*/ 249687 h 4128373"/>
                  <a:gd name="connsiteX27" fmla="*/ 139920 w 949544"/>
                  <a:gd name="connsiteY27" fmla="*/ 337318 h 4128373"/>
                  <a:gd name="connsiteX28" fmla="*/ 92295 w 949544"/>
                  <a:gd name="connsiteY28" fmla="*/ 548773 h 4128373"/>
                  <a:gd name="connsiteX29" fmla="*/ 110392 w 949544"/>
                  <a:gd name="connsiteY29" fmla="*/ 685932 h 4128373"/>
                  <a:gd name="connsiteX30" fmla="*/ 229455 w 949544"/>
                  <a:gd name="connsiteY30" fmla="*/ 753560 h 4128373"/>
                  <a:gd name="connsiteX31" fmla="*/ 290415 w 949544"/>
                  <a:gd name="connsiteY31" fmla="*/ 662120 h 4128373"/>
                  <a:gd name="connsiteX32" fmla="*/ 304702 w 949544"/>
                  <a:gd name="connsiteY32" fmla="*/ 519245 h 4128373"/>
                  <a:gd name="connsiteX33" fmla="*/ 239932 w 949544"/>
                  <a:gd name="connsiteY33" fmla="*/ 403040 h 4128373"/>
                  <a:gd name="connsiteX34" fmla="*/ 156112 w 949544"/>
                  <a:gd name="connsiteY34" fmla="*/ 437330 h 4128373"/>
                  <a:gd name="connsiteX35" fmla="*/ 99915 w 949544"/>
                  <a:gd name="connsiteY35" fmla="*/ 644023 h 4128373"/>
                  <a:gd name="connsiteX36" fmla="*/ 144682 w 949544"/>
                  <a:gd name="connsiteY36" fmla="*/ 776420 h 4128373"/>
                  <a:gd name="connsiteX37" fmla="*/ 243742 w 949544"/>
                  <a:gd name="connsiteY37" fmla="*/ 822140 h 4128373"/>
                  <a:gd name="connsiteX38" fmla="*/ 333277 w 949544"/>
                  <a:gd name="connsiteY38" fmla="*/ 683075 h 4128373"/>
                  <a:gd name="connsiteX39" fmla="*/ 338040 w 949544"/>
                  <a:gd name="connsiteY39" fmla="*/ 482098 h 4128373"/>
                  <a:gd name="connsiteX40" fmla="*/ 336135 w 949544"/>
                  <a:gd name="connsiteY40" fmla="*/ 453523 h 4128373"/>
                  <a:gd name="connsiteX41" fmla="*/ 289462 w 949544"/>
                  <a:gd name="connsiteY41" fmla="*/ 460190 h 4128373"/>
                  <a:gd name="connsiteX42" fmla="*/ 359947 w 949544"/>
                  <a:gd name="connsiteY42" fmla="*/ 782135 h 4128373"/>
                  <a:gd name="connsiteX43" fmla="*/ 355185 w 949544"/>
                  <a:gd name="connsiteY43" fmla="*/ 943107 h 4128373"/>
                  <a:gd name="connsiteX44" fmla="*/ 373282 w 949544"/>
                  <a:gd name="connsiteY44" fmla="*/ 945965 h 4128373"/>
                  <a:gd name="connsiteX45" fmla="*/ 348517 w 949544"/>
                  <a:gd name="connsiteY45" fmla="*/ 868813 h 4128373"/>
                  <a:gd name="connsiteX46" fmla="*/ 320895 w 949544"/>
                  <a:gd name="connsiteY46" fmla="*/ 828807 h 4128373"/>
                  <a:gd name="connsiteX47" fmla="*/ 273270 w 949544"/>
                  <a:gd name="connsiteY47" fmla="*/ 838332 h 4128373"/>
                  <a:gd name="connsiteX48" fmla="*/ 219930 w 949544"/>
                  <a:gd name="connsiteY48" fmla="*/ 925010 h 4128373"/>
                  <a:gd name="connsiteX49" fmla="*/ 201832 w 949544"/>
                  <a:gd name="connsiteY49" fmla="*/ 1020260 h 4128373"/>
                  <a:gd name="connsiteX50" fmla="*/ 238027 w 949544"/>
                  <a:gd name="connsiteY50" fmla="*/ 1041215 h 4128373"/>
                  <a:gd name="connsiteX51" fmla="*/ 280890 w 949544"/>
                  <a:gd name="connsiteY51" fmla="*/ 975493 h 4128373"/>
                  <a:gd name="connsiteX52" fmla="*/ 306607 w 949544"/>
                  <a:gd name="connsiteY52" fmla="*/ 866907 h 4128373"/>
                  <a:gd name="connsiteX53" fmla="*/ 304702 w 949544"/>
                  <a:gd name="connsiteY53" fmla="*/ 635450 h 4128373"/>
                  <a:gd name="connsiteX54" fmla="*/ 241837 w 949544"/>
                  <a:gd name="connsiteY54" fmla="*/ 574490 h 4128373"/>
                  <a:gd name="connsiteX55" fmla="*/ 218977 w 949544"/>
                  <a:gd name="connsiteY55" fmla="*/ 591635 h 4128373"/>
                  <a:gd name="connsiteX56" fmla="*/ 176115 w 949544"/>
                  <a:gd name="connsiteY56" fmla="*/ 926915 h 4128373"/>
                  <a:gd name="connsiteX57" fmla="*/ 180877 w 949544"/>
                  <a:gd name="connsiteY57" fmla="*/ 1097413 h 4128373"/>
                  <a:gd name="connsiteX58" fmla="*/ 190402 w 949544"/>
                  <a:gd name="connsiteY58" fmla="*/ 1277435 h 4128373"/>
                  <a:gd name="connsiteX59" fmla="*/ 226597 w 949544"/>
                  <a:gd name="connsiteY59" fmla="*/ 1452695 h 4128373"/>
                  <a:gd name="connsiteX60" fmla="*/ 250410 w 949544"/>
                  <a:gd name="connsiteY60" fmla="*/ 1510798 h 4128373"/>
                  <a:gd name="connsiteX61" fmla="*/ 306607 w 949544"/>
                  <a:gd name="connsiteY61" fmla="*/ 1553660 h 4128373"/>
                  <a:gd name="connsiteX62" fmla="*/ 366615 w 949544"/>
                  <a:gd name="connsiteY62" fmla="*/ 1485080 h 4128373"/>
                  <a:gd name="connsiteX63" fmla="*/ 379950 w 949544"/>
                  <a:gd name="connsiteY63" fmla="*/ 1374590 h 4128373"/>
                  <a:gd name="connsiteX64" fmla="*/ 378045 w 949544"/>
                  <a:gd name="connsiteY64" fmla="*/ 1273625 h 4128373"/>
                  <a:gd name="connsiteX65" fmla="*/ 382807 w 949544"/>
                  <a:gd name="connsiteY65" fmla="*/ 1199330 h 4128373"/>
                  <a:gd name="connsiteX66" fmla="*/ 382807 w 949544"/>
                  <a:gd name="connsiteY66" fmla="*/ 1097413 h 4128373"/>
                  <a:gd name="connsiteX67" fmla="*/ 348517 w 949544"/>
                  <a:gd name="connsiteY67" fmla="*/ 1013593 h 4128373"/>
                  <a:gd name="connsiteX68" fmla="*/ 245647 w 949544"/>
                  <a:gd name="connsiteY68" fmla="*/ 1053598 h 4128373"/>
                  <a:gd name="connsiteX69" fmla="*/ 232312 w 949544"/>
                  <a:gd name="connsiteY69" fmla="*/ 1216475 h 4128373"/>
                  <a:gd name="connsiteX70" fmla="*/ 259935 w 949544"/>
                  <a:gd name="connsiteY70" fmla="*/ 1448885 h 4128373"/>
                  <a:gd name="connsiteX71" fmla="*/ 294225 w 949544"/>
                  <a:gd name="connsiteY71" fmla="*/ 1600332 h 4128373"/>
                  <a:gd name="connsiteX72" fmla="*/ 334230 w 949544"/>
                  <a:gd name="connsiteY72" fmla="*/ 1610810 h 4128373"/>
                  <a:gd name="connsiteX73" fmla="*/ 365662 w 949544"/>
                  <a:gd name="connsiteY73" fmla="*/ 1532705 h 4128373"/>
                  <a:gd name="connsiteX74" fmla="*/ 378045 w 949544"/>
                  <a:gd name="connsiteY74" fmla="*/ 1431740 h 4128373"/>
                  <a:gd name="connsiteX75" fmla="*/ 377092 w 949544"/>
                  <a:gd name="connsiteY75" fmla="*/ 1203140 h 4128373"/>
                  <a:gd name="connsiteX76" fmla="*/ 344707 w 949544"/>
                  <a:gd name="connsiteY76" fmla="*/ 979302 h 4128373"/>
                  <a:gd name="connsiteX77" fmla="*/ 306607 w 949544"/>
                  <a:gd name="connsiteY77" fmla="*/ 774515 h 4128373"/>
                  <a:gd name="connsiteX78" fmla="*/ 255172 w 949544"/>
                  <a:gd name="connsiteY78" fmla="*/ 635450 h 4128373"/>
                  <a:gd name="connsiteX79" fmla="*/ 218977 w 949544"/>
                  <a:gd name="connsiteY79" fmla="*/ 656405 h 4128373"/>
                  <a:gd name="connsiteX80" fmla="*/ 253267 w 949544"/>
                  <a:gd name="connsiteY80" fmla="*/ 1055503 h 4128373"/>
                  <a:gd name="connsiteX81" fmla="*/ 363757 w 949544"/>
                  <a:gd name="connsiteY81" fmla="*/ 1417453 h 4128373"/>
                  <a:gd name="connsiteX82" fmla="*/ 390427 w 949544"/>
                  <a:gd name="connsiteY82" fmla="*/ 1427930 h 4128373"/>
                  <a:gd name="connsiteX83" fmla="*/ 460912 w 949544"/>
                  <a:gd name="connsiteY83" fmla="*/ 1213618 h 4128373"/>
                  <a:gd name="connsiteX84" fmla="*/ 455197 w 949544"/>
                  <a:gd name="connsiteY84" fmla="*/ 1009782 h 4128373"/>
                  <a:gd name="connsiteX85" fmla="*/ 457102 w 949544"/>
                  <a:gd name="connsiteY85" fmla="*/ 949775 h 4128373"/>
                  <a:gd name="connsiteX86" fmla="*/ 459960 w 949544"/>
                  <a:gd name="connsiteY86" fmla="*/ 931677 h 4128373"/>
                  <a:gd name="connsiteX87" fmla="*/ 461865 w 949544"/>
                  <a:gd name="connsiteY87" fmla="*/ 925963 h 4128373"/>
                  <a:gd name="connsiteX88" fmla="*/ 461865 w 949544"/>
                  <a:gd name="connsiteY88" fmla="*/ 925963 h 4128373"/>
                  <a:gd name="connsiteX89" fmla="*/ 452340 w 949544"/>
                  <a:gd name="connsiteY89" fmla="*/ 932630 h 4128373"/>
                  <a:gd name="connsiteX90" fmla="*/ 422812 w 949544"/>
                  <a:gd name="connsiteY90" fmla="*/ 916438 h 4128373"/>
                  <a:gd name="connsiteX91" fmla="*/ 457102 w 949544"/>
                  <a:gd name="connsiteY91" fmla="*/ 1122178 h 4128373"/>
                  <a:gd name="connsiteX92" fmla="*/ 471390 w 949544"/>
                  <a:gd name="connsiteY92" fmla="*/ 1290770 h 4128373"/>
                  <a:gd name="connsiteX93" fmla="*/ 486630 w 949544"/>
                  <a:gd name="connsiteY93" fmla="*/ 1396498 h 4128373"/>
                  <a:gd name="connsiteX94" fmla="*/ 491392 w 949544"/>
                  <a:gd name="connsiteY94" fmla="*/ 1451743 h 4128373"/>
                  <a:gd name="connsiteX95" fmla="*/ 490440 w 949544"/>
                  <a:gd name="connsiteY95" fmla="*/ 1473650 h 4128373"/>
                  <a:gd name="connsiteX96" fmla="*/ 489487 w 949544"/>
                  <a:gd name="connsiteY96" fmla="*/ 1476507 h 4128373"/>
                  <a:gd name="connsiteX97" fmla="*/ 490440 w 949544"/>
                  <a:gd name="connsiteY97" fmla="*/ 1475555 h 4128373"/>
                  <a:gd name="connsiteX98" fmla="*/ 495202 w 949544"/>
                  <a:gd name="connsiteY98" fmla="*/ 1470793 h 4128373"/>
                  <a:gd name="connsiteX99" fmla="*/ 531397 w 949544"/>
                  <a:gd name="connsiteY99" fmla="*/ 1491748 h 4128373"/>
                  <a:gd name="connsiteX100" fmla="*/ 481867 w 949544"/>
                  <a:gd name="connsiteY100" fmla="*/ 1091698 h 4128373"/>
                  <a:gd name="connsiteX101" fmla="*/ 448530 w 949544"/>
                  <a:gd name="connsiteY101" fmla="*/ 906913 h 4128373"/>
                  <a:gd name="connsiteX102" fmla="*/ 428527 w 949544"/>
                  <a:gd name="connsiteY102" fmla="*/ 720223 h 4128373"/>
                  <a:gd name="connsiteX103" fmla="*/ 381855 w 949544"/>
                  <a:gd name="connsiteY103" fmla="*/ 726890 h 4128373"/>
                  <a:gd name="connsiteX104" fmla="*/ 459960 w 949544"/>
                  <a:gd name="connsiteY104" fmla="*/ 1767020 h 4128373"/>
                  <a:gd name="connsiteX105" fmla="*/ 502822 w 949544"/>
                  <a:gd name="connsiteY105" fmla="*/ 2059438 h 4128373"/>
                  <a:gd name="connsiteX106" fmla="*/ 549495 w 949544"/>
                  <a:gd name="connsiteY106" fmla="*/ 2052770 h 4128373"/>
                  <a:gd name="connsiteX107" fmla="*/ 522825 w 949544"/>
                  <a:gd name="connsiteY107" fmla="*/ 1784165 h 4128373"/>
                  <a:gd name="connsiteX108" fmla="*/ 460912 w 949544"/>
                  <a:gd name="connsiteY108" fmla="*/ 1474603 h 4128373"/>
                  <a:gd name="connsiteX109" fmla="*/ 415192 w 949544"/>
                  <a:gd name="connsiteY109" fmla="*/ 1474603 h 4128373"/>
                  <a:gd name="connsiteX110" fmla="*/ 359947 w 949544"/>
                  <a:gd name="connsiteY110" fmla="*/ 1833695 h 4128373"/>
                  <a:gd name="connsiteX111" fmla="*/ 352327 w 949544"/>
                  <a:gd name="connsiteY111" fmla="*/ 2019432 h 4128373"/>
                  <a:gd name="connsiteX112" fmla="*/ 360900 w 949544"/>
                  <a:gd name="connsiteY112" fmla="*/ 2221363 h 4128373"/>
                  <a:gd name="connsiteX113" fmla="*/ 408525 w 949544"/>
                  <a:gd name="connsiteY113" fmla="*/ 2221363 h 4128373"/>
                  <a:gd name="connsiteX114" fmla="*/ 405667 w 949544"/>
                  <a:gd name="connsiteY114" fmla="*/ 1976570 h 4128373"/>
                  <a:gd name="connsiteX115" fmla="*/ 382807 w 949544"/>
                  <a:gd name="connsiteY115" fmla="*/ 1766068 h 4128373"/>
                  <a:gd name="connsiteX116" fmla="*/ 357090 w 949544"/>
                  <a:gd name="connsiteY116" fmla="*/ 1605095 h 4128373"/>
                  <a:gd name="connsiteX117" fmla="*/ 293272 w 949544"/>
                  <a:gd name="connsiteY117" fmla="*/ 1465078 h 4128373"/>
                  <a:gd name="connsiteX118" fmla="*/ 252315 w 949544"/>
                  <a:gd name="connsiteY118" fmla="*/ 1482223 h 4128373"/>
                  <a:gd name="connsiteX119" fmla="*/ 285652 w 949544"/>
                  <a:gd name="connsiteY119" fmla="*/ 2169928 h 4128373"/>
                  <a:gd name="connsiteX120" fmla="*/ 329467 w 949544"/>
                  <a:gd name="connsiteY120" fmla="*/ 2175643 h 4128373"/>
                  <a:gd name="connsiteX121" fmla="*/ 353280 w 949544"/>
                  <a:gd name="connsiteY121" fmla="*/ 2102300 h 4128373"/>
                  <a:gd name="connsiteX122" fmla="*/ 331372 w 949544"/>
                  <a:gd name="connsiteY122" fmla="*/ 2015623 h 4128373"/>
                  <a:gd name="connsiteX123" fmla="*/ 325657 w 949544"/>
                  <a:gd name="connsiteY123" fmla="*/ 1968950 h 4128373"/>
                  <a:gd name="connsiteX124" fmla="*/ 320895 w 949544"/>
                  <a:gd name="connsiteY124" fmla="*/ 1916563 h 4128373"/>
                  <a:gd name="connsiteX125" fmla="*/ 310417 w 949544"/>
                  <a:gd name="connsiteY125" fmla="*/ 1808930 h 4128373"/>
                  <a:gd name="connsiteX126" fmla="*/ 258030 w 949544"/>
                  <a:gd name="connsiteY126" fmla="*/ 1398403 h 4128373"/>
                  <a:gd name="connsiteX127" fmla="*/ 205642 w 949544"/>
                  <a:gd name="connsiteY127" fmla="*/ 1172660 h 4128373"/>
                  <a:gd name="connsiteX128" fmla="*/ 159922 w 949544"/>
                  <a:gd name="connsiteY128" fmla="*/ 1172660 h 4128373"/>
                  <a:gd name="connsiteX129" fmla="*/ 139920 w 949544"/>
                  <a:gd name="connsiteY129" fmla="*/ 1270768 h 4128373"/>
                  <a:gd name="connsiteX130" fmla="*/ 153255 w 949544"/>
                  <a:gd name="connsiteY130" fmla="*/ 1370780 h 4128373"/>
                  <a:gd name="connsiteX131" fmla="*/ 158970 w 949544"/>
                  <a:gd name="connsiteY131" fmla="*/ 1484128 h 4128373"/>
                  <a:gd name="connsiteX132" fmla="*/ 166590 w 949544"/>
                  <a:gd name="connsiteY132" fmla="*/ 1596523 h 4128373"/>
                  <a:gd name="connsiteX133" fmla="*/ 206595 w 949544"/>
                  <a:gd name="connsiteY133" fmla="*/ 2024195 h 4128373"/>
                  <a:gd name="connsiteX134" fmla="*/ 248505 w 949544"/>
                  <a:gd name="connsiteY134" fmla="*/ 2261368 h 4128373"/>
                  <a:gd name="connsiteX135" fmla="*/ 294225 w 949544"/>
                  <a:gd name="connsiteY135" fmla="*/ 2261368 h 4128373"/>
                  <a:gd name="connsiteX136" fmla="*/ 298035 w 949544"/>
                  <a:gd name="connsiteY136" fmla="*/ 1632718 h 4128373"/>
                  <a:gd name="connsiteX137" fmla="*/ 250410 w 949544"/>
                  <a:gd name="connsiteY137" fmla="*/ 1632718 h 4128373"/>
                  <a:gd name="connsiteX138" fmla="*/ 267555 w 949544"/>
                  <a:gd name="connsiteY138" fmla="*/ 2136590 h 4128373"/>
                  <a:gd name="connsiteX139" fmla="*/ 267555 w 949544"/>
                  <a:gd name="connsiteY139" fmla="*/ 2298515 h 4128373"/>
                  <a:gd name="connsiteX140" fmla="*/ 269460 w 949544"/>
                  <a:gd name="connsiteY140" fmla="*/ 2432818 h 4128373"/>
                  <a:gd name="connsiteX141" fmla="*/ 321847 w 949544"/>
                  <a:gd name="connsiteY141" fmla="*/ 2540450 h 4128373"/>
                  <a:gd name="connsiteX142" fmla="*/ 348517 w 949544"/>
                  <a:gd name="connsiteY142" fmla="*/ 2529973 h 4128373"/>
                  <a:gd name="connsiteX143" fmla="*/ 400905 w 949544"/>
                  <a:gd name="connsiteY143" fmla="*/ 2251843 h 4128373"/>
                  <a:gd name="connsiteX144" fmla="*/ 355185 w 949544"/>
                  <a:gd name="connsiteY144" fmla="*/ 2251843 h 4128373"/>
                  <a:gd name="connsiteX145" fmla="*/ 358995 w 949544"/>
                  <a:gd name="connsiteY145" fmla="*/ 2404243 h 4128373"/>
                  <a:gd name="connsiteX146" fmla="*/ 390427 w 949544"/>
                  <a:gd name="connsiteY146" fmla="*/ 2558548 h 4128373"/>
                  <a:gd name="connsiteX147" fmla="*/ 434242 w 949544"/>
                  <a:gd name="connsiteY147" fmla="*/ 2564263 h 4128373"/>
                  <a:gd name="connsiteX148" fmla="*/ 459007 w 949544"/>
                  <a:gd name="connsiteY148" fmla="*/ 2466155 h 4128373"/>
                  <a:gd name="connsiteX149" fmla="*/ 463770 w 949544"/>
                  <a:gd name="connsiteY149" fmla="*/ 2361380 h 4128373"/>
                  <a:gd name="connsiteX150" fmla="*/ 474247 w 949544"/>
                  <a:gd name="connsiteY150" fmla="*/ 2212790 h 4128373"/>
                  <a:gd name="connsiteX151" fmla="*/ 479010 w 949544"/>
                  <a:gd name="connsiteY151" fmla="*/ 2031815 h 4128373"/>
                  <a:gd name="connsiteX152" fmla="*/ 432337 w 949544"/>
                  <a:gd name="connsiteY152" fmla="*/ 2025148 h 4128373"/>
                  <a:gd name="connsiteX153" fmla="*/ 408525 w 949544"/>
                  <a:gd name="connsiteY153" fmla="*/ 2432818 h 4128373"/>
                  <a:gd name="connsiteX154" fmla="*/ 450435 w 949544"/>
                  <a:gd name="connsiteY154" fmla="*/ 2568073 h 4128373"/>
                  <a:gd name="connsiteX155" fmla="*/ 482820 w 949544"/>
                  <a:gd name="connsiteY155" fmla="*/ 2589028 h 4128373"/>
                  <a:gd name="connsiteX156" fmla="*/ 521872 w 949544"/>
                  <a:gd name="connsiteY156" fmla="*/ 2573788 h 4128373"/>
                  <a:gd name="connsiteX157" fmla="*/ 563782 w 949544"/>
                  <a:gd name="connsiteY157" fmla="*/ 2514733 h 4128373"/>
                  <a:gd name="connsiteX158" fmla="*/ 567592 w 949544"/>
                  <a:gd name="connsiteY158" fmla="*/ 2427103 h 4128373"/>
                  <a:gd name="connsiteX159" fmla="*/ 567592 w 949544"/>
                  <a:gd name="connsiteY159" fmla="*/ 2307088 h 4128373"/>
                  <a:gd name="connsiteX160" fmla="*/ 556162 w 949544"/>
                  <a:gd name="connsiteY160" fmla="*/ 2074678 h 4128373"/>
                  <a:gd name="connsiteX161" fmla="*/ 544732 w 949544"/>
                  <a:gd name="connsiteY161" fmla="*/ 1875605 h 4128373"/>
                  <a:gd name="connsiteX162" fmla="*/ 532350 w 949544"/>
                  <a:gd name="connsiteY162" fmla="*/ 1743207 h 4128373"/>
                  <a:gd name="connsiteX163" fmla="*/ 500917 w 949544"/>
                  <a:gd name="connsiteY163" fmla="*/ 1665103 h 4128373"/>
                  <a:gd name="connsiteX164" fmla="*/ 464722 w 949544"/>
                  <a:gd name="connsiteY164" fmla="*/ 1686057 h 4128373"/>
                  <a:gd name="connsiteX165" fmla="*/ 464722 w 949544"/>
                  <a:gd name="connsiteY165" fmla="*/ 2167070 h 4128373"/>
                  <a:gd name="connsiteX166" fmla="*/ 466627 w 949544"/>
                  <a:gd name="connsiteY166" fmla="*/ 2321375 h 4128373"/>
                  <a:gd name="connsiteX167" fmla="*/ 508537 w 949544"/>
                  <a:gd name="connsiteY167" fmla="*/ 2460440 h 4128373"/>
                  <a:gd name="connsiteX168" fmla="*/ 545685 w 949544"/>
                  <a:gd name="connsiteY168" fmla="*/ 2455678 h 4128373"/>
                  <a:gd name="connsiteX169" fmla="*/ 587595 w 949544"/>
                  <a:gd name="connsiteY169" fmla="*/ 2133733 h 4128373"/>
                  <a:gd name="connsiteX170" fmla="*/ 603787 w 949544"/>
                  <a:gd name="connsiteY170" fmla="*/ 1983238 h 4128373"/>
                  <a:gd name="connsiteX171" fmla="*/ 566640 w 949544"/>
                  <a:gd name="connsiteY171" fmla="*/ 1848935 h 4128373"/>
                  <a:gd name="connsiteX172" fmla="*/ 526635 w 949544"/>
                  <a:gd name="connsiteY172" fmla="*/ 1859413 h 4128373"/>
                  <a:gd name="connsiteX173" fmla="*/ 464722 w 949544"/>
                  <a:gd name="connsiteY173" fmla="*/ 2773813 h 4128373"/>
                  <a:gd name="connsiteX174" fmla="*/ 477105 w 949544"/>
                  <a:gd name="connsiteY174" fmla="*/ 2901448 h 4128373"/>
                  <a:gd name="connsiteX175" fmla="*/ 499012 w 949544"/>
                  <a:gd name="connsiteY175" fmla="*/ 3022415 h 4128373"/>
                  <a:gd name="connsiteX176" fmla="*/ 545685 w 949544"/>
                  <a:gd name="connsiteY176" fmla="*/ 3015748 h 4128373"/>
                  <a:gd name="connsiteX177" fmla="*/ 500917 w 949544"/>
                  <a:gd name="connsiteY177" fmla="*/ 2687135 h 4128373"/>
                  <a:gd name="connsiteX178" fmla="*/ 482820 w 949544"/>
                  <a:gd name="connsiteY178" fmla="*/ 2602363 h 4128373"/>
                  <a:gd name="connsiteX179" fmla="*/ 462817 w 949544"/>
                  <a:gd name="connsiteY179" fmla="*/ 2518543 h 4128373"/>
                  <a:gd name="connsiteX180" fmla="*/ 454245 w 949544"/>
                  <a:gd name="connsiteY180" fmla="*/ 2455678 h 4128373"/>
                  <a:gd name="connsiteX181" fmla="*/ 414240 w 949544"/>
                  <a:gd name="connsiteY181" fmla="*/ 2410910 h 4128373"/>
                  <a:gd name="connsiteX182" fmla="*/ 378997 w 949544"/>
                  <a:gd name="connsiteY182" fmla="*/ 2425198 h 4128373"/>
                  <a:gd name="connsiteX183" fmla="*/ 365662 w 949544"/>
                  <a:gd name="connsiteY183" fmla="*/ 2638558 h 4128373"/>
                  <a:gd name="connsiteX184" fmla="*/ 381855 w 949544"/>
                  <a:gd name="connsiteY184" fmla="*/ 2855728 h 4128373"/>
                  <a:gd name="connsiteX185" fmla="*/ 444720 w 949544"/>
                  <a:gd name="connsiteY185" fmla="*/ 3248158 h 4128373"/>
                  <a:gd name="connsiteX186" fmla="*/ 527587 w 949544"/>
                  <a:gd name="connsiteY186" fmla="*/ 3623443 h 4128373"/>
                  <a:gd name="connsiteX187" fmla="*/ 620932 w 949544"/>
                  <a:gd name="connsiteY187" fmla="*/ 3740600 h 4128373"/>
                  <a:gd name="connsiteX188" fmla="*/ 638077 w 949544"/>
                  <a:gd name="connsiteY188" fmla="*/ 3717740 h 4128373"/>
                  <a:gd name="connsiteX189" fmla="*/ 598072 w 949544"/>
                  <a:gd name="connsiteY189" fmla="*/ 3251015 h 4128373"/>
                  <a:gd name="connsiteX190" fmla="*/ 549495 w 949544"/>
                  <a:gd name="connsiteY190" fmla="*/ 2791910 h 4128373"/>
                  <a:gd name="connsiteX191" fmla="*/ 502822 w 949544"/>
                  <a:gd name="connsiteY191" fmla="*/ 2798578 h 4128373"/>
                  <a:gd name="connsiteX192" fmla="*/ 508537 w 949544"/>
                  <a:gd name="connsiteY192" fmla="*/ 2892875 h 4128373"/>
                  <a:gd name="connsiteX193" fmla="*/ 519015 w 949544"/>
                  <a:gd name="connsiteY193" fmla="*/ 2939548 h 4128373"/>
                  <a:gd name="connsiteX194" fmla="*/ 524730 w 949544"/>
                  <a:gd name="connsiteY194" fmla="*/ 2995745 h 4128373"/>
                  <a:gd name="connsiteX195" fmla="*/ 544732 w 949544"/>
                  <a:gd name="connsiteY195" fmla="*/ 3203390 h 4128373"/>
                  <a:gd name="connsiteX196" fmla="*/ 572355 w 949544"/>
                  <a:gd name="connsiteY196" fmla="*/ 3614870 h 4128373"/>
                  <a:gd name="connsiteX197" fmla="*/ 601882 w 949544"/>
                  <a:gd name="connsiteY197" fmla="*/ 3846328 h 4128373"/>
                  <a:gd name="connsiteX198" fmla="*/ 660937 w 949544"/>
                  <a:gd name="connsiteY198" fmla="*/ 3927290 h 4128373"/>
                  <a:gd name="connsiteX199" fmla="*/ 767617 w 949544"/>
                  <a:gd name="connsiteY199" fmla="*/ 3935863 h 4128373"/>
                  <a:gd name="connsiteX200" fmla="*/ 861915 w 949544"/>
                  <a:gd name="connsiteY200" fmla="*/ 3830135 h 4128373"/>
                  <a:gd name="connsiteX201" fmla="*/ 871440 w 949544"/>
                  <a:gd name="connsiteY201" fmla="*/ 3750125 h 4128373"/>
                  <a:gd name="connsiteX202" fmla="*/ 867630 w 949544"/>
                  <a:gd name="connsiteY202" fmla="*/ 3648208 h 4128373"/>
                  <a:gd name="connsiteX203" fmla="*/ 827625 w 949544"/>
                  <a:gd name="connsiteY203" fmla="*/ 3231965 h 4128373"/>
                  <a:gd name="connsiteX204" fmla="*/ 769522 w 949544"/>
                  <a:gd name="connsiteY204" fmla="*/ 2824295 h 4128373"/>
                  <a:gd name="connsiteX205" fmla="*/ 706657 w 949544"/>
                  <a:gd name="connsiteY205" fmla="*/ 2470918 h 4128373"/>
                  <a:gd name="connsiteX206" fmla="*/ 671415 w 949544"/>
                  <a:gd name="connsiteY206" fmla="*/ 2273750 h 4128373"/>
                  <a:gd name="connsiteX207" fmla="*/ 645697 w 949544"/>
                  <a:gd name="connsiteY207" fmla="*/ 2173738 h 4128373"/>
                  <a:gd name="connsiteX208" fmla="*/ 611407 w 949544"/>
                  <a:gd name="connsiteY208" fmla="*/ 2107063 h 4128373"/>
                  <a:gd name="connsiteX209" fmla="*/ 581880 w 949544"/>
                  <a:gd name="connsiteY209" fmla="*/ 2094680 h 4128373"/>
                  <a:gd name="connsiteX210" fmla="*/ 558067 w 949544"/>
                  <a:gd name="connsiteY210" fmla="*/ 2118493 h 4128373"/>
                  <a:gd name="connsiteX211" fmla="*/ 599977 w 949544"/>
                  <a:gd name="connsiteY211" fmla="*/ 2731903 h 4128373"/>
                  <a:gd name="connsiteX212" fmla="*/ 618075 w 949544"/>
                  <a:gd name="connsiteY212" fmla="*/ 3034798 h 4128373"/>
                  <a:gd name="connsiteX213" fmla="*/ 638077 w 949544"/>
                  <a:gd name="connsiteY213" fmla="*/ 3294830 h 4128373"/>
                  <a:gd name="connsiteX214" fmla="*/ 721897 w 949544"/>
                  <a:gd name="connsiteY214" fmla="*/ 3571055 h 4128373"/>
                  <a:gd name="connsiteX215" fmla="*/ 762855 w 949544"/>
                  <a:gd name="connsiteY215" fmla="*/ 3571055 h 4128373"/>
                  <a:gd name="connsiteX216" fmla="*/ 799050 w 949544"/>
                  <a:gd name="connsiteY216" fmla="*/ 3467233 h 4128373"/>
                  <a:gd name="connsiteX217" fmla="*/ 793335 w 949544"/>
                  <a:gd name="connsiteY217" fmla="*/ 3341503 h 4128373"/>
                  <a:gd name="connsiteX218" fmla="*/ 774285 w 949544"/>
                  <a:gd name="connsiteY218" fmla="*/ 3067183 h 4128373"/>
                  <a:gd name="connsiteX219" fmla="*/ 689512 w 949544"/>
                  <a:gd name="connsiteY219" fmla="*/ 2538545 h 4128373"/>
                  <a:gd name="connsiteX220" fmla="*/ 677130 w 949544"/>
                  <a:gd name="connsiteY220" fmla="*/ 2463298 h 4128373"/>
                  <a:gd name="connsiteX221" fmla="*/ 668557 w 949544"/>
                  <a:gd name="connsiteY221" fmla="*/ 2404243 h 4128373"/>
                  <a:gd name="connsiteX222" fmla="*/ 614265 w 949544"/>
                  <a:gd name="connsiteY222" fmla="*/ 2286133 h 4128373"/>
                  <a:gd name="connsiteX223" fmla="*/ 569497 w 949544"/>
                  <a:gd name="connsiteY223" fmla="*/ 2298515 h 4128373"/>
                  <a:gd name="connsiteX224" fmla="*/ 563782 w 949544"/>
                  <a:gd name="connsiteY224" fmla="*/ 2792863 h 4128373"/>
                  <a:gd name="connsiteX225" fmla="*/ 581880 w 949544"/>
                  <a:gd name="connsiteY225" fmla="*/ 3030035 h 4128373"/>
                  <a:gd name="connsiteX226" fmla="*/ 599025 w 949544"/>
                  <a:gd name="connsiteY226" fmla="*/ 3228155 h 4128373"/>
                  <a:gd name="connsiteX227" fmla="*/ 671415 w 949544"/>
                  <a:gd name="connsiteY227" fmla="*/ 3433895 h 4128373"/>
                  <a:gd name="connsiteX228" fmla="*/ 712372 w 949544"/>
                  <a:gd name="connsiteY228" fmla="*/ 3433895 h 4128373"/>
                  <a:gd name="connsiteX229" fmla="*/ 737137 w 949544"/>
                  <a:gd name="connsiteY229" fmla="*/ 3192913 h 4128373"/>
                  <a:gd name="connsiteX230" fmla="*/ 670462 w 949544"/>
                  <a:gd name="connsiteY230" fmla="*/ 2908115 h 4128373"/>
                  <a:gd name="connsiteX231" fmla="*/ 624742 w 949544"/>
                  <a:gd name="connsiteY231" fmla="*/ 2908115 h 4128373"/>
                  <a:gd name="connsiteX232" fmla="*/ 595215 w 949544"/>
                  <a:gd name="connsiteY232" fmla="*/ 3134810 h 4128373"/>
                  <a:gd name="connsiteX233" fmla="*/ 605692 w 949544"/>
                  <a:gd name="connsiteY233" fmla="*/ 3358648 h 4128373"/>
                  <a:gd name="connsiteX234" fmla="*/ 699990 w 949544"/>
                  <a:gd name="connsiteY234" fmla="*/ 3793940 h 4128373"/>
                  <a:gd name="connsiteX235" fmla="*/ 743805 w 949544"/>
                  <a:gd name="connsiteY235" fmla="*/ 3788225 h 4128373"/>
                  <a:gd name="connsiteX236" fmla="*/ 750472 w 949544"/>
                  <a:gd name="connsiteY236" fmla="*/ 3448183 h 4128373"/>
                  <a:gd name="connsiteX237" fmla="*/ 658080 w 949544"/>
                  <a:gd name="connsiteY237" fmla="*/ 3109093 h 4128373"/>
                  <a:gd name="connsiteX238" fmla="*/ 618075 w 949544"/>
                  <a:gd name="connsiteY238" fmla="*/ 3098615 h 4128373"/>
                  <a:gd name="connsiteX239" fmla="*/ 565687 w 949544"/>
                  <a:gd name="connsiteY239" fmla="*/ 3231013 h 4128373"/>
                  <a:gd name="connsiteX240" fmla="*/ 579022 w 949544"/>
                  <a:gd name="connsiteY240" fmla="*/ 3320548 h 4128373"/>
                  <a:gd name="connsiteX241" fmla="*/ 581880 w 949544"/>
                  <a:gd name="connsiteY241" fmla="*/ 3424370 h 4128373"/>
                  <a:gd name="connsiteX242" fmla="*/ 590452 w 949544"/>
                  <a:gd name="connsiteY242" fmla="*/ 3585343 h 4128373"/>
                  <a:gd name="connsiteX243" fmla="*/ 603787 w 949544"/>
                  <a:gd name="connsiteY243" fmla="*/ 3724408 h 4128373"/>
                  <a:gd name="connsiteX244" fmla="*/ 669510 w 949544"/>
                  <a:gd name="connsiteY244" fmla="*/ 3851090 h 4128373"/>
                  <a:gd name="connsiteX245" fmla="*/ 710467 w 949544"/>
                  <a:gd name="connsiteY245" fmla="*/ 3833945 h 4128373"/>
                  <a:gd name="connsiteX246" fmla="*/ 668557 w 949544"/>
                  <a:gd name="connsiteY246" fmla="*/ 3482473 h 4128373"/>
                  <a:gd name="connsiteX247" fmla="*/ 628552 w 949544"/>
                  <a:gd name="connsiteY247" fmla="*/ 3471995 h 4128373"/>
                  <a:gd name="connsiteX248" fmla="*/ 602835 w 949544"/>
                  <a:gd name="connsiteY248" fmla="*/ 3568198 h 4128373"/>
                  <a:gd name="connsiteX249" fmla="*/ 625695 w 949544"/>
                  <a:gd name="connsiteY249" fmla="*/ 3692975 h 4128373"/>
                  <a:gd name="connsiteX250" fmla="*/ 707610 w 949544"/>
                  <a:gd name="connsiteY250" fmla="*/ 3931100 h 4128373"/>
                  <a:gd name="connsiteX251" fmla="*/ 747615 w 949544"/>
                  <a:gd name="connsiteY251" fmla="*/ 3920623 h 4128373"/>
                  <a:gd name="connsiteX252" fmla="*/ 716182 w 949544"/>
                  <a:gd name="connsiteY252" fmla="*/ 3556768 h 4128373"/>
                  <a:gd name="connsiteX253" fmla="*/ 576165 w 949544"/>
                  <a:gd name="connsiteY253" fmla="*/ 3190055 h 4128373"/>
                  <a:gd name="connsiteX254" fmla="*/ 543780 w 949544"/>
                  <a:gd name="connsiteY254" fmla="*/ 3181483 h 4128373"/>
                  <a:gd name="connsiteX255" fmla="*/ 500917 w 949544"/>
                  <a:gd name="connsiteY255" fmla="*/ 3329120 h 4128373"/>
                  <a:gd name="connsiteX256" fmla="*/ 516157 w 949544"/>
                  <a:gd name="connsiteY256" fmla="*/ 3376745 h 4128373"/>
                  <a:gd name="connsiteX257" fmla="*/ 522825 w 949544"/>
                  <a:gd name="connsiteY257" fmla="*/ 3438658 h 4128373"/>
                  <a:gd name="connsiteX258" fmla="*/ 553305 w 949544"/>
                  <a:gd name="connsiteY258" fmla="*/ 3565340 h 4128373"/>
                  <a:gd name="connsiteX259" fmla="*/ 599977 w 949544"/>
                  <a:gd name="connsiteY259" fmla="*/ 3558673 h 4128373"/>
                  <a:gd name="connsiteX260" fmla="*/ 547590 w 949544"/>
                  <a:gd name="connsiteY260" fmla="*/ 2971933 h 4128373"/>
                  <a:gd name="connsiteX261" fmla="*/ 500917 w 949544"/>
                  <a:gd name="connsiteY261" fmla="*/ 2978600 h 4128373"/>
                  <a:gd name="connsiteX262" fmla="*/ 551400 w 949544"/>
                  <a:gd name="connsiteY262" fmla="*/ 3475805 h 4128373"/>
                  <a:gd name="connsiteX263" fmla="*/ 591405 w 949544"/>
                  <a:gd name="connsiteY263" fmla="*/ 3762508 h 4128373"/>
                  <a:gd name="connsiteX264" fmla="*/ 615217 w 949544"/>
                  <a:gd name="connsiteY264" fmla="*/ 3913955 h 4128373"/>
                  <a:gd name="connsiteX265" fmla="*/ 640935 w 949544"/>
                  <a:gd name="connsiteY265" fmla="*/ 4013015 h 4128373"/>
                  <a:gd name="connsiteX266" fmla="*/ 725707 w 949544"/>
                  <a:gd name="connsiteY266" fmla="*/ 4072070 h 4128373"/>
                  <a:gd name="connsiteX267" fmla="*/ 840960 w 949544"/>
                  <a:gd name="connsiteY267" fmla="*/ 4082548 h 4128373"/>
                  <a:gd name="connsiteX268" fmla="*/ 857152 w 949544"/>
                  <a:gd name="connsiteY268" fmla="*/ 4066355 h 4128373"/>
                  <a:gd name="connsiteX269" fmla="*/ 845722 w 949544"/>
                  <a:gd name="connsiteY269" fmla="*/ 3537718 h 4128373"/>
                  <a:gd name="connsiteX270" fmla="*/ 769522 w 949544"/>
                  <a:gd name="connsiteY270" fmla="*/ 3007175 h 4128373"/>
                  <a:gd name="connsiteX271" fmla="*/ 731422 w 949544"/>
                  <a:gd name="connsiteY271" fmla="*/ 2695708 h 4128373"/>
                  <a:gd name="connsiteX272" fmla="*/ 684750 w 949544"/>
                  <a:gd name="connsiteY272" fmla="*/ 2702375 h 4128373"/>
                  <a:gd name="connsiteX273" fmla="*/ 820957 w 949544"/>
                  <a:gd name="connsiteY273" fmla="*/ 3608203 h 4128373"/>
                  <a:gd name="connsiteX274" fmla="*/ 861915 w 949544"/>
                  <a:gd name="connsiteY274" fmla="*/ 3591058 h 4128373"/>
                  <a:gd name="connsiteX275" fmla="*/ 818100 w 949544"/>
                  <a:gd name="connsiteY275" fmla="*/ 3528193 h 4128373"/>
                  <a:gd name="connsiteX276" fmla="*/ 812385 w 949544"/>
                  <a:gd name="connsiteY276" fmla="*/ 3432943 h 4128373"/>
                  <a:gd name="connsiteX277" fmla="*/ 793335 w 949544"/>
                  <a:gd name="connsiteY277" fmla="*/ 3198628 h 4128373"/>
                  <a:gd name="connsiteX278" fmla="*/ 762855 w 949544"/>
                  <a:gd name="connsiteY278" fmla="*/ 3221488 h 4128373"/>
                  <a:gd name="connsiteX279" fmla="*/ 763807 w 949544"/>
                  <a:gd name="connsiteY279" fmla="*/ 3222440 h 4128373"/>
                  <a:gd name="connsiteX280" fmla="*/ 771427 w 949544"/>
                  <a:gd name="connsiteY280" fmla="*/ 3230060 h 4128373"/>
                  <a:gd name="connsiteX281" fmla="*/ 783810 w 949544"/>
                  <a:gd name="connsiteY281" fmla="*/ 3249110 h 4128373"/>
                  <a:gd name="connsiteX282" fmla="*/ 807622 w 949544"/>
                  <a:gd name="connsiteY282" fmla="*/ 3307213 h 4128373"/>
                  <a:gd name="connsiteX283" fmla="*/ 846675 w 949544"/>
                  <a:gd name="connsiteY283" fmla="*/ 3468185 h 4128373"/>
                  <a:gd name="connsiteX284" fmla="*/ 883822 w 949544"/>
                  <a:gd name="connsiteY284" fmla="*/ 3689165 h 4128373"/>
                  <a:gd name="connsiteX285" fmla="*/ 900967 w 949544"/>
                  <a:gd name="connsiteY285" fmla="*/ 3786320 h 4128373"/>
                  <a:gd name="connsiteX286" fmla="*/ 902872 w 949544"/>
                  <a:gd name="connsiteY286" fmla="*/ 3828230 h 4128373"/>
                  <a:gd name="connsiteX287" fmla="*/ 900967 w 949544"/>
                  <a:gd name="connsiteY287" fmla="*/ 3841565 h 4128373"/>
                  <a:gd name="connsiteX288" fmla="*/ 899062 w 949544"/>
                  <a:gd name="connsiteY288" fmla="*/ 3846328 h 4128373"/>
                  <a:gd name="connsiteX289" fmla="*/ 939068 w 949544"/>
                  <a:gd name="connsiteY289" fmla="*/ 3856805 h 4128373"/>
                  <a:gd name="connsiteX290" fmla="*/ 910492 w 949544"/>
                  <a:gd name="connsiteY290" fmla="*/ 3752030 h 4128373"/>
                  <a:gd name="connsiteX291" fmla="*/ 864772 w 949544"/>
                  <a:gd name="connsiteY291" fmla="*/ 3752030 h 4128373"/>
                  <a:gd name="connsiteX292" fmla="*/ 854295 w 949544"/>
                  <a:gd name="connsiteY292" fmla="*/ 3868235 h 4128373"/>
                  <a:gd name="connsiteX293" fmla="*/ 803812 w 949544"/>
                  <a:gd name="connsiteY293" fmla="*/ 3940625 h 4128373"/>
                  <a:gd name="connsiteX294" fmla="*/ 830482 w 949544"/>
                  <a:gd name="connsiteY294" fmla="*/ 3951103 h 4128373"/>
                  <a:gd name="connsiteX295" fmla="*/ 762855 w 949544"/>
                  <a:gd name="connsiteY295" fmla="*/ 3823468 h 4128373"/>
                  <a:gd name="connsiteX296" fmla="*/ 740947 w 949544"/>
                  <a:gd name="connsiteY296" fmla="*/ 3751078 h 4128373"/>
                  <a:gd name="connsiteX297" fmla="*/ 730470 w 949544"/>
                  <a:gd name="connsiteY297" fmla="*/ 3685355 h 4128373"/>
                  <a:gd name="connsiteX298" fmla="*/ 729517 w 949544"/>
                  <a:gd name="connsiteY298" fmla="*/ 3573913 h 4128373"/>
                  <a:gd name="connsiteX299" fmla="*/ 660937 w 949544"/>
                  <a:gd name="connsiteY299" fmla="*/ 3512953 h 4128373"/>
                  <a:gd name="connsiteX300" fmla="*/ 630457 w 949544"/>
                  <a:gd name="connsiteY300" fmla="*/ 3535813 h 4128373"/>
                  <a:gd name="connsiteX301" fmla="*/ 667605 w 949544"/>
                  <a:gd name="connsiteY301" fmla="*/ 3760603 h 4128373"/>
                  <a:gd name="connsiteX302" fmla="*/ 713325 w 949544"/>
                  <a:gd name="connsiteY302" fmla="*/ 3748220 h 4128373"/>
                  <a:gd name="connsiteX303" fmla="*/ 659985 w 949544"/>
                  <a:gd name="connsiteY303" fmla="*/ 3632968 h 4128373"/>
                  <a:gd name="connsiteX304" fmla="*/ 627600 w 949544"/>
                  <a:gd name="connsiteY304" fmla="*/ 3624395 h 4128373"/>
                  <a:gd name="connsiteX305" fmla="*/ 580927 w 949544"/>
                  <a:gd name="connsiteY305" fmla="*/ 3773938 h 4128373"/>
                  <a:gd name="connsiteX306" fmla="*/ 592357 w 949544"/>
                  <a:gd name="connsiteY306" fmla="*/ 3818705 h 4128373"/>
                  <a:gd name="connsiteX307" fmla="*/ 599025 w 949544"/>
                  <a:gd name="connsiteY307" fmla="*/ 3877760 h 4128373"/>
                  <a:gd name="connsiteX308" fmla="*/ 623790 w 949544"/>
                  <a:gd name="connsiteY308" fmla="*/ 3994918 h 4128373"/>
                  <a:gd name="connsiteX309" fmla="*/ 669510 w 949544"/>
                  <a:gd name="connsiteY309" fmla="*/ 3994918 h 4128373"/>
                  <a:gd name="connsiteX310" fmla="*/ 671415 w 949544"/>
                  <a:gd name="connsiteY310" fmla="*/ 3933958 h 4128373"/>
                  <a:gd name="connsiteX311" fmla="*/ 624742 w 949544"/>
                  <a:gd name="connsiteY311" fmla="*/ 3940625 h 4128373"/>
                  <a:gd name="connsiteX312" fmla="*/ 661890 w 949544"/>
                  <a:gd name="connsiteY312" fmla="*/ 4066355 h 4128373"/>
                  <a:gd name="connsiteX313" fmla="*/ 777142 w 949544"/>
                  <a:gd name="connsiteY313" fmla="*/ 4128268 h 4128373"/>
                  <a:gd name="connsiteX314" fmla="*/ 855247 w 949544"/>
                  <a:gd name="connsiteY314" fmla="*/ 4063498 h 4128373"/>
                  <a:gd name="connsiteX315" fmla="*/ 850485 w 949544"/>
                  <a:gd name="connsiteY315" fmla="*/ 4001585 h 4128373"/>
                  <a:gd name="connsiteX316" fmla="*/ 836197 w 949544"/>
                  <a:gd name="connsiteY316" fmla="*/ 3917765 h 4128373"/>
                  <a:gd name="connsiteX317" fmla="*/ 798097 w 949544"/>
                  <a:gd name="connsiteY317" fmla="*/ 3694880 h 4128373"/>
                  <a:gd name="connsiteX318" fmla="*/ 750472 w 949544"/>
                  <a:gd name="connsiteY318" fmla="*/ 3694880 h 4128373"/>
                  <a:gd name="connsiteX319" fmla="*/ 782857 w 949544"/>
                  <a:gd name="connsiteY319" fmla="*/ 3896810 h 4128373"/>
                  <a:gd name="connsiteX320" fmla="*/ 800955 w 949544"/>
                  <a:gd name="connsiteY320" fmla="*/ 3996823 h 4128373"/>
                  <a:gd name="connsiteX321" fmla="*/ 806670 w 949544"/>
                  <a:gd name="connsiteY321" fmla="*/ 4059688 h 4128373"/>
                  <a:gd name="connsiteX322" fmla="*/ 718087 w 949544"/>
                  <a:gd name="connsiteY322" fmla="*/ 4059688 h 4128373"/>
                  <a:gd name="connsiteX323" fmla="*/ 670462 w 949544"/>
                  <a:gd name="connsiteY323" fmla="*/ 3940625 h 4128373"/>
                  <a:gd name="connsiteX324" fmla="*/ 623790 w 949544"/>
                  <a:gd name="connsiteY324" fmla="*/ 3947293 h 4128373"/>
                  <a:gd name="connsiteX325" fmla="*/ 621885 w 949544"/>
                  <a:gd name="connsiteY325" fmla="*/ 3982535 h 4128373"/>
                  <a:gd name="connsiteX326" fmla="*/ 667605 w 949544"/>
                  <a:gd name="connsiteY326" fmla="*/ 3982535 h 4128373"/>
                  <a:gd name="connsiteX327" fmla="*/ 645697 w 949544"/>
                  <a:gd name="connsiteY327" fmla="*/ 3887285 h 4128373"/>
                  <a:gd name="connsiteX328" fmla="*/ 639030 w 949544"/>
                  <a:gd name="connsiteY328" fmla="*/ 3837755 h 4128373"/>
                  <a:gd name="connsiteX329" fmla="*/ 635220 w 949544"/>
                  <a:gd name="connsiteY329" fmla="*/ 3790130 h 4128373"/>
                  <a:gd name="connsiteX330" fmla="*/ 618075 w 949544"/>
                  <a:gd name="connsiteY330" fmla="*/ 3715835 h 4128373"/>
                  <a:gd name="connsiteX331" fmla="*/ 649507 w 949544"/>
                  <a:gd name="connsiteY331" fmla="*/ 3666305 h 4128373"/>
                  <a:gd name="connsiteX332" fmla="*/ 617122 w 949544"/>
                  <a:gd name="connsiteY332" fmla="*/ 3657733 h 4128373"/>
                  <a:gd name="connsiteX333" fmla="*/ 665700 w 949544"/>
                  <a:gd name="connsiteY333" fmla="*/ 3761555 h 4128373"/>
                  <a:gd name="connsiteX334" fmla="*/ 711420 w 949544"/>
                  <a:gd name="connsiteY334" fmla="*/ 3749173 h 4128373"/>
                  <a:gd name="connsiteX335" fmla="*/ 676177 w 949544"/>
                  <a:gd name="connsiteY335" fmla="*/ 3536765 h 4128373"/>
                  <a:gd name="connsiteX336" fmla="*/ 645697 w 949544"/>
                  <a:gd name="connsiteY336" fmla="*/ 3559625 h 4128373"/>
                  <a:gd name="connsiteX337" fmla="*/ 687607 w 949544"/>
                  <a:gd name="connsiteY337" fmla="*/ 3611060 h 4128373"/>
                  <a:gd name="connsiteX338" fmla="*/ 684750 w 949544"/>
                  <a:gd name="connsiteY338" fmla="*/ 3663448 h 4128373"/>
                  <a:gd name="connsiteX339" fmla="*/ 679987 w 949544"/>
                  <a:gd name="connsiteY339" fmla="*/ 3695833 h 4128373"/>
                  <a:gd name="connsiteX340" fmla="*/ 685702 w 949544"/>
                  <a:gd name="connsiteY340" fmla="*/ 3730123 h 4128373"/>
                  <a:gd name="connsiteX341" fmla="*/ 787620 w 949544"/>
                  <a:gd name="connsiteY341" fmla="*/ 3975868 h 4128373"/>
                  <a:gd name="connsiteX342" fmla="*/ 814290 w 949544"/>
                  <a:gd name="connsiteY342" fmla="*/ 3986345 h 4128373"/>
                  <a:gd name="connsiteX343" fmla="*/ 908587 w 949544"/>
                  <a:gd name="connsiteY343" fmla="*/ 3764413 h 4128373"/>
                  <a:gd name="connsiteX344" fmla="*/ 862867 w 949544"/>
                  <a:gd name="connsiteY344" fmla="*/ 3764413 h 4128373"/>
                  <a:gd name="connsiteX345" fmla="*/ 891442 w 949544"/>
                  <a:gd name="connsiteY345" fmla="*/ 3869188 h 4128373"/>
                  <a:gd name="connsiteX346" fmla="*/ 931447 w 949544"/>
                  <a:gd name="connsiteY346" fmla="*/ 3879665 h 4128373"/>
                  <a:gd name="connsiteX347" fmla="*/ 949545 w 949544"/>
                  <a:gd name="connsiteY347" fmla="*/ 3814895 h 4128373"/>
                  <a:gd name="connsiteX348" fmla="*/ 938115 w 949544"/>
                  <a:gd name="connsiteY348" fmla="*/ 3720598 h 4128373"/>
                  <a:gd name="connsiteX349" fmla="*/ 916207 w 949544"/>
                  <a:gd name="connsiteY349" fmla="*/ 3606298 h 4128373"/>
                  <a:gd name="connsiteX350" fmla="*/ 853342 w 949544"/>
                  <a:gd name="connsiteY350" fmla="*/ 3297688 h 4128373"/>
                  <a:gd name="connsiteX351" fmla="*/ 774285 w 949544"/>
                  <a:gd name="connsiteY351" fmla="*/ 3176720 h 4128373"/>
                  <a:gd name="connsiteX352" fmla="*/ 743805 w 949544"/>
                  <a:gd name="connsiteY352" fmla="*/ 3199580 h 4128373"/>
                  <a:gd name="connsiteX353" fmla="*/ 742852 w 949544"/>
                  <a:gd name="connsiteY353" fmla="*/ 3330073 h 4128373"/>
                  <a:gd name="connsiteX354" fmla="*/ 752377 w 949544"/>
                  <a:gd name="connsiteY354" fmla="*/ 3392938 h 4128373"/>
                  <a:gd name="connsiteX355" fmla="*/ 759045 w 949544"/>
                  <a:gd name="connsiteY355" fmla="*/ 3423418 h 4128373"/>
                  <a:gd name="connsiteX356" fmla="*/ 767617 w 949544"/>
                  <a:gd name="connsiteY356" fmla="*/ 3451040 h 4128373"/>
                  <a:gd name="connsiteX357" fmla="*/ 764760 w 949544"/>
                  <a:gd name="connsiteY357" fmla="*/ 3501523 h 4128373"/>
                  <a:gd name="connsiteX358" fmla="*/ 773332 w 949544"/>
                  <a:gd name="connsiteY358" fmla="*/ 3549148 h 4128373"/>
                  <a:gd name="connsiteX359" fmla="*/ 827625 w 949544"/>
                  <a:gd name="connsiteY359" fmla="*/ 3625348 h 4128373"/>
                  <a:gd name="connsiteX360" fmla="*/ 868582 w 949544"/>
                  <a:gd name="connsiteY360" fmla="*/ 3608203 h 4128373"/>
                  <a:gd name="connsiteX361" fmla="*/ 730470 w 949544"/>
                  <a:gd name="connsiteY361" fmla="*/ 2689040 h 4128373"/>
                  <a:gd name="connsiteX362" fmla="*/ 683797 w 949544"/>
                  <a:gd name="connsiteY362" fmla="*/ 2695708 h 4128373"/>
                  <a:gd name="connsiteX363" fmla="*/ 752377 w 949544"/>
                  <a:gd name="connsiteY363" fmla="*/ 3236728 h 4128373"/>
                  <a:gd name="connsiteX364" fmla="*/ 821910 w 949544"/>
                  <a:gd name="connsiteY364" fmla="*/ 3757745 h 4128373"/>
                  <a:gd name="connsiteX365" fmla="*/ 811432 w 949544"/>
                  <a:gd name="connsiteY365" fmla="*/ 4054925 h 4128373"/>
                  <a:gd name="connsiteX366" fmla="*/ 827625 w 949544"/>
                  <a:gd name="connsiteY366" fmla="*/ 4038733 h 4128373"/>
                  <a:gd name="connsiteX367" fmla="*/ 737137 w 949544"/>
                  <a:gd name="connsiteY367" fmla="*/ 4028255 h 4128373"/>
                  <a:gd name="connsiteX368" fmla="*/ 676177 w 949544"/>
                  <a:gd name="connsiteY368" fmla="*/ 3979678 h 4128373"/>
                  <a:gd name="connsiteX369" fmla="*/ 656175 w 949544"/>
                  <a:gd name="connsiteY369" fmla="*/ 3879665 h 4128373"/>
                  <a:gd name="connsiteX370" fmla="*/ 635220 w 949544"/>
                  <a:gd name="connsiteY370" fmla="*/ 3740600 h 4128373"/>
                  <a:gd name="connsiteX371" fmla="*/ 598072 w 949544"/>
                  <a:gd name="connsiteY371" fmla="*/ 3471995 h 4128373"/>
                  <a:gd name="connsiteX372" fmla="*/ 563782 w 949544"/>
                  <a:gd name="connsiteY372" fmla="*/ 3242443 h 4128373"/>
                  <a:gd name="connsiteX373" fmla="*/ 548542 w 949544"/>
                  <a:gd name="connsiteY373" fmla="*/ 2981458 h 4128373"/>
                  <a:gd name="connsiteX374" fmla="*/ 501870 w 949544"/>
                  <a:gd name="connsiteY374" fmla="*/ 2988125 h 4128373"/>
                  <a:gd name="connsiteX375" fmla="*/ 552352 w 949544"/>
                  <a:gd name="connsiteY375" fmla="*/ 3562483 h 4128373"/>
                  <a:gd name="connsiteX376" fmla="*/ 599025 w 949544"/>
                  <a:gd name="connsiteY376" fmla="*/ 3555815 h 4128373"/>
                  <a:gd name="connsiteX377" fmla="*/ 572355 w 949544"/>
                  <a:gd name="connsiteY377" fmla="*/ 3454850 h 4128373"/>
                  <a:gd name="connsiteX378" fmla="*/ 564735 w 949544"/>
                  <a:gd name="connsiteY378" fmla="*/ 3401510 h 4128373"/>
                  <a:gd name="connsiteX379" fmla="*/ 559972 w 949544"/>
                  <a:gd name="connsiteY379" fmla="*/ 3347218 h 4128373"/>
                  <a:gd name="connsiteX380" fmla="*/ 534255 w 949544"/>
                  <a:gd name="connsiteY380" fmla="*/ 3270065 h 4128373"/>
                  <a:gd name="connsiteX381" fmla="*/ 566640 w 949544"/>
                  <a:gd name="connsiteY381" fmla="*/ 3225298 h 4128373"/>
                  <a:gd name="connsiteX382" fmla="*/ 534255 w 949544"/>
                  <a:gd name="connsiteY382" fmla="*/ 3216725 h 4128373"/>
                  <a:gd name="connsiteX383" fmla="*/ 667605 w 949544"/>
                  <a:gd name="connsiteY383" fmla="*/ 3564388 h 4128373"/>
                  <a:gd name="connsiteX384" fmla="*/ 700942 w 949544"/>
                  <a:gd name="connsiteY384" fmla="*/ 3910145 h 4128373"/>
                  <a:gd name="connsiteX385" fmla="*/ 740947 w 949544"/>
                  <a:gd name="connsiteY385" fmla="*/ 3899668 h 4128373"/>
                  <a:gd name="connsiteX386" fmla="*/ 693322 w 949544"/>
                  <a:gd name="connsiteY386" fmla="*/ 3791083 h 4128373"/>
                  <a:gd name="connsiteX387" fmla="*/ 673320 w 949544"/>
                  <a:gd name="connsiteY387" fmla="*/ 3691070 h 4128373"/>
                  <a:gd name="connsiteX388" fmla="*/ 651412 w 949544"/>
                  <a:gd name="connsiteY388" fmla="*/ 3587248 h 4128373"/>
                  <a:gd name="connsiteX389" fmla="*/ 661890 w 949544"/>
                  <a:gd name="connsiteY389" fmla="*/ 3507238 h 4128373"/>
                  <a:gd name="connsiteX390" fmla="*/ 621885 w 949544"/>
                  <a:gd name="connsiteY390" fmla="*/ 3496760 h 4128373"/>
                  <a:gd name="connsiteX391" fmla="*/ 661890 w 949544"/>
                  <a:gd name="connsiteY391" fmla="*/ 3835850 h 4128373"/>
                  <a:gd name="connsiteX392" fmla="*/ 702847 w 949544"/>
                  <a:gd name="connsiteY392" fmla="*/ 3818705 h 4128373"/>
                  <a:gd name="connsiteX393" fmla="*/ 645697 w 949544"/>
                  <a:gd name="connsiteY393" fmla="*/ 3689165 h 4128373"/>
                  <a:gd name="connsiteX394" fmla="*/ 636172 w 949544"/>
                  <a:gd name="connsiteY394" fmla="*/ 3535813 h 4128373"/>
                  <a:gd name="connsiteX395" fmla="*/ 626647 w 949544"/>
                  <a:gd name="connsiteY395" fmla="*/ 3302450 h 4128373"/>
                  <a:gd name="connsiteX396" fmla="*/ 613312 w 949544"/>
                  <a:gd name="connsiteY396" fmla="*/ 3206248 h 4128373"/>
                  <a:gd name="connsiteX397" fmla="*/ 651412 w 949544"/>
                  <a:gd name="connsiteY397" fmla="*/ 3133858 h 4128373"/>
                  <a:gd name="connsiteX398" fmla="*/ 611407 w 949544"/>
                  <a:gd name="connsiteY398" fmla="*/ 3123380 h 4128373"/>
                  <a:gd name="connsiteX399" fmla="*/ 701895 w 949544"/>
                  <a:gd name="connsiteY399" fmla="*/ 3447230 h 4128373"/>
                  <a:gd name="connsiteX400" fmla="*/ 698085 w 949544"/>
                  <a:gd name="connsiteY400" fmla="*/ 3776795 h 4128373"/>
                  <a:gd name="connsiteX401" fmla="*/ 741900 w 949544"/>
                  <a:gd name="connsiteY401" fmla="*/ 3771080 h 4128373"/>
                  <a:gd name="connsiteX402" fmla="*/ 654270 w 949544"/>
                  <a:gd name="connsiteY402" fmla="*/ 3352933 h 4128373"/>
                  <a:gd name="connsiteX403" fmla="*/ 644745 w 949544"/>
                  <a:gd name="connsiteY403" fmla="*/ 3139573 h 4128373"/>
                  <a:gd name="connsiteX404" fmla="*/ 672367 w 949544"/>
                  <a:gd name="connsiteY404" fmla="*/ 2922403 h 4128373"/>
                  <a:gd name="connsiteX405" fmla="*/ 626647 w 949544"/>
                  <a:gd name="connsiteY405" fmla="*/ 2922403 h 4128373"/>
                  <a:gd name="connsiteX406" fmla="*/ 689512 w 949544"/>
                  <a:gd name="connsiteY406" fmla="*/ 3186245 h 4128373"/>
                  <a:gd name="connsiteX407" fmla="*/ 673320 w 949544"/>
                  <a:gd name="connsiteY407" fmla="*/ 3411988 h 4128373"/>
                  <a:gd name="connsiteX408" fmla="*/ 714277 w 949544"/>
                  <a:gd name="connsiteY408" fmla="*/ 3411988 h 4128373"/>
                  <a:gd name="connsiteX409" fmla="*/ 631410 w 949544"/>
                  <a:gd name="connsiteY409" fmla="*/ 3041465 h 4128373"/>
                  <a:gd name="connsiteX410" fmla="*/ 603787 w 949544"/>
                  <a:gd name="connsiteY410" fmla="*/ 2570930 h 4128373"/>
                  <a:gd name="connsiteX411" fmla="*/ 618075 w 949544"/>
                  <a:gd name="connsiteY411" fmla="*/ 2300420 h 4128373"/>
                  <a:gd name="connsiteX412" fmla="*/ 573307 w 949544"/>
                  <a:gd name="connsiteY412" fmla="*/ 2312803 h 4128373"/>
                  <a:gd name="connsiteX413" fmla="*/ 619980 w 949544"/>
                  <a:gd name="connsiteY413" fmla="*/ 2409958 h 4128373"/>
                  <a:gd name="connsiteX414" fmla="*/ 637125 w 949544"/>
                  <a:gd name="connsiteY414" fmla="*/ 2523305 h 4128373"/>
                  <a:gd name="connsiteX415" fmla="*/ 687607 w 949544"/>
                  <a:gd name="connsiteY415" fmla="*/ 2773813 h 4128373"/>
                  <a:gd name="connsiteX416" fmla="*/ 744757 w 949544"/>
                  <a:gd name="connsiteY416" fmla="*/ 3291973 h 4128373"/>
                  <a:gd name="connsiteX417" fmla="*/ 747615 w 949544"/>
                  <a:gd name="connsiteY417" fmla="*/ 3363410 h 4128373"/>
                  <a:gd name="connsiteX418" fmla="*/ 754282 w 949544"/>
                  <a:gd name="connsiteY418" fmla="*/ 3429133 h 4128373"/>
                  <a:gd name="connsiteX419" fmla="*/ 722850 w 949544"/>
                  <a:gd name="connsiteY419" fmla="*/ 3549148 h 4128373"/>
                  <a:gd name="connsiteX420" fmla="*/ 763807 w 949544"/>
                  <a:gd name="connsiteY420" fmla="*/ 3549148 h 4128373"/>
                  <a:gd name="connsiteX421" fmla="*/ 668557 w 949544"/>
                  <a:gd name="connsiteY421" fmla="*/ 3056705 h 4128373"/>
                  <a:gd name="connsiteX422" fmla="*/ 631410 w 949544"/>
                  <a:gd name="connsiteY422" fmla="*/ 2459488 h 4128373"/>
                  <a:gd name="connsiteX423" fmla="*/ 607597 w 949544"/>
                  <a:gd name="connsiteY423" fmla="*/ 2120398 h 4128373"/>
                  <a:gd name="connsiteX424" fmla="*/ 583785 w 949544"/>
                  <a:gd name="connsiteY424" fmla="*/ 2144210 h 4128373"/>
                  <a:gd name="connsiteX425" fmla="*/ 578070 w 949544"/>
                  <a:gd name="connsiteY425" fmla="*/ 2142305 h 4128373"/>
                  <a:gd name="connsiteX426" fmla="*/ 582832 w 949544"/>
                  <a:gd name="connsiteY426" fmla="*/ 2148020 h 4128373"/>
                  <a:gd name="connsiteX427" fmla="*/ 597120 w 949544"/>
                  <a:gd name="connsiteY427" fmla="*/ 2176595 h 4128373"/>
                  <a:gd name="connsiteX428" fmla="*/ 622837 w 949544"/>
                  <a:gd name="connsiteY428" fmla="*/ 2266130 h 4128373"/>
                  <a:gd name="connsiteX429" fmla="*/ 659032 w 949544"/>
                  <a:gd name="connsiteY429" fmla="*/ 2460440 h 4128373"/>
                  <a:gd name="connsiteX430" fmla="*/ 707610 w 949544"/>
                  <a:gd name="connsiteY430" fmla="*/ 2732855 h 4128373"/>
                  <a:gd name="connsiteX431" fmla="*/ 765712 w 949544"/>
                  <a:gd name="connsiteY431" fmla="*/ 3112903 h 4128373"/>
                  <a:gd name="connsiteX432" fmla="*/ 809527 w 949544"/>
                  <a:gd name="connsiteY432" fmla="*/ 3506285 h 4128373"/>
                  <a:gd name="connsiteX433" fmla="*/ 824767 w 949544"/>
                  <a:gd name="connsiteY433" fmla="*/ 3698690 h 4128373"/>
                  <a:gd name="connsiteX434" fmla="*/ 825720 w 949544"/>
                  <a:gd name="connsiteY434" fmla="*/ 3782510 h 4128373"/>
                  <a:gd name="connsiteX435" fmla="*/ 802860 w 949544"/>
                  <a:gd name="connsiteY435" fmla="*/ 3848233 h 4128373"/>
                  <a:gd name="connsiteX436" fmla="*/ 709515 w 949544"/>
                  <a:gd name="connsiteY436" fmla="*/ 3896810 h 4128373"/>
                  <a:gd name="connsiteX437" fmla="*/ 654270 w 949544"/>
                  <a:gd name="connsiteY437" fmla="*/ 3846328 h 4128373"/>
                  <a:gd name="connsiteX438" fmla="*/ 624742 w 949544"/>
                  <a:gd name="connsiteY438" fmla="*/ 3660590 h 4128373"/>
                  <a:gd name="connsiteX439" fmla="*/ 596167 w 949544"/>
                  <a:gd name="connsiteY439" fmla="*/ 3229108 h 4128373"/>
                  <a:gd name="connsiteX440" fmla="*/ 575212 w 949544"/>
                  <a:gd name="connsiteY440" fmla="*/ 3009080 h 4128373"/>
                  <a:gd name="connsiteX441" fmla="*/ 561877 w 949544"/>
                  <a:gd name="connsiteY441" fmla="*/ 2903353 h 4128373"/>
                  <a:gd name="connsiteX442" fmla="*/ 551400 w 949544"/>
                  <a:gd name="connsiteY442" fmla="*/ 2800483 h 4128373"/>
                  <a:gd name="connsiteX443" fmla="*/ 504727 w 949544"/>
                  <a:gd name="connsiteY443" fmla="*/ 2807150 h 4128373"/>
                  <a:gd name="connsiteX444" fmla="*/ 552352 w 949544"/>
                  <a:gd name="connsiteY444" fmla="*/ 3261493 h 4128373"/>
                  <a:gd name="connsiteX445" fmla="*/ 591405 w 949544"/>
                  <a:gd name="connsiteY445" fmla="*/ 3719645 h 4128373"/>
                  <a:gd name="connsiteX446" fmla="*/ 608550 w 949544"/>
                  <a:gd name="connsiteY446" fmla="*/ 3696785 h 4128373"/>
                  <a:gd name="connsiteX447" fmla="*/ 611407 w 949544"/>
                  <a:gd name="connsiteY447" fmla="*/ 3696785 h 4128373"/>
                  <a:gd name="connsiteX448" fmla="*/ 612360 w 949544"/>
                  <a:gd name="connsiteY448" fmla="*/ 3696785 h 4128373"/>
                  <a:gd name="connsiteX449" fmla="*/ 608550 w 949544"/>
                  <a:gd name="connsiteY449" fmla="*/ 3692975 h 4128373"/>
                  <a:gd name="connsiteX450" fmla="*/ 607597 w 949544"/>
                  <a:gd name="connsiteY450" fmla="*/ 3691070 h 4128373"/>
                  <a:gd name="connsiteX451" fmla="*/ 599977 w 949544"/>
                  <a:gd name="connsiteY451" fmla="*/ 3678688 h 4128373"/>
                  <a:gd name="connsiteX452" fmla="*/ 571402 w 949544"/>
                  <a:gd name="connsiteY452" fmla="*/ 3605345 h 4128373"/>
                  <a:gd name="connsiteX453" fmla="*/ 520920 w 949544"/>
                  <a:gd name="connsiteY453" fmla="*/ 3399605 h 4128373"/>
                  <a:gd name="connsiteX454" fmla="*/ 434242 w 949544"/>
                  <a:gd name="connsiteY454" fmla="*/ 2900495 h 4128373"/>
                  <a:gd name="connsiteX455" fmla="*/ 414240 w 949544"/>
                  <a:gd name="connsiteY455" fmla="*/ 2670943 h 4128373"/>
                  <a:gd name="connsiteX456" fmla="*/ 424717 w 949544"/>
                  <a:gd name="connsiteY456" fmla="*/ 2439485 h 4128373"/>
                  <a:gd name="connsiteX457" fmla="*/ 389475 w 949544"/>
                  <a:gd name="connsiteY457" fmla="*/ 2453773 h 4128373"/>
                  <a:gd name="connsiteX458" fmla="*/ 414240 w 949544"/>
                  <a:gd name="connsiteY458" fmla="*/ 2492825 h 4128373"/>
                  <a:gd name="connsiteX459" fmla="*/ 413287 w 949544"/>
                  <a:gd name="connsiteY459" fmla="*/ 2522353 h 4128373"/>
                  <a:gd name="connsiteX460" fmla="*/ 421860 w 949544"/>
                  <a:gd name="connsiteY460" fmla="*/ 2559500 h 4128373"/>
                  <a:gd name="connsiteX461" fmla="*/ 457102 w 949544"/>
                  <a:gd name="connsiteY461" fmla="*/ 2717615 h 4128373"/>
                  <a:gd name="connsiteX462" fmla="*/ 497107 w 949544"/>
                  <a:gd name="connsiteY462" fmla="*/ 3018605 h 4128373"/>
                  <a:gd name="connsiteX463" fmla="*/ 543780 w 949544"/>
                  <a:gd name="connsiteY463" fmla="*/ 3011938 h 4128373"/>
                  <a:gd name="connsiteX464" fmla="*/ 514252 w 949544"/>
                  <a:gd name="connsiteY464" fmla="*/ 2800483 h 4128373"/>
                  <a:gd name="connsiteX465" fmla="*/ 493297 w 949544"/>
                  <a:gd name="connsiteY465" fmla="*/ 2555690 h 4128373"/>
                  <a:gd name="connsiteX466" fmla="*/ 504727 w 949544"/>
                  <a:gd name="connsiteY466" fmla="*/ 2115635 h 4128373"/>
                  <a:gd name="connsiteX467" fmla="*/ 572355 w 949544"/>
                  <a:gd name="connsiteY467" fmla="*/ 1873700 h 4128373"/>
                  <a:gd name="connsiteX468" fmla="*/ 532350 w 949544"/>
                  <a:gd name="connsiteY468" fmla="*/ 1884178 h 4128373"/>
                  <a:gd name="connsiteX469" fmla="*/ 555210 w 949544"/>
                  <a:gd name="connsiteY469" fmla="*/ 2003240 h 4128373"/>
                  <a:gd name="connsiteX470" fmla="*/ 539017 w 949544"/>
                  <a:gd name="connsiteY470" fmla="*/ 2139448 h 4128373"/>
                  <a:gd name="connsiteX471" fmla="*/ 535207 w 949544"/>
                  <a:gd name="connsiteY471" fmla="*/ 2284228 h 4128373"/>
                  <a:gd name="connsiteX472" fmla="*/ 503775 w 949544"/>
                  <a:gd name="connsiteY472" fmla="*/ 2432818 h 4128373"/>
                  <a:gd name="connsiteX473" fmla="*/ 540922 w 949544"/>
                  <a:gd name="connsiteY473" fmla="*/ 2428055 h 4128373"/>
                  <a:gd name="connsiteX474" fmla="*/ 511395 w 949544"/>
                  <a:gd name="connsiteY474" fmla="*/ 2295658 h 4128373"/>
                  <a:gd name="connsiteX475" fmla="*/ 510442 w 949544"/>
                  <a:gd name="connsiteY475" fmla="*/ 2145163 h 4128373"/>
                  <a:gd name="connsiteX476" fmla="*/ 511395 w 949544"/>
                  <a:gd name="connsiteY476" fmla="*/ 1687963 h 4128373"/>
                  <a:gd name="connsiteX477" fmla="*/ 475200 w 949544"/>
                  <a:gd name="connsiteY477" fmla="*/ 1708918 h 4128373"/>
                  <a:gd name="connsiteX478" fmla="*/ 472342 w 949544"/>
                  <a:gd name="connsiteY478" fmla="*/ 1706060 h 4128373"/>
                  <a:gd name="connsiteX479" fmla="*/ 474247 w 949544"/>
                  <a:gd name="connsiteY479" fmla="*/ 1708918 h 4128373"/>
                  <a:gd name="connsiteX480" fmla="*/ 479962 w 949544"/>
                  <a:gd name="connsiteY480" fmla="*/ 1730825 h 4128373"/>
                  <a:gd name="connsiteX481" fmla="*/ 488535 w 949544"/>
                  <a:gd name="connsiteY481" fmla="*/ 1790832 h 4128373"/>
                  <a:gd name="connsiteX482" fmla="*/ 498060 w 949544"/>
                  <a:gd name="connsiteY482" fmla="*/ 1937517 h 4128373"/>
                  <a:gd name="connsiteX483" fmla="*/ 518062 w 949544"/>
                  <a:gd name="connsiteY483" fmla="*/ 2306135 h 4128373"/>
                  <a:gd name="connsiteX484" fmla="*/ 519967 w 949544"/>
                  <a:gd name="connsiteY484" fmla="*/ 2464250 h 4128373"/>
                  <a:gd name="connsiteX485" fmla="*/ 475200 w 949544"/>
                  <a:gd name="connsiteY485" fmla="*/ 2548070 h 4128373"/>
                  <a:gd name="connsiteX486" fmla="*/ 499012 w 949544"/>
                  <a:gd name="connsiteY486" fmla="*/ 2548070 h 4128373"/>
                  <a:gd name="connsiteX487" fmla="*/ 454245 w 949544"/>
                  <a:gd name="connsiteY487" fmla="*/ 2362333 h 4128373"/>
                  <a:gd name="connsiteX488" fmla="*/ 475200 w 949544"/>
                  <a:gd name="connsiteY488" fmla="*/ 2040388 h 4128373"/>
                  <a:gd name="connsiteX489" fmla="*/ 428527 w 949544"/>
                  <a:gd name="connsiteY489" fmla="*/ 2033720 h 4128373"/>
                  <a:gd name="connsiteX490" fmla="*/ 413287 w 949544"/>
                  <a:gd name="connsiteY490" fmla="*/ 2357570 h 4128373"/>
                  <a:gd name="connsiteX491" fmla="*/ 409477 w 949544"/>
                  <a:gd name="connsiteY491" fmla="*/ 2450915 h 4128373"/>
                  <a:gd name="connsiteX492" fmla="*/ 389475 w 949544"/>
                  <a:gd name="connsiteY492" fmla="*/ 2542355 h 4128373"/>
                  <a:gd name="connsiteX493" fmla="*/ 433290 w 949544"/>
                  <a:gd name="connsiteY493" fmla="*/ 2548070 h 4128373"/>
                  <a:gd name="connsiteX494" fmla="*/ 402810 w 949544"/>
                  <a:gd name="connsiteY494" fmla="*/ 2392813 h 4128373"/>
                  <a:gd name="connsiteX495" fmla="*/ 398047 w 949544"/>
                  <a:gd name="connsiteY495" fmla="*/ 2242318 h 4128373"/>
                  <a:gd name="connsiteX496" fmla="*/ 352327 w 949544"/>
                  <a:gd name="connsiteY496" fmla="*/ 2242318 h 4128373"/>
                  <a:gd name="connsiteX497" fmla="*/ 338040 w 949544"/>
                  <a:gd name="connsiteY497" fmla="*/ 2381383 h 4128373"/>
                  <a:gd name="connsiteX498" fmla="*/ 304702 w 949544"/>
                  <a:gd name="connsiteY498" fmla="*/ 2509018 h 4128373"/>
                  <a:gd name="connsiteX499" fmla="*/ 331372 w 949544"/>
                  <a:gd name="connsiteY499" fmla="*/ 2498540 h 4128373"/>
                  <a:gd name="connsiteX500" fmla="*/ 331372 w 949544"/>
                  <a:gd name="connsiteY500" fmla="*/ 2498540 h 4128373"/>
                  <a:gd name="connsiteX501" fmla="*/ 328515 w 949544"/>
                  <a:gd name="connsiteY501" fmla="*/ 2494730 h 4128373"/>
                  <a:gd name="connsiteX502" fmla="*/ 320895 w 949544"/>
                  <a:gd name="connsiteY502" fmla="*/ 2474728 h 4128373"/>
                  <a:gd name="connsiteX503" fmla="*/ 312322 w 949544"/>
                  <a:gd name="connsiteY503" fmla="*/ 2419483 h 4128373"/>
                  <a:gd name="connsiteX504" fmla="*/ 311370 w 949544"/>
                  <a:gd name="connsiteY504" fmla="*/ 2295658 h 4128373"/>
                  <a:gd name="connsiteX505" fmla="*/ 300892 w 949544"/>
                  <a:gd name="connsiteY505" fmla="*/ 1905132 h 4128373"/>
                  <a:gd name="connsiteX506" fmla="*/ 294225 w 949544"/>
                  <a:gd name="connsiteY506" fmla="*/ 1637480 h 4128373"/>
                  <a:gd name="connsiteX507" fmla="*/ 246600 w 949544"/>
                  <a:gd name="connsiteY507" fmla="*/ 1637480 h 4128373"/>
                  <a:gd name="connsiteX508" fmla="*/ 244695 w 949544"/>
                  <a:gd name="connsiteY508" fmla="*/ 2252795 h 4128373"/>
                  <a:gd name="connsiteX509" fmla="*/ 290415 w 949544"/>
                  <a:gd name="connsiteY509" fmla="*/ 2252795 h 4128373"/>
                  <a:gd name="connsiteX510" fmla="*/ 232312 w 949544"/>
                  <a:gd name="connsiteY510" fmla="*/ 1840363 h 4128373"/>
                  <a:gd name="connsiteX511" fmla="*/ 198975 w 949544"/>
                  <a:gd name="connsiteY511" fmla="*/ 1416500 h 4128373"/>
                  <a:gd name="connsiteX512" fmla="*/ 194212 w 949544"/>
                  <a:gd name="connsiteY512" fmla="*/ 1358398 h 4128373"/>
                  <a:gd name="connsiteX513" fmla="*/ 183735 w 949544"/>
                  <a:gd name="connsiteY513" fmla="*/ 1301248 h 4128373"/>
                  <a:gd name="connsiteX514" fmla="*/ 201832 w 949544"/>
                  <a:gd name="connsiteY514" fmla="*/ 1189805 h 4128373"/>
                  <a:gd name="connsiteX515" fmla="*/ 156112 w 949544"/>
                  <a:gd name="connsiteY515" fmla="*/ 1189805 h 4128373"/>
                  <a:gd name="connsiteX516" fmla="*/ 230407 w 949544"/>
                  <a:gd name="connsiteY516" fmla="*/ 1568900 h 4128373"/>
                  <a:gd name="connsiteX517" fmla="*/ 273270 w 949544"/>
                  <a:gd name="connsiteY517" fmla="*/ 1968950 h 4128373"/>
                  <a:gd name="connsiteX518" fmla="*/ 278032 w 949544"/>
                  <a:gd name="connsiteY518" fmla="*/ 2024195 h 4128373"/>
                  <a:gd name="connsiteX519" fmla="*/ 297082 w 949544"/>
                  <a:gd name="connsiteY519" fmla="*/ 2071820 h 4128373"/>
                  <a:gd name="connsiteX520" fmla="*/ 284700 w 949544"/>
                  <a:gd name="connsiteY520" fmla="*/ 2155640 h 4128373"/>
                  <a:gd name="connsiteX521" fmla="*/ 328515 w 949544"/>
                  <a:gd name="connsiteY521" fmla="*/ 2161355 h 4128373"/>
                  <a:gd name="connsiteX522" fmla="*/ 297082 w 949544"/>
                  <a:gd name="connsiteY522" fmla="*/ 1486032 h 4128373"/>
                  <a:gd name="connsiteX523" fmla="*/ 256125 w 949544"/>
                  <a:gd name="connsiteY523" fmla="*/ 1503178 h 4128373"/>
                  <a:gd name="connsiteX524" fmla="*/ 309465 w 949544"/>
                  <a:gd name="connsiteY524" fmla="*/ 1632718 h 4128373"/>
                  <a:gd name="connsiteX525" fmla="*/ 333277 w 949544"/>
                  <a:gd name="connsiteY525" fmla="*/ 1787975 h 4128373"/>
                  <a:gd name="connsiteX526" fmla="*/ 355185 w 949544"/>
                  <a:gd name="connsiteY526" fmla="*/ 1996573 h 4128373"/>
                  <a:gd name="connsiteX527" fmla="*/ 357090 w 949544"/>
                  <a:gd name="connsiteY527" fmla="*/ 2226125 h 4128373"/>
                  <a:gd name="connsiteX528" fmla="*/ 404715 w 949544"/>
                  <a:gd name="connsiteY528" fmla="*/ 2226125 h 4128373"/>
                  <a:gd name="connsiteX529" fmla="*/ 396142 w 949544"/>
                  <a:gd name="connsiteY529" fmla="*/ 2031815 h 4128373"/>
                  <a:gd name="connsiteX530" fmla="*/ 402810 w 949544"/>
                  <a:gd name="connsiteY530" fmla="*/ 1846078 h 4128373"/>
                  <a:gd name="connsiteX531" fmla="*/ 456150 w 949544"/>
                  <a:gd name="connsiteY531" fmla="*/ 1491748 h 4128373"/>
                  <a:gd name="connsiteX532" fmla="*/ 410430 w 949544"/>
                  <a:gd name="connsiteY532" fmla="*/ 1491748 h 4128373"/>
                  <a:gd name="connsiteX533" fmla="*/ 471390 w 949544"/>
                  <a:gd name="connsiteY533" fmla="*/ 1792738 h 4128373"/>
                  <a:gd name="connsiteX534" fmla="*/ 497107 w 949544"/>
                  <a:gd name="connsiteY534" fmla="*/ 2056580 h 4128373"/>
                  <a:gd name="connsiteX535" fmla="*/ 543780 w 949544"/>
                  <a:gd name="connsiteY535" fmla="*/ 2049913 h 4128373"/>
                  <a:gd name="connsiteX536" fmla="*/ 455197 w 949544"/>
                  <a:gd name="connsiteY536" fmla="*/ 1011688 h 4128373"/>
                  <a:gd name="connsiteX537" fmla="*/ 422812 w 949544"/>
                  <a:gd name="connsiteY537" fmla="*/ 718318 h 4128373"/>
                  <a:gd name="connsiteX538" fmla="*/ 376140 w 949544"/>
                  <a:gd name="connsiteY538" fmla="*/ 724985 h 4128373"/>
                  <a:gd name="connsiteX539" fmla="*/ 428527 w 949544"/>
                  <a:gd name="connsiteY539" fmla="*/ 1093603 h 4128373"/>
                  <a:gd name="connsiteX540" fmla="*/ 479010 w 949544"/>
                  <a:gd name="connsiteY540" fmla="*/ 1497463 h 4128373"/>
                  <a:gd name="connsiteX541" fmla="*/ 515205 w 949544"/>
                  <a:gd name="connsiteY541" fmla="*/ 1518418 h 4128373"/>
                  <a:gd name="connsiteX542" fmla="*/ 532350 w 949544"/>
                  <a:gd name="connsiteY542" fmla="*/ 1426978 h 4128373"/>
                  <a:gd name="connsiteX543" fmla="*/ 515205 w 949544"/>
                  <a:gd name="connsiteY543" fmla="*/ 1300295 h 4128373"/>
                  <a:gd name="connsiteX544" fmla="*/ 500917 w 949544"/>
                  <a:gd name="connsiteY544" fmla="*/ 1136465 h 4128373"/>
                  <a:gd name="connsiteX545" fmla="*/ 463770 w 949544"/>
                  <a:gd name="connsiteY545" fmla="*/ 910723 h 4128373"/>
                  <a:gd name="connsiteX546" fmla="*/ 434242 w 949544"/>
                  <a:gd name="connsiteY546" fmla="*/ 894530 h 4128373"/>
                  <a:gd name="connsiteX547" fmla="*/ 403762 w 949544"/>
                  <a:gd name="connsiteY547" fmla="*/ 963110 h 4128373"/>
                  <a:gd name="connsiteX548" fmla="*/ 403762 w 949544"/>
                  <a:gd name="connsiteY548" fmla="*/ 1081220 h 4128373"/>
                  <a:gd name="connsiteX549" fmla="*/ 407572 w 949544"/>
                  <a:gd name="connsiteY549" fmla="*/ 1279340 h 4128373"/>
                  <a:gd name="connsiteX550" fmla="*/ 399000 w 949544"/>
                  <a:gd name="connsiteY550" fmla="*/ 1349825 h 4128373"/>
                  <a:gd name="connsiteX551" fmla="*/ 373282 w 949544"/>
                  <a:gd name="connsiteY551" fmla="*/ 1389830 h 4128373"/>
                  <a:gd name="connsiteX552" fmla="*/ 399952 w 949544"/>
                  <a:gd name="connsiteY552" fmla="*/ 1400307 h 4128373"/>
                  <a:gd name="connsiteX553" fmla="*/ 294225 w 949544"/>
                  <a:gd name="connsiteY553" fmla="*/ 1049788 h 4128373"/>
                  <a:gd name="connsiteX554" fmla="*/ 261840 w 949544"/>
                  <a:gd name="connsiteY554" fmla="*/ 664025 h 4128373"/>
                  <a:gd name="connsiteX555" fmla="*/ 225645 w 949544"/>
                  <a:gd name="connsiteY555" fmla="*/ 684980 h 4128373"/>
                  <a:gd name="connsiteX556" fmla="*/ 244695 w 949544"/>
                  <a:gd name="connsiteY556" fmla="*/ 731652 h 4128373"/>
                  <a:gd name="connsiteX557" fmla="*/ 255172 w 949544"/>
                  <a:gd name="connsiteY557" fmla="*/ 792613 h 4128373"/>
                  <a:gd name="connsiteX558" fmla="*/ 289462 w 949544"/>
                  <a:gd name="connsiteY558" fmla="*/ 974540 h 4128373"/>
                  <a:gd name="connsiteX559" fmla="*/ 329467 w 949544"/>
                  <a:gd name="connsiteY559" fmla="*/ 1387925 h 4128373"/>
                  <a:gd name="connsiteX560" fmla="*/ 318037 w 949544"/>
                  <a:gd name="connsiteY560" fmla="*/ 1505082 h 4128373"/>
                  <a:gd name="connsiteX561" fmla="*/ 295177 w 949544"/>
                  <a:gd name="connsiteY561" fmla="*/ 1586998 h 4128373"/>
                  <a:gd name="connsiteX562" fmla="*/ 335182 w 949544"/>
                  <a:gd name="connsiteY562" fmla="*/ 1597475 h 4128373"/>
                  <a:gd name="connsiteX563" fmla="*/ 296130 w 949544"/>
                  <a:gd name="connsiteY563" fmla="*/ 1418405 h 4128373"/>
                  <a:gd name="connsiteX564" fmla="*/ 273270 w 949544"/>
                  <a:gd name="connsiteY564" fmla="*/ 1163135 h 4128373"/>
                  <a:gd name="connsiteX565" fmla="*/ 286605 w 949544"/>
                  <a:gd name="connsiteY565" fmla="*/ 1073600 h 4128373"/>
                  <a:gd name="connsiteX566" fmla="*/ 292320 w 949544"/>
                  <a:gd name="connsiteY566" fmla="*/ 1063123 h 4128373"/>
                  <a:gd name="connsiteX567" fmla="*/ 296130 w 949544"/>
                  <a:gd name="connsiteY567" fmla="*/ 1058360 h 4128373"/>
                  <a:gd name="connsiteX568" fmla="*/ 298987 w 949544"/>
                  <a:gd name="connsiteY568" fmla="*/ 1056455 h 4128373"/>
                  <a:gd name="connsiteX569" fmla="*/ 300892 w 949544"/>
                  <a:gd name="connsiteY569" fmla="*/ 1056455 h 4128373"/>
                  <a:gd name="connsiteX570" fmla="*/ 308512 w 949544"/>
                  <a:gd name="connsiteY570" fmla="*/ 1057407 h 4128373"/>
                  <a:gd name="connsiteX571" fmla="*/ 332325 w 949544"/>
                  <a:gd name="connsiteY571" fmla="*/ 1154563 h 4128373"/>
                  <a:gd name="connsiteX572" fmla="*/ 325657 w 949544"/>
                  <a:gd name="connsiteY572" fmla="*/ 1267910 h 4128373"/>
                  <a:gd name="connsiteX573" fmla="*/ 326610 w 949544"/>
                  <a:gd name="connsiteY573" fmla="*/ 1403165 h 4128373"/>
                  <a:gd name="connsiteX574" fmla="*/ 287557 w 949544"/>
                  <a:gd name="connsiteY574" fmla="*/ 1518418 h 4128373"/>
                  <a:gd name="connsiteX575" fmla="*/ 305655 w 949544"/>
                  <a:gd name="connsiteY575" fmla="*/ 1521275 h 4128373"/>
                  <a:gd name="connsiteX576" fmla="*/ 269460 w 949544"/>
                  <a:gd name="connsiteY576" fmla="*/ 1462220 h 4128373"/>
                  <a:gd name="connsiteX577" fmla="*/ 245647 w 949544"/>
                  <a:gd name="connsiteY577" fmla="*/ 1376495 h 4128373"/>
                  <a:gd name="connsiteX578" fmla="*/ 223740 w 949544"/>
                  <a:gd name="connsiteY578" fmla="*/ 1173613 h 4128373"/>
                  <a:gd name="connsiteX579" fmla="*/ 220882 w 949544"/>
                  <a:gd name="connsiteY579" fmla="*/ 811663 h 4128373"/>
                  <a:gd name="connsiteX580" fmla="*/ 258030 w 949544"/>
                  <a:gd name="connsiteY580" fmla="*/ 614495 h 4128373"/>
                  <a:gd name="connsiteX581" fmla="*/ 235170 w 949544"/>
                  <a:gd name="connsiteY581" fmla="*/ 631640 h 4128373"/>
                  <a:gd name="connsiteX582" fmla="*/ 238027 w 949544"/>
                  <a:gd name="connsiteY582" fmla="*/ 633545 h 4128373"/>
                  <a:gd name="connsiteX583" fmla="*/ 238980 w 949544"/>
                  <a:gd name="connsiteY583" fmla="*/ 634498 h 4128373"/>
                  <a:gd name="connsiteX584" fmla="*/ 240885 w 949544"/>
                  <a:gd name="connsiteY584" fmla="*/ 636402 h 4128373"/>
                  <a:gd name="connsiteX585" fmla="*/ 253267 w 949544"/>
                  <a:gd name="connsiteY585" fmla="*/ 664025 h 4128373"/>
                  <a:gd name="connsiteX586" fmla="*/ 262792 w 949544"/>
                  <a:gd name="connsiteY586" fmla="*/ 752607 h 4128373"/>
                  <a:gd name="connsiteX587" fmla="*/ 233265 w 949544"/>
                  <a:gd name="connsiteY587" fmla="*/ 956443 h 4128373"/>
                  <a:gd name="connsiteX588" fmla="*/ 218977 w 949544"/>
                  <a:gd name="connsiteY588" fmla="*/ 992638 h 4128373"/>
                  <a:gd name="connsiteX589" fmla="*/ 210405 w 949544"/>
                  <a:gd name="connsiteY589" fmla="*/ 1006925 h 4128373"/>
                  <a:gd name="connsiteX590" fmla="*/ 206595 w 949544"/>
                  <a:gd name="connsiteY590" fmla="*/ 1009782 h 4128373"/>
                  <a:gd name="connsiteX591" fmla="*/ 242790 w 949544"/>
                  <a:gd name="connsiteY591" fmla="*/ 1030738 h 4128373"/>
                  <a:gd name="connsiteX592" fmla="*/ 260887 w 949544"/>
                  <a:gd name="connsiteY592" fmla="*/ 945013 h 4128373"/>
                  <a:gd name="connsiteX593" fmla="*/ 306607 w 949544"/>
                  <a:gd name="connsiteY593" fmla="*/ 879290 h 4128373"/>
                  <a:gd name="connsiteX594" fmla="*/ 288510 w 949544"/>
                  <a:gd name="connsiteY594" fmla="*/ 876432 h 4128373"/>
                  <a:gd name="connsiteX595" fmla="*/ 300892 w 949544"/>
                  <a:gd name="connsiteY595" fmla="*/ 917390 h 4128373"/>
                  <a:gd name="connsiteX596" fmla="*/ 317085 w 949544"/>
                  <a:gd name="connsiteY596" fmla="*/ 974540 h 4128373"/>
                  <a:gd name="connsiteX597" fmla="*/ 376140 w 949544"/>
                  <a:gd name="connsiteY597" fmla="*/ 992638 h 4128373"/>
                  <a:gd name="connsiteX598" fmla="*/ 419002 w 949544"/>
                  <a:gd name="connsiteY598" fmla="*/ 951680 h 4128373"/>
                  <a:gd name="connsiteX599" fmla="*/ 418050 w 949544"/>
                  <a:gd name="connsiteY599" fmla="*/ 832618 h 4128373"/>
                  <a:gd name="connsiteX600" fmla="*/ 378997 w 949544"/>
                  <a:gd name="connsiteY600" fmla="*/ 687838 h 4128373"/>
                  <a:gd name="connsiteX601" fmla="*/ 331372 w 949544"/>
                  <a:gd name="connsiteY601" fmla="*/ 457333 h 4128373"/>
                  <a:gd name="connsiteX602" fmla="*/ 284700 w 949544"/>
                  <a:gd name="connsiteY602" fmla="*/ 464000 h 4128373"/>
                  <a:gd name="connsiteX603" fmla="*/ 273270 w 949544"/>
                  <a:gd name="connsiteY603" fmla="*/ 727843 h 4128373"/>
                  <a:gd name="connsiteX604" fmla="*/ 251362 w 949544"/>
                  <a:gd name="connsiteY604" fmla="*/ 774515 h 4128373"/>
                  <a:gd name="connsiteX605" fmla="*/ 220882 w 949544"/>
                  <a:gd name="connsiteY605" fmla="*/ 784040 h 4128373"/>
                  <a:gd name="connsiteX606" fmla="*/ 142777 w 949544"/>
                  <a:gd name="connsiteY606" fmla="*/ 628782 h 4128373"/>
                  <a:gd name="connsiteX607" fmla="*/ 179925 w 949544"/>
                  <a:gd name="connsiteY607" fmla="*/ 490670 h 4128373"/>
                  <a:gd name="connsiteX608" fmla="*/ 198022 w 949544"/>
                  <a:gd name="connsiteY608" fmla="*/ 463048 h 4128373"/>
                  <a:gd name="connsiteX609" fmla="*/ 205642 w 949544"/>
                  <a:gd name="connsiteY609" fmla="*/ 456380 h 4128373"/>
                  <a:gd name="connsiteX610" fmla="*/ 212310 w 949544"/>
                  <a:gd name="connsiteY610" fmla="*/ 453523 h 4128373"/>
                  <a:gd name="connsiteX611" fmla="*/ 250410 w 949544"/>
                  <a:gd name="connsiteY611" fmla="*/ 516387 h 4128373"/>
                  <a:gd name="connsiteX612" fmla="*/ 244695 w 949544"/>
                  <a:gd name="connsiteY612" fmla="*/ 624020 h 4128373"/>
                  <a:gd name="connsiteX613" fmla="*/ 223740 w 949544"/>
                  <a:gd name="connsiteY613" fmla="*/ 706888 h 4128373"/>
                  <a:gd name="connsiteX614" fmla="*/ 159922 w 949544"/>
                  <a:gd name="connsiteY614" fmla="*/ 687838 h 4128373"/>
                  <a:gd name="connsiteX615" fmla="*/ 131347 w 949544"/>
                  <a:gd name="connsiteY615" fmla="*/ 603065 h 4128373"/>
                  <a:gd name="connsiteX616" fmla="*/ 160875 w 949544"/>
                  <a:gd name="connsiteY616" fmla="*/ 430662 h 4128373"/>
                  <a:gd name="connsiteX617" fmla="*/ 188497 w 949544"/>
                  <a:gd name="connsiteY617" fmla="*/ 338270 h 4128373"/>
                  <a:gd name="connsiteX618" fmla="*/ 204690 w 949544"/>
                  <a:gd name="connsiteY618" fmla="*/ 305885 h 4128373"/>
                  <a:gd name="connsiteX619" fmla="*/ 210405 w 949544"/>
                  <a:gd name="connsiteY619" fmla="*/ 299218 h 4128373"/>
                  <a:gd name="connsiteX620" fmla="*/ 214215 w 949544"/>
                  <a:gd name="connsiteY620" fmla="*/ 297312 h 4128373"/>
                  <a:gd name="connsiteX621" fmla="*/ 209452 w 949544"/>
                  <a:gd name="connsiteY621" fmla="*/ 298265 h 4128373"/>
                  <a:gd name="connsiteX622" fmla="*/ 195165 w 949544"/>
                  <a:gd name="connsiteY622" fmla="*/ 287787 h 4128373"/>
                  <a:gd name="connsiteX623" fmla="*/ 210405 w 949544"/>
                  <a:gd name="connsiteY623" fmla="*/ 348748 h 4128373"/>
                  <a:gd name="connsiteX624" fmla="*/ 223740 w 949544"/>
                  <a:gd name="connsiteY624" fmla="*/ 431615 h 4128373"/>
                  <a:gd name="connsiteX625" fmla="*/ 299940 w 949544"/>
                  <a:gd name="connsiteY625" fmla="*/ 550677 h 4128373"/>
                  <a:gd name="connsiteX626" fmla="*/ 329467 w 949544"/>
                  <a:gd name="connsiteY626" fmla="*/ 534485 h 4128373"/>
                  <a:gd name="connsiteX627" fmla="*/ 335182 w 949544"/>
                  <a:gd name="connsiteY627" fmla="*/ 438283 h 4128373"/>
                  <a:gd name="connsiteX628" fmla="*/ 333277 w 949544"/>
                  <a:gd name="connsiteY628" fmla="*/ 331602 h 4128373"/>
                  <a:gd name="connsiteX629" fmla="*/ 328515 w 949544"/>
                  <a:gd name="connsiteY629" fmla="*/ 197300 h 4128373"/>
                  <a:gd name="connsiteX630" fmla="*/ 214215 w 949544"/>
                  <a:gd name="connsiteY630" fmla="*/ 18230 h 4128373"/>
                  <a:gd name="connsiteX631" fmla="*/ 153255 w 949544"/>
                  <a:gd name="connsiteY631" fmla="*/ 87762 h 4128373"/>
                  <a:gd name="connsiteX632" fmla="*/ 130395 w 949544"/>
                  <a:gd name="connsiteY632" fmla="*/ 199205 h 4128373"/>
                  <a:gd name="connsiteX633" fmla="*/ 121822 w 949544"/>
                  <a:gd name="connsiteY633" fmla="*/ 293502 h 4128373"/>
                  <a:gd name="connsiteX634" fmla="*/ 121822 w 949544"/>
                  <a:gd name="connsiteY634" fmla="*/ 297312 h 4128373"/>
                  <a:gd name="connsiteX635" fmla="*/ 121822 w 949544"/>
                  <a:gd name="connsiteY635" fmla="*/ 299218 h 4128373"/>
                  <a:gd name="connsiteX636" fmla="*/ 111345 w 949544"/>
                  <a:gd name="connsiteY636" fmla="*/ 335412 h 4128373"/>
                  <a:gd name="connsiteX637" fmla="*/ 101820 w 949544"/>
                  <a:gd name="connsiteY637" fmla="*/ 353510 h 4128373"/>
                  <a:gd name="connsiteX638" fmla="*/ 98010 w 949544"/>
                  <a:gd name="connsiteY638" fmla="*/ 357320 h 4128373"/>
                  <a:gd name="connsiteX639" fmla="*/ 95152 w 949544"/>
                  <a:gd name="connsiteY639" fmla="*/ 359225 h 4128373"/>
                  <a:gd name="connsiteX640" fmla="*/ 93247 w 949544"/>
                  <a:gd name="connsiteY640" fmla="*/ 359225 h 4128373"/>
                  <a:gd name="connsiteX641" fmla="*/ 88485 w 949544"/>
                  <a:gd name="connsiteY641" fmla="*/ 357320 h 4128373"/>
                  <a:gd name="connsiteX642" fmla="*/ 74197 w 949544"/>
                  <a:gd name="connsiteY642" fmla="*/ 343985 h 4128373"/>
                  <a:gd name="connsiteX643" fmla="*/ 51337 w 949544"/>
                  <a:gd name="connsiteY643" fmla="*/ 299218 h 4128373"/>
                  <a:gd name="connsiteX644" fmla="*/ 56100 w 949544"/>
                  <a:gd name="connsiteY644" fmla="*/ 194443 h 4128373"/>
                  <a:gd name="connsiteX645" fmla="*/ 33240 w 949544"/>
                  <a:gd name="connsiteY645" fmla="*/ 200158 h 4128373"/>
                  <a:gd name="connsiteX646" fmla="*/ 51337 w 949544"/>
                  <a:gd name="connsiteY646" fmla="*/ 246830 h 4128373"/>
                  <a:gd name="connsiteX647" fmla="*/ 53242 w 949544"/>
                  <a:gd name="connsiteY647" fmla="*/ 306837 h 4128373"/>
                  <a:gd name="connsiteX648" fmla="*/ 100867 w 949544"/>
                  <a:gd name="connsiteY648" fmla="*/ 306837 h 4128373"/>
                  <a:gd name="connsiteX649" fmla="*/ 88485 w 949544"/>
                  <a:gd name="connsiteY649" fmla="*/ 30612 h 4128373"/>
                  <a:gd name="connsiteX650" fmla="*/ 65625 w 949544"/>
                  <a:gd name="connsiteY650" fmla="*/ 61093 h 4128373"/>
                  <a:gd name="connsiteX651" fmla="*/ 141825 w 949544"/>
                  <a:gd name="connsiteY651" fmla="*/ 99193 h 4128373"/>
                  <a:gd name="connsiteX652" fmla="*/ 181830 w 949544"/>
                  <a:gd name="connsiteY652" fmla="*/ 144912 h 4128373"/>
                  <a:gd name="connsiteX653" fmla="*/ 198975 w 949544"/>
                  <a:gd name="connsiteY653" fmla="*/ 252545 h 4128373"/>
                  <a:gd name="connsiteX654" fmla="*/ 189450 w 949544"/>
                  <a:gd name="connsiteY654" fmla="*/ 348748 h 4128373"/>
                  <a:gd name="connsiteX655" fmla="*/ 132300 w 949544"/>
                  <a:gd name="connsiteY655" fmla="*/ 342080 h 4128373"/>
                  <a:gd name="connsiteX656" fmla="*/ 100867 w 949544"/>
                  <a:gd name="connsiteY656" fmla="*/ 213493 h 4128373"/>
                  <a:gd name="connsiteX657" fmla="*/ 57052 w 949544"/>
                  <a:gd name="connsiteY657" fmla="*/ 187775 h 4128373"/>
                  <a:gd name="connsiteX658" fmla="*/ 57052 w 949544"/>
                  <a:gd name="connsiteY658" fmla="*/ 187775 h 41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949544" h="4128373">
                    <a:moveTo>
                      <a:pt x="57052" y="187775"/>
                    </a:moveTo>
                    <a:cubicBezTo>
                      <a:pt x="49432" y="240162"/>
                      <a:pt x="60862" y="300170"/>
                      <a:pt x="88485" y="345890"/>
                    </a:cubicBezTo>
                    <a:cubicBezTo>
                      <a:pt x="112297" y="384943"/>
                      <a:pt x="166590" y="419233"/>
                      <a:pt x="210405" y="387800"/>
                    </a:cubicBezTo>
                    <a:cubicBezTo>
                      <a:pt x="246600" y="361130"/>
                      <a:pt x="250410" y="305885"/>
                      <a:pt x="250410" y="264927"/>
                    </a:cubicBezTo>
                    <a:cubicBezTo>
                      <a:pt x="250410" y="220160"/>
                      <a:pt x="247552" y="170630"/>
                      <a:pt x="234217" y="127768"/>
                    </a:cubicBezTo>
                    <a:cubicBezTo>
                      <a:pt x="224692" y="96335"/>
                      <a:pt x="205642" y="70618"/>
                      <a:pt x="178972" y="51568"/>
                    </a:cubicBezTo>
                    <a:cubicBezTo>
                      <a:pt x="145635" y="28708"/>
                      <a:pt x="110392" y="5847"/>
                      <a:pt x="69435" y="133"/>
                    </a:cubicBezTo>
                    <a:cubicBezTo>
                      <a:pt x="55147" y="-1772"/>
                      <a:pt x="41812" y="17277"/>
                      <a:pt x="46575" y="30612"/>
                    </a:cubicBezTo>
                    <a:cubicBezTo>
                      <a:pt x="78007" y="114433"/>
                      <a:pt x="56100" y="207777"/>
                      <a:pt x="57052" y="294455"/>
                    </a:cubicBezTo>
                    <a:cubicBezTo>
                      <a:pt x="57052" y="324935"/>
                      <a:pt x="102772" y="324935"/>
                      <a:pt x="104677" y="294455"/>
                    </a:cubicBezTo>
                    <a:cubicBezTo>
                      <a:pt x="107535" y="245877"/>
                      <a:pt x="107535" y="161105"/>
                      <a:pt x="50385" y="142055"/>
                    </a:cubicBezTo>
                    <a:cubicBezTo>
                      <a:pt x="42765" y="140150"/>
                      <a:pt x="32287" y="142055"/>
                      <a:pt x="27525" y="147770"/>
                    </a:cubicBezTo>
                    <a:cubicBezTo>
                      <a:pt x="-18195" y="206825"/>
                      <a:pt x="-2003" y="301123"/>
                      <a:pt x="39907" y="358273"/>
                    </a:cubicBezTo>
                    <a:cubicBezTo>
                      <a:pt x="58005" y="383037"/>
                      <a:pt x="88485" y="404945"/>
                      <a:pt x="120870" y="390658"/>
                    </a:cubicBezTo>
                    <a:cubicBezTo>
                      <a:pt x="154207" y="375418"/>
                      <a:pt x="167542" y="330650"/>
                      <a:pt x="173257" y="298265"/>
                    </a:cubicBezTo>
                    <a:cubicBezTo>
                      <a:pt x="184687" y="232543"/>
                      <a:pt x="180877" y="166820"/>
                      <a:pt x="200880" y="102050"/>
                    </a:cubicBezTo>
                    <a:cubicBezTo>
                      <a:pt x="204690" y="88715"/>
                      <a:pt x="211357" y="73475"/>
                      <a:pt x="218977" y="62997"/>
                    </a:cubicBezTo>
                    <a:cubicBezTo>
                      <a:pt x="224692" y="55377"/>
                      <a:pt x="230407" y="53472"/>
                      <a:pt x="235170" y="54425"/>
                    </a:cubicBezTo>
                    <a:cubicBezTo>
                      <a:pt x="262792" y="62045"/>
                      <a:pt x="273270" y="116337"/>
                      <a:pt x="278032" y="142055"/>
                    </a:cubicBezTo>
                    <a:cubicBezTo>
                      <a:pt x="286605" y="183965"/>
                      <a:pt x="290415" y="227780"/>
                      <a:pt x="290415" y="270643"/>
                    </a:cubicBezTo>
                    <a:cubicBezTo>
                      <a:pt x="290415" y="314458"/>
                      <a:pt x="289462" y="359225"/>
                      <a:pt x="290415" y="403040"/>
                    </a:cubicBezTo>
                    <a:cubicBezTo>
                      <a:pt x="291367" y="439235"/>
                      <a:pt x="299940" y="476383"/>
                      <a:pt x="288510" y="511625"/>
                    </a:cubicBezTo>
                    <a:cubicBezTo>
                      <a:pt x="298035" y="505910"/>
                      <a:pt x="308512" y="500195"/>
                      <a:pt x="318037" y="495433"/>
                    </a:cubicBezTo>
                    <a:cubicBezTo>
                      <a:pt x="289462" y="485908"/>
                      <a:pt x="281842" y="439235"/>
                      <a:pt x="276127" y="413518"/>
                    </a:cubicBezTo>
                    <a:cubicBezTo>
                      <a:pt x="267555" y="373512"/>
                      <a:pt x="264697" y="331602"/>
                      <a:pt x="255172" y="292550"/>
                    </a:cubicBezTo>
                    <a:cubicBezTo>
                      <a:pt x="251362" y="278262"/>
                      <a:pt x="247552" y="256355"/>
                      <a:pt x="235170" y="246830"/>
                    </a:cubicBezTo>
                    <a:cubicBezTo>
                      <a:pt x="222787" y="237305"/>
                      <a:pt x="202785" y="241115"/>
                      <a:pt x="190402" y="249687"/>
                    </a:cubicBezTo>
                    <a:cubicBezTo>
                      <a:pt x="162780" y="267785"/>
                      <a:pt x="150397" y="306837"/>
                      <a:pt x="139920" y="337318"/>
                    </a:cubicBezTo>
                    <a:cubicBezTo>
                      <a:pt x="118012" y="403993"/>
                      <a:pt x="101820" y="478287"/>
                      <a:pt x="92295" y="548773"/>
                    </a:cubicBezTo>
                    <a:cubicBezTo>
                      <a:pt x="86580" y="594493"/>
                      <a:pt x="86580" y="644023"/>
                      <a:pt x="110392" y="685932"/>
                    </a:cubicBezTo>
                    <a:cubicBezTo>
                      <a:pt x="132300" y="724032"/>
                      <a:pt x="183735" y="763085"/>
                      <a:pt x="229455" y="753560"/>
                    </a:cubicBezTo>
                    <a:cubicBezTo>
                      <a:pt x="271365" y="744988"/>
                      <a:pt x="283747" y="698315"/>
                      <a:pt x="290415" y="662120"/>
                    </a:cubicBezTo>
                    <a:cubicBezTo>
                      <a:pt x="298987" y="615448"/>
                      <a:pt x="308512" y="567823"/>
                      <a:pt x="304702" y="519245"/>
                    </a:cubicBezTo>
                    <a:cubicBezTo>
                      <a:pt x="300892" y="474477"/>
                      <a:pt x="284700" y="422090"/>
                      <a:pt x="239932" y="403040"/>
                    </a:cubicBezTo>
                    <a:cubicBezTo>
                      <a:pt x="205642" y="388752"/>
                      <a:pt x="175162" y="410660"/>
                      <a:pt x="156112" y="437330"/>
                    </a:cubicBezTo>
                    <a:cubicBezTo>
                      <a:pt x="116107" y="493527"/>
                      <a:pt x="97057" y="575443"/>
                      <a:pt x="99915" y="644023"/>
                    </a:cubicBezTo>
                    <a:cubicBezTo>
                      <a:pt x="101820" y="691648"/>
                      <a:pt x="113250" y="740225"/>
                      <a:pt x="144682" y="776420"/>
                    </a:cubicBezTo>
                    <a:cubicBezTo>
                      <a:pt x="167542" y="804043"/>
                      <a:pt x="206595" y="825950"/>
                      <a:pt x="243742" y="822140"/>
                    </a:cubicBezTo>
                    <a:cubicBezTo>
                      <a:pt x="307560" y="814520"/>
                      <a:pt x="325657" y="735463"/>
                      <a:pt x="333277" y="683075"/>
                    </a:cubicBezTo>
                    <a:cubicBezTo>
                      <a:pt x="342802" y="616400"/>
                      <a:pt x="341850" y="549725"/>
                      <a:pt x="338040" y="482098"/>
                    </a:cubicBezTo>
                    <a:cubicBezTo>
                      <a:pt x="337087" y="472573"/>
                      <a:pt x="337087" y="463048"/>
                      <a:pt x="336135" y="453523"/>
                    </a:cubicBezTo>
                    <a:cubicBezTo>
                      <a:pt x="320895" y="455427"/>
                      <a:pt x="304702" y="457333"/>
                      <a:pt x="289462" y="460190"/>
                    </a:cubicBezTo>
                    <a:cubicBezTo>
                      <a:pt x="304702" y="568775"/>
                      <a:pt x="331372" y="676407"/>
                      <a:pt x="359947" y="782135"/>
                    </a:cubicBezTo>
                    <a:cubicBezTo>
                      <a:pt x="372330" y="825950"/>
                      <a:pt x="418050" y="917390"/>
                      <a:pt x="355185" y="943107"/>
                    </a:cubicBezTo>
                    <a:cubicBezTo>
                      <a:pt x="360900" y="944060"/>
                      <a:pt x="367567" y="945013"/>
                      <a:pt x="373282" y="945965"/>
                    </a:cubicBezTo>
                    <a:cubicBezTo>
                      <a:pt x="344707" y="933582"/>
                      <a:pt x="355185" y="894530"/>
                      <a:pt x="348517" y="868813"/>
                    </a:cubicBezTo>
                    <a:cubicBezTo>
                      <a:pt x="343755" y="852620"/>
                      <a:pt x="335182" y="837380"/>
                      <a:pt x="320895" y="828807"/>
                    </a:cubicBezTo>
                    <a:cubicBezTo>
                      <a:pt x="304702" y="818330"/>
                      <a:pt x="286605" y="826902"/>
                      <a:pt x="273270" y="838332"/>
                    </a:cubicBezTo>
                    <a:cubicBezTo>
                      <a:pt x="246600" y="860240"/>
                      <a:pt x="231360" y="893577"/>
                      <a:pt x="219930" y="925010"/>
                    </a:cubicBezTo>
                    <a:cubicBezTo>
                      <a:pt x="209452" y="955490"/>
                      <a:pt x="200880" y="988827"/>
                      <a:pt x="201832" y="1020260"/>
                    </a:cubicBezTo>
                    <a:cubicBezTo>
                      <a:pt x="202785" y="1037405"/>
                      <a:pt x="221835" y="1050740"/>
                      <a:pt x="238027" y="1041215"/>
                    </a:cubicBezTo>
                    <a:cubicBezTo>
                      <a:pt x="260887" y="1026927"/>
                      <a:pt x="271365" y="999305"/>
                      <a:pt x="280890" y="975493"/>
                    </a:cubicBezTo>
                    <a:cubicBezTo>
                      <a:pt x="293272" y="940250"/>
                      <a:pt x="300892" y="904055"/>
                      <a:pt x="306607" y="866907"/>
                    </a:cubicBezTo>
                    <a:cubicBezTo>
                      <a:pt x="318037" y="793565"/>
                      <a:pt x="327562" y="707840"/>
                      <a:pt x="304702" y="635450"/>
                    </a:cubicBezTo>
                    <a:cubicBezTo>
                      <a:pt x="295177" y="604970"/>
                      <a:pt x="276127" y="577348"/>
                      <a:pt x="241837" y="574490"/>
                    </a:cubicBezTo>
                    <a:cubicBezTo>
                      <a:pt x="231360" y="573538"/>
                      <a:pt x="221835" y="583063"/>
                      <a:pt x="218977" y="591635"/>
                    </a:cubicBezTo>
                    <a:cubicBezTo>
                      <a:pt x="182782" y="699268"/>
                      <a:pt x="176115" y="814520"/>
                      <a:pt x="176115" y="926915"/>
                    </a:cubicBezTo>
                    <a:cubicBezTo>
                      <a:pt x="176115" y="984065"/>
                      <a:pt x="178020" y="1041215"/>
                      <a:pt x="180877" y="1097413"/>
                    </a:cubicBezTo>
                    <a:cubicBezTo>
                      <a:pt x="182782" y="1157420"/>
                      <a:pt x="184687" y="1217428"/>
                      <a:pt x="190402" y="1277435"/>
                    </a:cubicBezTo>
                    <a:cubicBezTo>
                      <a:pt x="197070" y="1337443"/>
                      <a:pt x="208500" y="1395545"/>
                      <a:pt x="226597" y="1452695"/>
                    </a:cubicBezTo>
                    <a:cubicBezTo>
                      <a:pt x="232312" y="1472698"/>
                      <a:pt x="239932" y="1492700"/>
                      <a:pt x="250410" y="1510798"/>
                    </a:cubicBezTo>
                    <a:cubicBezTo>
                      <a:pt x="260887" y="1528895"/>
                      <a:pt x="282795" y="1558423"/>
                      <a:pt x="306607" y="1553660"/>
                    </a:cubicBezTo>
                    <a:cubicBezTo>
                      <a:pt x="338040" y="1546993"/>
                      <a:pt x="358042" y="1512703"/>
                      <a:pt x="366615" y="1485080"/>
                    </a:cubicBezTo>
                    <a:cubicBezTo>
                      <a:pt x="378045" y="1449838"/>
                      <a:pt x="379950" y="1410785"/>
                      <a:pt x="379950" y="1374590"/>
                    </a:cubicBezTo>
                    <a:cubicBezTo>
                      <a:pt x="379950" y="1340300"/>
                      <a:pt x="378045" y="1306963"/>
                      <a:pt x="378045" y="1273625"/>
                    </a:cubicBezTo>
                    <a:cubicBezTo>
                      <a:pt x="378045" y="1248860"/>
                      <a:pt x="381855" y="1224095"/>
                      <a:pt x="382807" y="1199330"/>
                    </a:cubicBezTo>
                    <a:cubicBezTo>
                      <a:pt x="385665" y="1165040"/>
                      <a:pt x="386617" y="1130750"/>
                      <a:pt x="382807" y="1097413"/>
                    </a:cubicBezTo>
                    <a:cubicBezTo>
                      <a:pt x="378997" y="1067885"/>
                      <a:pt x="372330" y="1033595"/>
                      <a:pt x="348517" y="1013593"/>
                    </a:cubicBezTo>
                    <a:cubicBezTo>
                      <a:pt x="306607" y="978350"/>
                      <a:pt x="260887" y="1009782"/>
                      <a:pt x="245647" y="1053598"/>
                    </a:cubicBezTo>
                    <a:cubicBezTo>
                      <a:pt x="227550" y="1104080"/>
                      <a:pt x="230407" y="1163135"/>
                      <a:pt x="232312" y="1216475"/>
                    </a:cubicBezTo>
                    <a:cubicBezTo>
                      <a:pt x="236122" y="1294580"/>
                      <a:pt x="246600" y="1372685"/>
                      <a:pt x="259935" y="1448885"/>
                    </a:cubicBezTo>
                    <a:cubicBezTo>
                      <a:pt x="268507" y="1499368"/>
                      <a:pt x="277080" y="1551755"/>
                      <a:pt x="294225" y="1600332"/>
                    </a:cubicBezTo>
                    <a:cubicBezTo>
                      <a:pt x="299940" y="1616525"/>
                      <a:pt x="320895" y="1624145"/>
                      <a:pt x="334230" y="1610810"/>
                    </a:cubicBezTo>
                    <a:cubicBezTo>
                      <a:pt x="355185" y="1589855"/>
                      <a:pt x="361852" y="1561280"/>
                      <a:pt x="365662" y="1532705"/>
                    </a:cubicBezTo>
                    <a:cubicBezTo>
                      <a:pt x="370425" y="1499368"/>
                      <a:pt x="375187" y="1466030"/>
                      <a:pt x="378045" y="1431740"/>
                    </a:cubicBezTo>
                    <a:cubicBezTo>
                      <a:pt x="384712" y="1355540"/>
                      <a:pt x="383760" y="1279340"/>
                      <a:pt x="377092" y="1203140"/>
                    </a:cubicBezTo>
                    <a:cubicBezTo>
                      <a:pt x="370425" y="1127893"/>
                      <a:pt x="358995" y="1053598"/>
                      <a:pt x="344707" y="979302"/>
                    </a:cubicBezTo>
                    <a:cubicBezTo>
                      <a:pt x="332325" y="910723"/>
                      <a:pt x="316132" y="843095"/>
                      <a:pt x="306607" y="774515"/>
                    </a:cubicBezTo>
                    <a:cubicBezTo>
                      <a:pt x="299940" y="727843"/>
                      <a:pt x="297082" y="665930"/>
                      <a:pt x="255172" y="635450"/>
                    </a:cubicBezTo>
                    <a:cubicBezTo>
                      <a:pt x="238980" y="623068"/>
                      <a:pt x="220882" y="640213"/>
                      <a:pt x="218977" y="656405"/>
                    </a:cubicBezTo>
                    <a:cubicBezTo>
                      <a:pt x="202785" y="790707"/>
                      <a:pt x="226597" y="924057"/>
                      <a:pt x="253267" y="1055503"/>
                    </a:cubicBezTo>
                    <a:cubicBezTo>
                      <a:pt x="278032" y="1179328"/>
                      <a:pt x="304702" y="1304105"/>
                      <a:pt x="363757" y="1417453"/>
                    </a:cubicBezTo>
                    <a:cubicBezTo>
                      <a:pt x="368520" y="1426025"/>
                      <a:pt x="380902" y="1431740"/>
                      <a:pt x="390427" y="1427930"/>
                    </a:cubicBezTo>
                    <a:cubicBezTo>
                      <a:pt x="470437" y="1402213"/>
                      <a:pt x="459960" y="1278388"/>
                      <a:pt x="460912" y="1213618"/>
                    </a:cubicBezTo>
                    <a:cubicBezTo>
                      <a:pt x="460912" y="1145990"/>
                      <a:pt x="455197" y="1078363"/>
                      <a:pt x="455197" y="1009782"/>
                    </a:cubicBezTo>
                    <a:cubicBezTo>
                      <a:pt x="455197" y="989780"/>
                      <a:pt x="455197" y="969777"/>
                      <a:pt x="457102" y="949775"/>
                    </a:cubicBezTo>
                    <a:cubicBezTo>
                      <a:pt x="458055" y="943107"/>
                      <a:pt x="458055" y="939298"/>
                      <a:pt x="459960" y="931677"/>
                    </a:cubicBezTo>
                    <a:cubicBezTo>
                      <a:pt x="460912" y="929773"/>
                      <a:pt x="460912" y="924057"/>
                      <a:pt x="461865" y="925963"/>
                    </a:cubicBezTo>
                    <a:cubicBezTo>
                      <a:pt x="462817" y="928820"/>
                      <a:pt x="459960" y="925963"/>
                      <a:pt x="461865" y="925963"/>
                    </a:cubicBezTo>
                    <a:cubicBezTo>
                      <a:pt x="462817" y="925963"/>
                      <a:pt x="451387" y="932630"/>
                      <a:pt x="452340" y="932630"/>
                    </a:cubicBezTo>
                    <a:cubicBezTo>
                      <a:pt x="442815" y="926915"/>
                      <a:pt x="432337" y="921200"/>
                      <a:pt x="422812" y="916438"/>
                    </a:cubicBezTo>
                    <a:cubicBezTo>
                      <a:pt x="441862" y="984065"/>
                      <a:pt x="451387" y="1052645"/>
                      <a:pt x="457102" y="1122178"/>
                    </a:cubicBezTo>
                    <a:cubicBezTo>
                      <a:pt x="461865" y="1178375"/>
                      <a:pt x="462817" y="1234573"/>
                      <a:pt x="471390" y="1290770"/>
                    </a:cubicBezTo>
                    <a:cubicBezTo>
                      <a:pt x="476152" y="1326013"/>
                      <a:pt x="482820" y="1361255"/>
                      <a:pt x="486630" y="1396498"/>
                    </a:cubicBezTo>
                    <a:cubicBezTo>
                      <a:pt x="488535" y="1414595"/>
                      <a:pt x="490440" y="1432693"/>
                      <a:pt x="491392" y="1451743"/>
                    </a:cubicBezTo>
                    <a:cubicBezTo>
                      <a:pt x="491392" y="1459363"/>
                      <a:pt x="491392" y="1466030"/>
                      <a:pt x="490440" y="1473650"/>
                    </a:cubicBezTo>
                    <a:cubicBezTo>
                      <a:pt x="490440" y="1468888"/>
                      <a:pt x="489487" y="1476507"/>
                      <a:pt x="489487" y="1476507"/>
                    </a:cubicBezTo>
                    <a:cubicBezTo>
                      <a:pt x="488535" y="1479365"/>
                      <a:pt x="488535" y="1479365"/>
                      <a:pt x="490440" y="1475555"/>
                    </a:cubicBezTo>
                    <a:cubicBezTo>
                      <a:pt x="491392" y="1473650"/>
                      <a:pt x="493297" y="1471745"/>
                      <a:pt x="495202" y="1470793"/>
                    </a:cubicBezTo>
                    <a:cubicBezTo>
                      <a:pt x="507585" y="1477460"/>
                      <a:pt x="519015" y="1484128"/>
                      <a:pt x="531397" y="1491748"/>
                    </a:cubicBezTo>
                    <a:cubicBezTo>
                      <a:pt x="517110" y="1358398"/>
                      <a:pt x="501870" y="1224095"/>
                      <a:pt x="481867" y="1091698"/>
                    </a:cubicBezTo>
                    <a:cubicBezTo>
                      <a:pt x="472342" y="1029785"/>
                      <a:pt x="460912" y="967873"/>
                      <a:pt x="448530" y="906913"/>
                    </a:cubicBezTo>
                    <a:cubicBezTo>
                      <a:pt x="436147" y="845000"/>
                      <a:pt x="425670" y="783088"/>
                      <a:pt x="428527" y="720223"/>
                    </a:cubicBezTo>
                    <a:cubicBezTo>
                      <a:pt x="413287" y="722127"/>
                      <a:pt x="397095" y="724032"/>
                      <a:pt x="381855" y="726890"/>
                    </a:cubicBezTo>
                    <a:cubicBezTo>
                      <a:pt x="433290" y="1071695"/>
                      <a:pt x="423765" y="1421263"/>
                      <a:pt x="459960" y="1767020"/>
                    </a:cubicBezTo>
                    <a:cubicBezTo>
                      <a:pt x="470437" y="1865128"/>
                      <a:pt x="483772" y="1962282"/>
                      <a:pt x="502822" y="2059438"/>
                    </a:cubicBezTo>
                    <a:cubicBezTo>
                      <a:pt x="508537" y="2087060"/>
                      <a:pt x="548542" y="2078488"/>
                      <a:pt x="549495" y="2052770"/>
                    </a:cubicBezTo>
                    <a:cubicBezTo>
                      <a:pt x="554257" y="1963235"/>
                      <a:pt x="536160" y="1872748"/>
                      <a:pt x="522825" y="1784165"/>
                    </a:cubicBezTo>
                    <a:cubicBezTo>
                      <a:pt x="507585" y="1680343"/>
                      <a:pt x="490440" y="1576520"/>
                      <a:pt x="460912" y="1474603"/>
                    </a:cubicBezTo>
                    <a:cubicBezTo>
                      <a:pt x="454245" y="1450790"/>
                      <a:pt x="422812" y="1452695"/>
                      <a:pt x="415192" y="1474603"/>
                    </a:cubicBezTo>
                    <a:cubicBezTo>
                      <a:pt x="375187" y="1589855"/>
                      <a:pt x="366615" y="1712728"/>
                      <a:pt x="359947" y="1833695"/>
                    </a:cubicBezTo>
                    <a:cubicBezTo>
                      <a:pt x="357090" y="1895607"/>
                      <a:pt x="352327" y="1957520"/>
                      <a:pt x="352327" y="2019432"/>
                    </a:cubicBezTo>
                    <a:cubicBezTo>
                      <a:pt x="352327" y="2087060"/>
                      <a:pt x="358042" y="2153735"/>
                      <a:pt x="360900" y="2221363"/>
                    </a:cubicBezTo>
                    <a:cubicBezTo>
                      <a:pt x="361852" y="2251843"/>
                      <a:pt x="408525" y="2251843"/>
                      <a:pt x="408525" y="2221363"/>
                    </a:cubicBezTo>
                    <a:cubicBezTo>
                      <a:pt x="409477" y="2139448"/>
                      <a:pt x="409477" y="2057532"/>
                      <a:pt x="405667" y="1976570"/>
                    </a:cubicBezTo>
                    <a:cubicBezTo>
                      <a:pt x="401857" y="1906085"/>
                      <a:pt x="392332" y="1836553"/>
                      <a:pt x="382807" y="1766068"/>
                    </a:cubicBezTo>
                    <a:cubicBezTo>
                      <a:pt x="375187" y="1711775"/>
                      <a:pt x="369472" y="1658435"/>
                      <a:pt x="357090" y="1605095"/>
                    </a:cubicBezTo>
                    <a:cubicBezTo>
                      <a:pt x="345660" y="1555565"/>
                      <a:pt x="329467" y="1503178"/>
                      <a:pt x="293272" y="1465078"/>
                    </a:cubicBezTo>
                    <a:cubicBezTo>
                      <a:pt x="278985" y="1449838"/>
                      <a:pt x="253267" y="1462220"/>
                      <a:pt x="252315" y="1482223"/>
                    </a:cubicBezTo>
                    <a:cubicBezTo>
                      <a:pt x="243742" y="1711775"/>
                      <a:pt x="245647" y="1943232"/>
                      <a:pt x="285652" y="2169928"/>
                    </a:cubicBezTo>
                    <a:cubicBezTo>
                      <a:pt x="289462" y="2191835"/>
                      <a:pt x="318990" y="2190883"/>
                      <a:pt x="329467" y="2175643"/>
                    </a:cubicBezTo>
                    <a:cubicBezTo>
                      <a:pt x="343755" y="2153735"/>
                      <a:pt x="352327" y="2128970"/>
                      <a:pt x="353280" y="2102300"/>
                    </a:cubicBezTo>
                    <a:cubicBezTo>
                      <a:pt x="354232" y="2070867"/>
                      <a:pt x="342802" y="2045150"/>
                      <a:pt x="331372" y="2015623"/>
                    </a:cubicBezTo>
                    <a:cubicBezTo>
                      <a:pt x="325657" y="2001335"/>
                      <a:pt x="326610" y="1984190"/>
                      <a:pt x="325657" y="1968950"/>
                    </a:cubicBezTo>
                    <a:cubicBezTo>
                      <a:pt x="323752" y="1951805"/>
                      <a:pt x="322800" y="1934660"/>
                      <a:pt x="320895" y="1916563"/>
                    </a:cubicBezTo>
                    <a:cubicBezTo>
                      <a:pt x="318037" y="1880367"/>
                      <a:pt x="314227" y="1845125"/>
                      <a:pt x="310417" y="1808930"/>
                    </a:cubicBezTo>
                    <a:cubicBezTo>
                      <a:pt x="296130" y="1671770"/>
                      <a:pt x="280890" y="1533657"/>
                      <a:pt x="258030" y="1398403"/>
                    </a:cubicBezTo>
                    <a:cubicBezTo>
                      <a:pt x="244695" y="1322203"/>
                      <a:pt x="228502" y="1246955"/>
                      <a:pt x="205642" y="1172660"/>
                    </a:cubicBezTo>
                    <a:cubicBezTo>
                      <a:pt x="198022" y="1148848"/>
                      <a:pt x="167542" y="1151705"/>
                      <a:pt x="159922" y="1172660"/>
                    </a:cubicBezTo>
                    <a:cubicBezTo>
                      <a:pt x="147540" y="1204093"/>
                      <a:pt x="140872" y="1237430"/>
                      <a:pt x="139920" y="1270768"/>
                    </a:cubicBezTo>
                    <a:cubicBezTo>
                      <a:pt x="138967" y="1306010"/>
                      <a:pt x="147540" y="1337443"/>
                      <a:pt x="153255" y="1370780"/>
                    </a:cubicBezTo>
                    <a:cubicBezTo>
                      <a:pt x="159922" y="1406975"/>
                      <a:pt x="157065" y="1446980"/>
                      <a:pt x="158970" y="1484128"/>
                    </a:cubicBezTo>
                    <a:cubicBezTo>
                      <a:pt x="160875" y="1521275"/>
                      <a:pt x="163732" y="1559375"/>
                      <a:pt x="166590" y="1596523"/>
                    </a:cubicBezTo>
                    <a:cubicBezTo>
                      <a:pt x="178020" y="1739398"/>
                      <a:pt x="189450" y="1882273"/>
                      <a:pt x="206595" y="2024195"/>
                    </a:cubicBezTo>
                    <a:cubicBezTo>
                      <a:pt x="216120" y="2104205"/>
                      <a:pt x="228502" y="2183263"/>
                      <a:pt x="248505" y="2261368"/>
                    </a:cubicBezTo>
                    <a:cubicBezTo>
                      <a:pt x="254220" y="2283275"/>
                      <a:pt x="290415" y="2285180"/>
                      <a:pt x="294225" y="2261368"/>
                    </a:cubicBezTo>
                    <a:cubicBezTo>
                      <a:pt x="333277" y="2052770"/>
                      <a:pt x="296130" y="1842268"/>
                      <a:pt x="298035" y="1632718"/>
                    </a:cubicBezTo>
                    <a:cubicBezTo>
                      <a:pt x="298035" y="1602238"/>
                      <a:pt x="250410" y="1602238"/>
                      <a:pt x="250410" y="1632718"/>
                    </a:cubicBezTo>
                    <a:cubicBezTo>
                      <a:pt x="249457" y="1800357"/>
                      <a:pt x="262792" y="1967998"/>
                      <a:pt x="267555" y="2136590"/>
                    </a:cubicBezTo>
                    <a:cubicBezTo>
                      <a:pt x="269460" y="2190883"/>
                      <a:pt x="269460" y="2244223"/>
                      <a:pt x="267555" y="2298515"/>
                    </a:cubicBezTo>
                    <a:cubicBezTo>
                      <a:pt x="265650" y="2343283"/>
                      <a:pt x="264697" y="2388050"/>
                      <a:pt x="269460" y="2432818"/>
                    </a:cubicBezTo>
                    <a:cubicBezTo>
                      <a:pt x="273270" y="2471870"/>
                      <a:pt x="279937" y="2524258"/>
                      <a:pt x="321847" y="2540450"/>
                    </a:cubicBezTo>
                    <a:cubicBezTo>
                      <a:pt x="332325" y="2544260"/>
                      <a:pt x="342802" y="2537593"/>
                      <a:pt x="348517" y="2529973"/>
                    </a:cubicBezTo>
                    <a:cubicBezTo>
                      <a:pt x="405667" y="2450915"/>
                      <a:pt x="380902" y="2341378"/>
                      <a:pt x="400905" y="2251843"/>
                    </a:cubicBezTo>
                    <a:cubicBezTo>
                      <a:pt x="385665" y="2251843"/>
                      <a:pt x="370425" y="2251843"/>
                      <a:pt x="355185" y="2251843"/>
                    </a:cubicBezTo>
                    <a:cubicBezTo>
                      <a:pt x="368520" y="2301373"/>
                      <a:pt x="356137" y="2353760"/>
                      <a:pt x="358995" y="2404243"/>
                    </a:cubicBezTo>
                    <a:cubicBezTo>
                      <a:pt x="361852" y="2456630"/>
                      <a:pt x="374235" y="2509018"/>
                      <a:pt x="390427" y="2558548"/>
                    </a:cubicBezTo>
                    <a:cubicBezTo>
                      <a:pt x="397095" y="2577598"/>
                      <a:pt x="422812" y="2582360"/>
                      <a:pt x="434242" y="2564263"/>
                    </a:cubicBezTo>
                    <a:cubicBezTo>
                      <a:pt x="452340" y="2535688"/>
                      <a:pt x="456150" y="2499493"/>
                      <a:pt x="459007" y="2466155"/>
                    </a:cubicBezTo>
                    <a:cubicBezTo>
                      <a:pt x="461865" y="2430913"/>
                      <a:pt x="462817" y="2395670"/>
                      <a:pt x="463770" y="2361380"/>
                    </a:cubicBezTo>
                    <a:cubicBezTo>
                      <a:pt x="465675" y="2311850"/>
                      <a:pt x="471390" y="2262320"/>
                      <a:pt x="474247" y="2212790"/>
                    </a:cubicBezTo>
                    <a:cubicBezTo>
                      <a:pt x="477105" y="2152783"/>
                      <a:pt x="479010" y="2091823"/>
                      <a:pt x="479010" y="2031815"/>
                    </a:cubicBezTo>
                    <a:cubicBezTo>
                      <a:pt x="479010" y="2006098"/>
                      <a:pt x="436147" y="1998478"/>
                      <a:pt x="432337" y="2025148"/>
                    </a:cubicBezTo>
                    <a:cubicBezTo>
                      <a:pt x="414240" y="2160403"/>
                      <a:pt x="407572" y="2295658"/>
                      <a:pt x="408525" y="2432818"/>
                    </a:cubicBezTo>
                    <a:cubicBezTo>
                      <a:pt x="408525" y="2480443"/>
                      <a:pt x="414240" y="2533783"/>
                      <a:pt x="450435" y="2568073"/>
                    </a:cubicBezTo>
                    <a:cubicBezTo>
                      <a:pt x="459007" y="2575693"/>
                      <a:pt x="471390" y="2586170"/>
                      <a:pt x="482820" y="2589028"/>
                    </a:cubicBezTo>
                    <a:cubicBezTo>
                      <a:pt x="497107" y="2592838"/>
                      <a:pt x="510442" y="2581408"/>
                      <a:pt x="521872" y="2573788"/>
                    </a:cubicBezTo>
                    <a:cubicBezTo>
                      <a:pt x="541875" y="2558548"/>
                      <a:pt x="556162" y="2538545"/>
                      <a:pt x="563782" y="2514733"/>
                    </a:cubicBezTo>
                    <a:cubicBezTo>
                      <a:pt x="573307" y="2485205"/>
                      <a:pt x="567592" y="2456630"/>
                      <a:pt x="567592" y="2427103"/>
                    </a:cubicBezTo>
                    <a:cubicBezTo>
                      <a:pt x="568545" y="2387098"/>
                      <a:pt x="568545" y="2347093"/>
                      <a:pt x="567592" y="2307088"/>
                    </a:cubicBezTo>
                    <a:cubicBezTo>
                      <a:pt x="566640" y="2229935"/>
                      <a:pt x="562830" y="2151830"/>
                      <a:pt x="556162" y="2074678"/>
                    </a:cubicBezTo>
                    <a:cubicBezTo>
                      <a:pt x="550447" y="2008003"/>
                      <a:pt x="548542" y="1942280"/>
                      <a:pt x="544732" y="1875605"/>
                    </a:cubicBezTo>
                    <a:cubicBezTo>
                      <a:pt x="541875" y="1830838"/>
                      <a:pt x="539017" y="1787023"/>
                      <a:pt x="532350" y="1743207"/>
                    </a:cubicBezTo>
                    <a:cubicBezTo>
                      <a:pt x="528540" y="1718443"/>
                      <a:pt x="524730" y="1679390"/>
                      <a:pt x="500917" y="1665103"/>
                    </a:cubicBezTo>
                    <a:cubicBezTo>
                      <a:pt x="485677" y="1655578"/>
                      <a:pt x="464722" y="1667960"/>
                      <a:pt x="464722" y="1686057"/>
                    </a:cubicBezTo>
                    <a:cubicBezTo>
                      <a:pt x="465675" y="1846078"/>
                      <a:pt x="460912" y="2007050"/>
                      <a:pt x="464722" y="2167070"/>
                    </a:cubicBezTo>
                    <a:cubicBezTo>
                      <a:pt x="465675" y="2218505"/>
                      <a:pt x="463770" y="2269940"/>
                      <a:pt x="466627" y="2321375"/>
                    </a:cubicBezTo>
                    <a:cubicBezTo>
                      <a:pt x="469485" y="2369953"/>
                      <a:pt x="477105" y="2422340"/>
                      <a:pt x="508537" y="2460440"/>
                    </a:cubicBezTo>
                    <a:cubicBezTo>
                      <a:pt x="519015" y="2472823"/>
                      <a:pt x="538065" y="2467108"/>
                      <a:pt x="545685" y="2455678"/>
                    </a:cubicBezTo>
                    <a:cubicBezTo>
                      <a:pt x="604740" y="2361380"/>
                      <a:pt x="575212" y="2238508"/>
                      <a:pt x="587595" y="2133733"/>
                    </a:cubicBezTo>
                    <a:cubicBezTo>
                      <a:pt x="594262" y="2083250"/>
                      <a:pt x="602835" y="2033720"/>
                      <a:pt x="603787" y="1983238"/>
                    </a:cubicBezTo>
                    <a:cubicBezTo>
                      <a:pt x="604740" y="1936565"/>
                      <a:pt x="599025" y="1885130"/>
                      <a:pt x="566640" y="1848935"/>
                    </a:cubicBezTo>
                    <a:cubicBezTo>
                      <a:pt x="553305" y="1834648"/>
                      <a:pt x="533302" y="1844173"/>
                      <a:pt x="526635" y="1859413"/>
                    </a:cubicBezTo>
                    <a:cubicBezTo>
                      <a:pt x="411382" y="2150878"/>
                      <a:pt x="433290" y="2469013"/>
                      <a:pt x="464722" y="2773813"/>
                    </a:cubicBezTo>
                    <a:cubicBezTo>
                      <a:pt x="469485" y="2816675"/>
                      <a:pt x="473295" y="2858585"/>
                      <a:pt x="477105" y="2901448"/>
                    </a:cubicBezTo>
                    <a:cubicBezTo>
                      <a:pt x="479962" y="2942405"/>
                      <a:pt x="484725" y="2983363"/>
                      <a:pt x="499012" y="3022415"/>
                    </a:cubicBezTo>
                    <a:cubicBezTo>
                      <a:pt x="508537" y="3047180"/>
                      <a:pt x="544732" y="3043370"/>
                      <a:pt x="545685" y="3015748"/>
                    </a:cubicBezTo>
                    <a:cubicBezTo>
                      <a:pt x="551400" y="2905258"/>
                      <a:pt x="521872" y="2794768"/>
                      <a:pt x="500917" y="2687135"/>
                    </a:cubicBezTo>
                    <a:cubicBezTo>
                      <a:pt x="495202" y="2658560"/>
                      <a:pt x="489487" y="2630938"/>
                      <a:pt x="482820" y="2602363"/>
                    </a:cubicBezTo>
                    <a:cubicBezTo>
                      <a:pt x="476152" y="2574740"/>
                      <a:pt x="464722" y="2546165"/>
                      <a:pt x="462817" y="2518543"/>
                    </a:cubicBezTo>
                    <a:cubicBezTo>
                      <a:pt x="460912" y="2496635"/>
                      <a:pt x="462817" y="2476633"/>
                      <a:pt x="454245" y="2455678"/>
                    </a:cubicBezTo>
                    <a:cubicBezTo>
                      <a:pt x="445672" y="2436628"/>
                      <a:pt x="431385" y="2422340"/>
                      <a:pt x="414240" y="2410910"/>
                    </a:cubicBezTo>
                    <a:cubicBezTo>
                      <a:pt x="401857" y="2403290"/>
                      <a:pt x="382807" y="2410910"/>
                      <a:pt x="378997" y="2425198"/>
                    </a:cubicBezTo>
                    <a:cubicBezTo>
                      <a:pt x="362805" y="2495683"/>
                      <a:pt x="362805" y="2567120"/>
                      <a:pt x="365662" y="2638558"/>
                    </a:cubicBezTo>
                    <a:cubicBezTo>
                      <a:pt x="368520" y="2710948"/>
                      <a:pt x="373282" y="2783338"/>
                      <a:pt x="381855" y="2855728"/>
                    </a:cubicBezTo>
                    <a:cubicBezTo>
                      <a:pt x="396142" y="2987173"/>
                      <a:pt x="420907" y="3117665"/>
                      <a:pt x="444720" y="3248158"/>
                    </a:cubicBezTo>
                    <a:cubicBezTo>
                      <a:pt x="468532" y="3373888"/>
                      <a:pt x="488535" y="3501523"/>
                      <a:pt x="527587" y="3623443"/>
                    </a:cubicBezTo>
                    <a:cubicBezTo>
                      <a:pt x="539017" y="3657733"/>
                      <a:pt x="565687" y="3758698"/>
                      <a:pt x="620932" y="3740600"/>
                    </a:cubicBezTo>
                    <a:cubicBezTo>
                      <a:pt x="630457" y="3737743"/>
                      <a:pt x="638077" y="3728218"/>
                      <a:pt x="638077" y="3717740"/>
                    </a:cubicBezTo>
                    <a:cubicBezTo>
                      <a:pt x="637125" y="3561530"/>
                      <a:pt x="615217" y="3406273"/>
                      <a:pt x="598072" y="3251015"/>
                    </a:cubicBezTo>
                    <a:cubicBezTo>
                      <a:pt x="581880" y="3097663"/>
                      <a:pt x="571402" y="2944310"/>
                      <a:pt x="549495" y="2791910"/>
                    </a:cubicBezTo>
                    <a:cubicBezTo>
                      <a:pt x="545685" y="2763335"/>
                      <a:pt x="505680" y="2773813"/>
                      <a:pt x="502822" y="2798578"/>
                    </a:cubicBezTo>
                    <a:cubicBezTo>
                      <a:pt x="499965" y="2830010"/>
                      <a:pt x="501870" y="2861443"/>
                      <a:pt x="508537" y="2892875"/>
                    </a:cubicBezTo>
                    <a:cubicBezTo>
                      <a:pt x="512347" y="2909068"/>
                      <a:pt x="517110" y="2923355"/>
                      <a:pt x="519015" y="2939548"/>
                    </a:cubicBezTo>
                    <a:cubicBezTo>
                      <a:pt x="520920" y="2958598"/>
                      <a:pt x="522825" y="2976695"/>
                      <a:pt x="524730" y="2995745"/>
                    </a:cubicBezTo>
                    <a:cubicBezTo>
                      <a:pt x="532350" y="3065278"/>
                      <a:pt x="539017" y="3133858"/>
                      <a:pt x="544732" y="3203390"/>
                    </a:cubicBezTo>
                    <a:cubicBezTo>
                      <a:pt x="556162" y="3340550"/>
                      <a:pt x="564735" y="3477710"/>
                      <a:pt x="572355" y="3614870"/>
                    </a:cubicBezTo>
                    <a:cubicBezTo>
                      <a:pt x="577117" y="3691070"/>
                      <a:pt x="575212" y="3773938"/>
                      <a:pt x="601882" y="3846328"/>
                    </a:cubicBezTo>
                    <a:cubicBezTo>
                      <a:pt x="613312" y="3878713"/>
                      <a:pt x="631410" y="3909193"/>
                      <a:pt x="660937" y="3927290"/>
                    </a:cubicBezTo>
                    <a:cubicBezTo>
                      <a:pt x="691417" y="3946340"/>
                      <a:pt x="734280" y="3948245"/>
                      <a:pt x="767617" y="3935863"/>
                    </a:cubicBezTo>
                    <a:cubicBezTo>
                      <a:pt x="813337" y="3918718"/>
                      <a:pt x="844770" y="3873950"/>
                      <a:pt x="861915" y="3830135"/>
                    </a:cubicBezTo>
                    <a:cubicBezTo>
                      <a:pt x="872392" y="3803465"/>
                      <a:pt x="871440" y="3778700"/>
                      <a:pt x="871440" y="3750125"/>
                    </a:cubicBezTo>
                    <a:cubicBezTo>
                      <a:pt x="871440" y="3715835"/>
                      <a:pt x="869535" y="3682498"/>
                      <a:pt x="867630" y="3648208"/>
                    </a:cubicBezTo>
                    <a:cubicBezTo>
                      <a:pt x="857152" y="3509143"/>
                      <a:pt x="844770" y="3370078"/>
                      <a:pt x="827625" y="3231965"/>
                    </a:cubicBezTo>
                    <a:cubicBezTo>
                      <a:pt x="810480" y="3095758"/>
                      <a:pt x="791430" y="2960503"/>
                      <a:pt x="769522" y="2824295"/>
                    </a:cubicBezTo>
                    <a:cubicBezTo>
                      <a:pt x="750472" y="2706185"/>
                      <a:pt x="726660" y="2589028"/>
                      <a:pt x="706657" y="2470918"/>
                    </a:cubicBezTo>
                    <a:cubicBezTo>
                      <a:pt x="695227" y="2405195"/>
                      <a:pt x="685702" y="2339473"/>
                      <a:pt x="671415" y="2273750"/>
                    </a:cubicBezTo>
                    <a:cubicBezTo>
                      <a:pt x="663795" y="2240413"/>
                      <a:pt x="656175" y="2206123"/>
                      <a:pt x="645697" y="2173738"/>
                    </a:cubicBezTo>
                    <a:cubicBezTo>
                      <a:pt x="638077" y="2150878"/>
                      <a:pt x="629505" y="2124208"/>
                      <a:pt x="611407" y="2107063"/>
                    </a:cubicBezTo>
                    <a:cubicBezTo>
                      <a:pt x="603787" y="2099443"/>
                      <a:pt x="593310" y="2094680"/>
                      <a:pt x="581880" y="2094680"/>
                    </a:cubicBezTo>
                    <a:cubicBezTo>
                      <a:pt x="569497" y="2094680"/>
                      <a:pt x="557115" y="2106110"/>
                      <a:pt x="558067" y="2118493"/>
                    </a:cubicBezTo>
                    <a:cubicBezTo>
                      <a:pt x="574260" y="2322328"/>
                      <a:pt x="587595" y="2527115"/>
                      <a:pt x="599977" y="2731903"/>
                    </a:cubicBezTo>
                    <a:cubicBezTo>
                      <a:pt x="605692" y="2832868"/>
                      <a:pt x="612360" y="2933833"/>
                      <a:pt x="618075" y="3034798"/>
                    </a:cubicBezTo>
                    <a:cubicBezTo>
                      <a:pt x="622837" y="3121475"/>
                      <a:pt x="626647" y="3209105"/>
                      <a:pt x="638077" y="3294830"/>
                    </a:cubicBezTo>
                    <a:cubicBezTo>
                      <a:pt x="650460" y="3391033"/>
                      <a:pt x="673320" y="3486283"/>
                      <a:pt x="721897" y="3571055"/>
                    </a:cubicBezTo>
                    <a:cubicBezTo>
                      <a:pt x="730470" y="3587248"/>
                      <a:pt x="753330" y="3586295"/>
                      <a:pt x="762855" y="3571055"/>
                    </a:cubicBezTo>
                    <a:cubicBezTo>
                      <a:pt x="782857" y="3539623"/>
                      <a:pt x="795240" y="3504380"/>
                      <a:pt x="799050" y="3467233"/>
                    </a:cubicBezTo>
                    <a:cubicBezTo>
                      <a:pt x="803812" y="3425323"/>
                      <a:pt x="795240" y="3383413"/>
                      <a:pt x="793335" y="3341503"/>
                    </a:cubicBezTo>
                    <a:cubicBezTo>
                      <a:pt x="789525" y="3250063"/>
                      <a:pt x="782857" y="3158623"/>
                      <a:pt x="774285" y="3067183"/>
                    </a:cubicBezTo>
                    <a:cubicBezTo>
                      <a:pt x="756187" y="2890018"/>
                      <a:pt x="729517" y="2712853"/>
                      <a:pt x="689512" y="2538545"/>
                    </a:cubicBezTo>
                    <a:cubicBezTo>
                      <a:pt x="683797" y="2512828"/>
                      <a:pt x="679035" y="2489015"/>
                      <a:pt x="677130" y="2463298"/>
                    </a:cubicBezTo>
                    <a:cubicBezTo>
                      <a:pt x="675225" y="2443295"/>
                      <a:pt x="672367" y="2423293"/>
                      <a:pt x="668557" y="2404243"/>
                    </a:cubicBezTo>
                    <a:cubicBezTo>
                      <a:pt x="658080" y="2361380"/>
                      <a:pt x="639982" y="2321375"/>
                      <a:pt x="614265" y="2286133"/>
                    </a:cubicBezTo>
                    <a:cubicBezTo>
                      <a:pt x="599977" y="2266130"/>
                      <a:pt x="572355" y="2274703"/>
                      <a:pt x="569497" y="2298515"/>
                    </a:cubicBezTo>
                    <a:cubicBezTo>
                      <a:pt x="549495" y="2462345"/>
                      <a:pt x="553305" y="2628080"/>
                      <a:pt x="563782" y="2792863"/>
                    </a:cubicBezTo>
                    <a:cubicBezTo>
                      <a:pt x="568545" y="2871920"/>
                      <a:pt x="576165" y="2950978"/>
                      <a:pt x="581880" y="3030035"/>
                    </a:cubicBezTo>
                    <a:cubicBezTo>
                      <a:pt x="586642" y="3096710"/>
                      <a:pt x="589500" y="3162433"/>
                      <a:pt x="599025" y="3228155"/>
                    </a:cubicBezTo>
                    <a:cubicBezTo>
                      <a:pt x="609502" y="3300545"/>
                      <a:pt x="630457" y="3372935"/>
                      <a:pt x="671415" y="3433895"/>
                    </a:cubicBezTo>
                    <a:cubicBezTo>
                      <a:pt x="681892" y="3448183"/>
                      <a:pt x="702847" y="3450088"/>
                      <a:pt x="712372" y="3433895"/>
                    </a:cubicBezTo>
                    <a:cubicBezTo>
                      <a:pt x="759045" y="3358648"/>
                      <a:pt x="753330" y="3276733"/>
                      <a:pt x="737137" y="3192913"/>
                    </a:cubicBezTo>
                    <a:cubicBezTo>
                      <a:pt x="719040" y="3096710"/>
                      <a:pt x="699990" y="3000508"/>
                      <a:pt x="670462" y="2908115"/>
                    </a:cubicBezTo>
                    <a:cubicBezTo>
                      <a:pt x="662842" y="2885255"/>
                      <a:pt x="632362" y="2886208"/>
                      <a:pt x="624742" y="2908115"/>
                    </a:cubicBezTo>
                    <a:cubicBezTo>
                      <a:pt x="599025" y="2980505"/>
                      <a:pt x="594262" y="3057658"/>
                      <a:pt x="595215" y="3134810"/>
                    </a:cubicBezTo>
                    <a:cubicBezTo>
                      <a:pt x="596167" y="3209105"/>
                      <a:pt x="600930" y="3284353"/>
                      <a:pt x="605692" y="3358648"/>
                    </a:cubicBezTo>
                    <a:cubicBezTo>
                      <a:pt x="615217" y="3507238"/>
                      <a:pt x="634267" y="3657733"/>
                      <a:pt x="699990" y="3793940"/>
                    </a:cubicBezTo>
                    <a:cubicBezTo>
                      <a:pt x="709515" y="3813943"/>
                      <a:pt x="737137" y="3805370"/>
                      <a:pt x="743805" y="3788225"/>
                    </a:cubicBezTo>
                    <a:cubicBezTo>
                      <a:pt x="783810" y="3678688"/>
                      <a:pt x="768570" y="3560578"/>
                      <a:pt x="750472" y="3448183"/>
                    </a:cubicBezTo>
                    <a:cubicBezTo>
                      <a:pt x="731422" y="3331978"/>
                      <a:pt x="702847" y="3217678"/>
                      <a:pt x="658080" y="3109093"/>
                    </a:cubicBezTo>
                    <a:cubicBezTo>
                      <a:pt x="651412" y="3092900"/>
                      <a:pt x="632362" y="3085280"/>
                      <a:pt x="618075" y="3098615"/>
                    </a:cubicBezTo>
                    <a:cubicBezTo>
                      <a:pt x="580927" y="3132905"/>
                      <a:pt x="561877" y="3180530"/>
                      <a:pt x="565687" y="3231013"/>
                    </a:cubicBezTo>
                    <a:cubicBezTo>
                      <a:pt x="568545" y="3261493"/>
                      <a:pt x="579022" y="3290068"/>
                      <a:pt x="579022" y="3320548"/>
                    </a:cubicBezTo>
                    <a:cubicBezTo>
                      <a:pt x="579975" y="3354838"/>
                      <a:pt x="580927" y="3390080"/>
                      <a:pt x="581880" y="3424370"/>
                    </a:cubicBezTo>
                    <a:cubicBezTo>
                      <a:pt x="584737" y="3477710"/>
                      <a:pt x="588547" y="3532003"/>
                      <a:pt x="590452" y="3585343"/>
                    </a:cubicBezTo>
                    <a:cubicBezTo>
                      <a:pt x="592357" y="3632015"/>
                      <a:pt x="594262" y="3678688"/>
                      <a:pt x="603787" y="3724408"/>
                    </a:cubicBezTo>
                    <a:cubicBezTo>
                      <a:pt x="613312" y="3771080"/>
                      <a:pt x="631410" y="3819658"/>
                      <a:pt x="669510" y="3851090"/>
                    </a:cubicBezTo>
                    <a:cubicBezTo>
                      <a:pt x="684750" y="3863473"/>
                      <a:pt x="710467" y="3856805"/>
                      <a:pt x="710467" y="3833945"/>
                    </a:cubicBezTo>
                    <a:cubicBezTo>
                      <a:pt x="707610" y="3715835"/>
                      <a:pt x="687607" y="3598678"/>
                      <a:pt x="668557" y="3482473"/>
                    </a:cubicBezTo>
                    <a:cubicBezTo>
                      <a:pt x="665700" y="3463423"/>
                      <a:pt x="640935" y="3460565"/>
                      <a:pt x="628552" y="3471995"/>
                    </a:cubicBezTo>
                    <a:cubicBezTo>
                      <a:pt x="602835" y="3495808"/>
                      <a:pt x="600930" y="3535813"/>
                      <a:pt x="602835" y="3568198"/>
                    </a:cubicBezTo>
                    <a:cubicBezTo>
                      <a:pt x="605692" y="3610108"/>
                      <a:pt x="615217" y="3652018"/>
                      <a:pt x="625695" y="3692975"/>
                    </a:cubicBezTo>
                    <a:cubicBezTo>
                      <a:pt x="644745" y="3772033"/>
                      <a:pt x="644745" y="3872045"/>
                      <a:pt x="707610" y="3931100"/>
                    </a:cubicBezTo>
                    <a:cubicBezTo>
                      <a:pt x="720945" y="3944435"/>
                      <a:pt x="740947" y="3937768"/>
                      <a:pt x="747615" y="3920623"/>
                    </a:cubicBezTo>
                    <a:cubicBezTo>
                      <a:pt x="791430" y="3802513"/>
                      <a:pt x="750472" y="3672020"/>
                      <a:pt x="716182" y="3556768"/>
                    </a:cubicBezTo>
                    <a:cubicBezTo>
                      <a:pt x="679035" y="3431038"/>
                      <a:pt x="632362" y="3308165"/>
                      <a:pt x="576165" y="3190055"/>
                    </a:cubicBezTo>
                    <a:cubicBezTo>
                      <a:pt x="570450" y="3178625"/>
                      <a:pt x="554257" y="3175768"/>
                      <a:pt x="543780" y="3181483"/>
                    </a:cubicBezTo>
                    <a:cubicBezTo>
                      <a:pt x="486630" y="3212915"/>
                      <a:pt x="478057" y="3271970"/>
                      <a:pt x="500917" y="3329120"/>
                    </a:cubicBezTo>
                    <a:cubicBezTo>
                      <a:pt x="507585" y="3346265"/>
                      <a:pt x="515205" y="3357695"/>
                      <a:pt x="516157" y="3376745"/>
                    </a:cubicBezTo>
                    <a:cubicBezTo>
                      <a:pt x="517110" y="3397700"/>
                      <a:pt x="519967" y="3418655"/>
                      <a:pt x="522825" y="3438658"/>
                    </a:cubicBezTo>
                    <a:cubicBezTo>
                      <a:pt x="529492" y="3481520"/>
                      <a:pt x="539970" y="3524383"/>
                      <a:pt x="553305" y="3565340"/>
                    </a:cubicBezTo>
                    <a:cubicBezTo>
                      <a:pt x="561877" y="3591058"/>
                      <a:pt x="598072" y="3586295"/>
                      <a:pt x="599977" y="3558673"/>
                    </a:cubicBezTo>
                    <a:cubicBezTo>
                      <a:pt x="615217" y="3361505"/>
                      <a:pt x="575212" y="3166243"/>
                      <a:pt x="547590" y="2971933"/>
                    </a:cubicBezTo>
                    <a:cubicBezTo>
                      <a:pt x="543780" y="2944310"/>
                      <a:pt x="501870" y="2952883"/>
                      <a:pt x="500917" y="2978600"/>
                    </a:cubicBezTo>
                    <a:cubicBezTo>
                      <a:pt x="492345" y="3145288"/>
                      <a:pt x="527587" y="3311023"/>
                      <a:pt x="551400" y="3475805"/>
                    </a:cubicBezTo>
                    <a:cubicBezTo>
                      <a:pt x="565687" y="3571055"/>
                      <a:pt x="577117" y="3667258"/>
                      <a:pt x="591405" y="3762508"/>
                    </a:cubicBezTo>
                    <a:cubicBezTo>
                      <a:pt x="599025" y="3812990"/>
                      <a:pt x="606645" y="3863473"/>
                      <a:pt x="615217" y="3913955"/>
                    </a:cubicBezTo>
                    <a:cubicBezTo>
                      <a:pt x="620932" y="3947293"/>
                      <a:pt x="623790" y="3983488"/>
                      <a:pt x="640935" y="4013015"/>
                    </a:cubicBezTo>
                    <a:cubicBezTo>
                      <a:pt x="659032" y="4045400"/>
                      <a:pt x="691417" y="4061593"/>
                      <a:pt x="725707" y="4072070"/>
                    </a:cubicBezTo>
                    <a:cubicBezTo>
                      <a:pt x="760950" y="4083500"/>
                      <a:pt x="804765" y="4093978"/>
                      <a:pt x="840960" y="4082548"/>
                    </a:cubicBezTo>
                    <a:cubicBezTo>
                      <a:pt x="848580" y="4080643"/>
                      <a:pt x="856200" y="4073975"/>
                      <a:pt x="857152" y="4066355"/>
                    </a:cubicBezTo>
                    <a:cubicBezTo>
                      <a:pt x="885727" y="3890143"/>
                      <a:pt x="870487" y="3712978"/>
                      <a:pt x="845722" y="3537718"/>
                    </a:cubicBezTo>
                    <a:cubicBezTo>
                      <a:pt x="820957" y="3360553"/>
                      <a:pt x="791430" y="3184340"/>
                      <a:pt x="769522" y="3007175"/>
                    </a:cubicBezTo>
                    <a:cubicBezTo>
                      <a:pt x="756187" y="2903353"/>
                      <a:pt x="743805" y="2799530"/>
                      <a:pt x="731422" y="2695708"/>
                    </a:cubicBezTo>
                    <a:cubicBezTo>
                      <a:pt x="716182" y="2697613"/>
                      <a:pt x="699990" y="2699518"/>
                      <a:pt x="684750" y="2702375"/>
                    </a:cubicBezTo>
                    <a:cubicBezTo>
                      <a:pt x="744757" y="3002413"/>
                      <a:pt x="783810" y="3305308"/>
                      <a:pt x="820957" y="3608203"/>
                    </a:cubicBezTo>
                    <a:cubicBezTo>
                      <a:pt x="834292" y="3602488"/>
                      <a:pt x="847627" y="3596773"/>
                      <a:pt x="861915" y="3591058"/>
                    </a:cubicBezTo>
                    <a:cubicBezTo>
                      <a:pt x="840960" y="3574865"/>
                      <a:pt x="824767" y="3554863"/>
                      <a:pt x="818100" y="3528193"/>
                    </a:cubicBezTo>
                    <a:cubicBezTo>
                      <a:pt x="809527" y="3495808"/>
                      <a:pt x="820957" y="3463423"/>
                      <a:pt x="812385" y="3432943"/>
                    </a:cubicBezTo>
                    <a:cubicBezTo>
                      <a:pt x="790477" y="3356743"/>
                      <a:pt x="784762" y="3277685"/>
                      <a:pt x="793335" y="3198628"/>
                    </a:cubicBezTo>
                    <a:cubicBezTo>
                      <a:pt x="782857" y="3206248"/>
                      <a:pt x="773332" y="3213868"/>
                      <a:pt x="762855" y="3221488"/>
                    </a:cubicBezTo>
                    <a:cubicBezTo>
                      <a:pt x="756187" y="3218630"/>
                      <a:pt x="768570" y="3226250"/>
                      <a:pt x="763807" y="3222440"/>
                    </a:cubicBezTo>
                    <a:cubicBezTo>
                      <a:pt x="766665" y="3225298"/>
                      <a:pt x="769522" y="3227203"/>
                      <a:pt x="771427" y="3230060"/>
                    </a:cubicBezTo>
                    <a:cubicBezTo>
                      <a:pt x="775237" y="3233870"/>
                      <a:pt x="780000" y="3241490"/>
                      <a:pt x="783810" y="3249110"/>
                    </a:cubicBezTo>
                    <a:cubicBezTo>
                      <a:pt x="794287" y="3267208"/>
                      <a:pt x="800955" y="3287210"/>
                      <a:pt x="807622" y="3307213"/>
                    </a:cubicBezTo>
                    <a:cubicBezTo>
                      <a:pt x="824767" y="3359600"/>
                      <a:pt x="836197" y="3413893"/>
                      <a:pt x="846675" y="3468185"/>
                    </a:cubicBezTo>
                    <a:cubicBezTo>
                      <a:pt x="860962" y="3541528"/>
                      <a:pt x="868582" y="3615823"/>
                      <a:pt x="883822" y="3689165"/>
                    </a:cubicBezTo>
                    <a:cubicBezTo>
                      <a:pt x="890490" y="3721550"/>
                      <a:pt x="897157" y="3752983"/>
                      <a:pt x="900967" y="3786320"/>
                    </a:cubicBezTo>
                    <a:cubicBezTo>
                      <a:pt x="902872" y="3800608"/>
                      <a:pt x="903825" y="3813943"/>
                      <a:pt x="902872" y="3828230"/>
                    </a:cubicBezTo>
                    <a:cubicBezTo>
                      <a:pt x="902872" y="3832993"/>
                      <a:pt x="902872" y="3836803"/>
                      <a:pt x="900967" y="3841565"/>
                    </a:cubicBezTo>
                    <a:cubicBezTo>
                      <a:pt x="899062" y="3848233"/>
                      <a:pt x="900015" y="3844423"/>
                      <a:pt x="899062" y="3846328"/>
                    </a:cubicBezTo>
                    <a:cubicBezTo>
                      <a:pt x="912397" y="3850138"/>
                      <a:pt x="925732" y="3852995"/>
                      <a:pt x="939068" y="3856805"/>
                    </a:cubicBezTo>
                    <a:cubicBezTo>
                      <a:pt x="927637" y="3822515"/>
                      <a:pt x="922875" y="3786320"/>
                      <a:pt x="910492" y="3752030"/>
                    </a:cubicBezTo>
                    <a:cubicBezTo>
                      <a:pt x="902872" y="3731075"/>
                      <a:pt x="870487" y="3728218"/>
                      <a:pt x="864772" y="3752030"/>
                    </a:cubicBezTo>
                    <a:cubicBezTo>
                      <a:pt x="855247" y="3790130"/>
                      <a:pt x="858105" y="3829183"/>
                      <a:pt x="854295" y="3868235"/>
                    </a:cubicBezTo>
                    <a:cubicBezTo>
                      <a:pt x="851437" y="3902525"/>
                      <a:pt x="841912" y="3933958"/>
                      <a:pt x="803812" y="3940625"/>
                    </a:cubicBezTo>
                    <a:cubicBezTo>
                      <a:pt x="812385" y="3944435"/>
                      <a:pt x="821910" y="3948245"/>
                      <a:pt x="830482" y="3951103"/>
                    </a:cubicBezTo>
                    <a:cubicBezTo>
                      <a:pt x="803812" y="3911098"/>
                      <a:pt x="780000" y="3868235"/>
                      <a:pt x="762855" y="3823468"/>
                    </a:cubicBezTo>
                    <a:cubicBezTo>
                      <a:pt x="754282" y="3799655"/>
                      <a:pt x="746662" y="3775843"/>
                      <a:pt x="740947" y="3751078"/>
                    </a:cubicBezTo>
                    <a:cubicBezTo>
                      <a:pt x="736185" y="3731075"/>
                      <a:pt x="727612" y="3705358"/>
                      <a:pt x="730470" y="3685355"/>
                    </a:cubicBezTo>
                    <a:cubicBezTo>
                      <a:pt x="736185" y="3648208"/>
                      <a:pt x="743805" y="3611060"/>
                      <a:pt x="729517" y="3573913"/>
                    </a:cubicBezTo>
                    <a:cubicBezTo>
                      <a:pt x="717135" y="3542480"/>
                      <a:pt x="692370" y="3522478"/>
                      <a:pt x="660937" y="3512953"/>
                    </a:cubicBezTo>
                    <a:cubicBezTo>
                      <a:pt x="647602" y="3509143"/>
                      <a:pt x="628552" y="3520573"/>
                      <a:pt x="630457" y="3535813"/>
                    </a:cubicBezTo>
                    <a:cubicBezTo>
                      <a:pt x="639030" y="3611060"/>
                      <a:pt x="644745" y="3688213"/>
                      <a:pt x="667605" y="3760603"/>
                    </a:cubicBezTo>
                    <a:cubicBezTo>
                      <a:pt x="677130" y="3790130"/>
                      <a:pt x="721897" y="3777748"/>
                      <a:pt x="713325" y="3748220"/>
                    </a:cubicBezTo>
                    <a:cubicBezTo>
                      <a:pt x="701895" y="3707263"/>
                      <a:pt x="683797" y="3668210"/>
                      <a:pt x="659985" y="3632968"/>
                    </a:cubicBezTo>
                    <a:cubicBezTo>
                      <a:pt x="653317" y="3623443"/>
                      <a:pt x="638077" y="3616775"/>
                      <a:pt x="627600" y="3624395"/>
                    </a:cubicBezTo>
                    <a:cubicBezTo>
                      <a:pt x="578070" y="3660590"/>
                      <a:pt x="561877" y="3715835"/>
                      <a:pt x="580927" y="3773938"/>
                    </a:cubicBezTo>
                    <a:cubicBezTo>
                      <a:pt x="585690" y="3790130"/>
                      <a:pt x="591405" y="3801560"/>
                      <a:pt x="592357" y="3818705"/>
                    </a:cubicBezTo>
                    <a:cubicBezTo>
                      <a:pt x="594262" y="3838708"/>
                      <a:pt x="596167" y="3857758"/>
                      <a:pt x="599025" y="3877760"/>
                    </a:cubicBezTo>
                    <a:cubicBezTo>
                      <a:pt x="604740" y="3917765"/>
                      <a:pt x="613312" y="3956818"/>
                      <a:pt x="623790" y="3994918"/>
                    </a:cubicBezTo>
                    <a:cubicBezTo>
                      <a:pt x="630457" y="4017778"/>
                      <a:pt x="662842" y="4017778"/>
                      <a:pt x="669510" y="3994918"/>
                    </a:cubicBezTo>
                    <a:cubicBezTo>
                      <a:pt x="675225" y="3974915"/>
                      <a:pt x="675225" y="3954913"/>
                      <a:pt x="671415" y="3933958"/>
                    </a:cubicBezTo>
                    <a:cubicBezTo>
                      <a:pt x="666652" y="3908240"/>
                      <a:pt x="621885" y="3913003"/>
                      <a:pt x="624742" y="3940625"/>
                    </a:cubicBezTo>
                    <a:cubicBezTo>
                      <a:pt x="628552" y="3984440"/>
                      <a:pt x="637125" y="4030160"/>
                      <a:pt x="661890" y="4066355"/>
                    </a:cubicBezTo>
                    <a:cubicBezTo>
                      <a:pt x="688560" y="4105408"/>
                      <a:pt x="730470" y="4126363"/>
                      <a:pt x="777142" y="4128268"/>
                    </a:cubicBezTo>
                    <a:cubicBezTo>
                      <a:pt x="820005" y="4130173"/>
                      <a:pt x="851437" y="4106360"/>
                      <a:pt x="855247" y="4063498"/>
                    </a:cubicBezTo>
                    <a:cubicBezTo>
                      <a:pt x="857152" y="4042543"/>
                      <a:pt x="854295" y="4022540"/>
                      <a:pt x="850485" y="4001585"/>
                    </a:cubicBezTo>
                    <a:cubicBezTo>
                      <a:pt x="846675" y="3973010"/>
                      <a:pt x="841912" y="3945388"/>
                      <a:pt x="836197" y="3917765"/>
                    </a:cubicBezTo>
                    <a:cubicBezTo>
                      <a:pt x="821910" y="3843470"/>
                      <a:pt x="801907" y="3771080"/>
                      <a:pt x="798097" y="3694880"/>
                    </a:cubicBezTo>
                    <a:cubicBezTo>
                      <a:pt x="796192" y="3664400"/>
                      <a:pt x="748567" y="3664400"/>
                      <a:pt x="750472" y="3694880"/>
                    </a:cubicBezTo>
                    <a:cubicBezTo>
                      <a:pt x="754282" y="3763460"/>
                      <a:pt x="768570" y="3830135"/>
                      <a:pt x="782857" y="3896810"/>
                    </a:cubicBezTo>
                    <a:cubicBezTo>
                      <a:pt x="789525" y="3930148"/>
                      <a:pt x="796192" y="3963485"/>
                      <a:pt x="800955" y="3996823"/>
                    </a:cubicBezTo>
                    <a:cubicBezTo>
                      <a:pt x="803812" y="4016825"/>
                      <a:pt x="808575" y="4038733"/>
                      <a:pt x="806670" y="4059688"/>
                    </a:cubicBezTo>
                    <a:cubicBezTo>
                      <a:pt x="801907" y="4100645"/>
                      <a:pt x="738090" y="4076833"/>
                      <a:pt x="718087" y="4059688"/>
                    </a:cubicBezTo>
                    <a:cubicBezTo>
                      <a:pt x="683797" y="4032065"/>
                      <a:pt x="674272" y="3982535"/>
                      <a:pt x="670462" y="3940625"/>
                    </a:cubicBezTo>
                    <a:cubicBezTo>
                      <a:pt x="655222" y="3942530"/>
                      <a:pt x="639030" y="3944435"/>
                      <a:pt x="623790" y="3947293"/>
                    </a:cubicBezTo>
                    <a:cubicBezTo>
                      <a:pt x="626647" y="3959675"/>
                      <a:pt x="624742" y="3970153"/>
                      <a:pt x="621885" y="3982535"/>
                    </a:cubicBezTo>
                    <a:cubicBezTo>
                      <a:pt x="637125" y="3982535"/>
                      <a:pt x="652365" y="3982535"/>
                      <a:pt x="667605" y="3982535"/>
                    </a:cubicBezTo>
                    <a:cubicBezTo>
                      <a:pt x="659032" y="3951103"/>
                      <a:pt x="651412" y="3919670"/>
                      <a:pt x="645697" y="3887285"/>
                    </a:cubicBezTo>
                    <a:cubicBezTo>
                      <a:pt x="642840" y="3871093"/>
                      <a:pt x="640935" y="3853948"/>
                      <a:pt x="639030" y="3837755"/>
                    </a:cubicBezTo>
                    <a:cubicBezTo>
                      <a:pt x="637125" y="3822515"/>
                      <a:pt x="639030" y="3804418"/>
                      <a:pt x="635220" y="3790130"/>
                    </a:cubicBezTo>
                    <a:cubicBezTo>
                      <a:pt x="628552" y="3764413"/>
                      <a:pt x="614265" y="3743458"/>
                      <a:pt x="618075" y="3715835"/>
                    </a:cubicBezTo>
                    <a:cubicBezTo>
                      <a:pt x="620932" y="3694880"/>
                      <a:pt x="632362" y="3677735"/>
                      <a:pt x="649507" y="3666305"/>
                    </a:cubicBezTo>
                    <a:cubicBezTo>
                      <a:pt x="639030" y="3663448"/>
                      <a:pt x="627600" y="3660590"/>
                      <a:pt x="617122" y="3657733"/>
                    </a:cubicBezTo>
                    <a:cubicBezTo>
                      <a:pt x="639030" y="3690118"/>
                      <a:pt x="655222" y="3723455"/>
                      <a:pt x="665700" y="3761555"/>
                    </a:cubicBezTo>
                    <a:cubicBezTo>
                      <a:pt x="680940" y="3757745"/>
                      <a:pt x="696180" y="3752983"/>
                      <a:pt x="711420" y="3749173"/>
                    </a:cubicBezTo>
                    <a:cubicBezTo>
                      <a:pt x="689512" y="3680593"/>
                      <a:pt x="683797" y="3608203"/>
                      <a:pt x="676177" y="3536765"/>
                    </a:cubicBezTo>
                    <a:cubicBezTo>
                      <a:pt x="665700" y="3544385"/>
                      <a:pt x="656175" y="3552005"/>
                      <a:pt x="645697" y="3559625"/>
                    </a:cubicBezTo>
                    <a:cubicBezTo>
                      <a:pt x="670462" y="3567245"/>
                      <a:pt x="683797" y="3585343"/>
                      <a:pt x="687607" y="3611060"/>
                    </a:cubicBezTo>
                    <a:cubicBezTo>
                      <a:pt x="689512" y="3628205"/>
                      <a:pt x="687607" y="3646303"/>
                      <a:pt x="684750" y="3663448"/>
                    </a:cubicBezTo>
                    <a:cubicBezTo>
                      <a:pt x="682845" y="3674878"/>
                      <a:pt x="679987" y="3684403"/>
                      <a:pt x="679987" y="3695833"/>
                    </a:cubicBezTo>
                    <a:cubicBezTo>
                      <a:pt x="680940" y="3707263"/>
                      <a:pt x="683797" y="3719645"/>
                      <a:pt x="685702" y="3730123"/>
                    </a:cubicBezTo>
                    <a:cubicBezTo>
                      <a:pt x="701895" y="3817753"/>
                      <a:pt x="737137" y="3901573"/>
                      <a:pt x="787620" y="3975868"/>
                    </a:cubicBezTo>
                    <a:cubicBezTo>
                      <a:pt x="794287" y="3985393"/>
                      <a:pt x="803812" y="3989203"/>
                      <a:pt x="814290" y="3986345"/>
                    </a:cubicBezTo>
                    <a:cubicBezTo>
                      <a:pt x="921922" y="3967295"/>
                      <a:pt x="889537" y="3840613"/>
                      <a:pt x="908587" y="3764413"/>
                    </a:cubicBezTo>
                    <a:cubicBezTo>
                      <a:pt x="893347" y="3764413"/>
                      <a:pt x="878107" y="3764413"/>
                      <a:pt x="862867" y="3764413"/>
                    </a:cubicBezTo>
                    <a:cubicBezTo>
                      <a:pt x="875250" y="3798703"/>
                      <a:pt x="880012" y="3834898"/>
                      <a:pt x="891442" y="3869188"/>
                    </a:cubicBezTo>
                    <a:cubicBezTo>
                      <a:pt x="897157" y="3886333"/>
                      <a:pt x="918112" y="3892048"/>
                      <a:pt x="931447" y="3879665"/>
                    </a:cubicBezTo>
                    <a:cubicBezTo>
                      <a:pt x="948593" y="3864425"/>
                      <a:pt x="949545" y="3836803"/>
                      <a:pt x="949545" y="3814895"/>
                    </a:cubicBezTo>
                    <a:cubicBezTo>
                      <a:pt x="948593" y="3783463"/>
                      <a:pt x="943830" y="3751078"/>
                      <a:pt x="938115" y="3720598"/>
                    </a:cubicBezTo>
                    <a:cubicBezTo>
                      <a:pt x="931447" y="3682498"/>
                      <a:pt x="920970" y="3644398"/>
                      <a:pt x="916207" y="3606298"/>
                    </a:cubicBezTo>
                    <a:cubicBezTo>
                      <a:pt x="901920" y="3502475"/>
                      <a:pt x="886680" y="3396748"/>
                      <a:pt x="853342" y="3297688"/>
                    </a:cubicBezTo>
                    <a:cubicBezTo>
                      <a:pt x="839055" y="3253873"/>
                      <a:pt x="820005" y="3194818"/>
                      <a:pt x="774285" y="3176720"/>
                    </a:cubicBezTo>
                    <a:cubicBezTo>
                      <a:pt x="758092" y="3170053"/>
                      <a:pt x="745710" y="3186245"/>
                      <a:pt x="743805" y="3199580"/>
                    </a:cubicBezTo>
                    <a:cubicBezTo>
                      <a:pt x="739042" y="3243395"/>
                      <a:pt x="738090" y="3286258"/>
                      <a:pt x="742852" y="3330073"/>
                    </a:cubicBezTo>
                    <a:cubicBezTo>
                      <a:pt x="744757" y="3351028"/>
                      <a:pt x="747615" y="3372935"/>
                      <a:pt x="752377" y="3392938"/>
                    </a:cubicBezTo>
                    <a:cubicBezTo>
                      <a:pt x="754282" y="3403415"/>
                      <a:pt x="756187" y="3412940"/>
                      <a:pt x="759045" y="3423418"/>
                    </a:cubicBezTo>
                    <a:cubicBezTo>
                      <a:pt x="760950" y="3431990"/>
                      <a:pt x="766665" y="3442468"/>
                      <a:pt x="767617" y="3451040"/>
                    </a:cubicBezTo>
                    <a:cubicBezTo>
                      <a:pt x="769522" y="3467233"/>
                      <a:pt x="763807" y="3485330"/>
                      <a:pt x="764760" y="3501523"/>
                    </a:cubicBezTo>
                    <a:cubicBezTo>
                      <a:pt x="765712" y="3517715"/>
                      <a:pt x="768570" y="3533908"/>
                      <a:pt x="773332" y="3549148"/>
                    </a:cubicBezTo>
                    <a:cubicBezTo>
                      <a:pt x="783810" y="3579628"/>
                      <a:pt x="801907" y="3605345"/>
                      <a:pt x="827625" y="3625348"/>
                    </a:cubicBezTo>
                    <a:cubicBezTo>
                      <a:pt x="841912" y="3635825"/>
                      <a:pt x="871440" y="3632015"/>
                      <a:pt x="868582" y="3608203"/>
                    </a:cubicBezTo>
                    <a:cubicBezTo>
                      <a:pt x="831435" y="3300545"/>
                      <a:pt x="791430" y="2992888"/>
                      <a:pt x="730470" y="2689040"/>
                    </a:cubicBezTo>
                    <a:cubicBezTo>
                      <a:pt x="725707" y="2663323"/>
                      <a:pt x="680940" y="2668085"/>
                      <a:pt x="683797" y="2695708"/>
                    </a:cubicBezTo>
                    <a:cubicBezTo>
                      <a:pt x="705705" y="2875730"/>
                      <a:pt x="726660" y="3056705"/>
                      <a:pt x="752377" y="3236728"/>
                    </a:cubicBezTo>
                    <a:cubicBezTo>
                      <a:pt x="777142" y="3410083"/>
                      <a:pt x="810480" y="3582485"/>
                      <a:pt x="821910" y="3757745"/>
                    </a:cubicBezTo>
                    <a:cubicBezTo>
                      <a:pt x="828577" y="3856805"/>
                      <a:pt x="826672" y="3956818"/>
                      <a:pt x="811432" y="4054925"/>
                    </a:cubicBezTo>
                    <a:cubicBezTo>
                      <a:pt x="817147" y="4049210"/>
                      <a:pt x="822862" y="4043495"/>
                      <a:pt x="827625" y="4038733"/>
                    </a:cubicBezTo>
                    <a:cubicBezTo>
                      <a:pt x="799050" y="4047305"/>
                      <a:pt x="764760" y="4036828"/>
                      <a:pt x="737137" y="4028255"/>
                    </a:cubicBezTo>
                    <a:cubicBezTo>
                      <a:pt x="709515" y="4019683"/>
                      <a:pt x="686655" y="4008253"/>
                      <a:pt x="676177" y="3979678"/>
                    </a:cubicBezTo>
                    <a:cubicBezTo>
                      <a:pt x="664747" y="3948245"/>
                      <a:pt x="661890" y="3912050"/>
                      <a:pt x="656175" y="3879665"/>
                    </a:cubicBezTo>
                    <a:cubicBezTo>
                      <a:pt x="648555" y="3832993"/>
                      <a:pt x="641887" y="3787273"/>
                      <a:pt x="635220" y="3740600"/>
                    </a:cubicBezTo>
                    <a:cubicBezTo>
                      <a:pt x="621885" y="3651065"/>
                      <a:pt x="610455" y="3561530"/>
                      <a:pt x="598072" y="3471995"/>
                    </a:cubicBezTo>
                    <a:cubicBezTo>
                      <a:pt x="586642" y="3395795"/>
                      <a:pt x="573307" y="3319595"/>
                      <a:pt x="563782" y="3242443"/>
                    </a:cubicBezTo>
                    <a:cubicBezTo>
                      <a:pt x="552352" y="3156718"/>
                      <a:pt x="543780" y="3069088"/>
                      <a:pt x="548542" y="2981458"/>
                    </a:cubicBezTo>
                    <a:cubicBezTo>
                      <a:pt x="533302" y="2983363"/>
                      <a:pt x="517110" y="2985268"/>
                      <a:pt x="501870" y="2988125"/>
                    </a:cubicBezTo>
                    <a:cubicBezTo>
                      <a:pt x="528540" y="3178625"/>
                      <a:pt x="567592" y="3369125"/>
                      <a:pt x="552352" y="3562483"/>
                    </a:cubicBezTo>
                    <a:cubicBezTo>
                      <a:pt x="567592" y="3560578"/>
                      <a:pt x="583785" y="3558673"/>
                      <a:pt x="599025" y="3555815"/>
                    </a:cubicBezTo>
                    <a:cubicBezTo>
                      <a:pt x="587595" y="3522478"/>
                      <a:pt x="579022" y="3489140"/>
                      <a:pt x="572355" y="3454850"/>
                    </a:cubicBezTo>
                    <a:cubicBezTo>
                      <a:pt x="569497" y="3437705"/>
                      <a:pt x="566640" y="3419608"/>
                      <a:pt x="564735" y="3401510"/>
                    </a:cubicBezTo>
                    <a:cubicBezTo>
                      <a:pt x="562830" y="3384365"/>
                      <a:pt x="565687" y="3363410"/>
                      <a:pt x="559972" y="3347218"/>
                    </a:cubicBezTo>
                    <a:cubicBezTo>
                      <a:pt x="550447" y="3321500"/>
                      <a:pt x="533302" y="3299593"/>
                      <a:pt x="534255" y="3270065"/>
                    </a:cubicBezTo>
                    <a:cubicBezTo>
                      <a:pt x="535207" y="3248158"/>
                      <a:pt x="547590" y="3234823"/>
                      <a:pt x="566640" y="3225298"/>
                    </a:cubicBezTo>
                    <a:cubicBezTo>
                      <a:pt x="556162" y="3222440"/>
                      <a:pt x="544732" y="3219583"/>
                      <a:pt x="534255" y="3216725"/>
                    </a:cubicBezTo>
                    <a:cubicBezTo>
                      <a:pt x="587595" y="3329120"/>
                      <a:pt x="632362" y="3445325"/>
                      <a:pt x="667605" y="3564388"/>
                    </a:cubicBezTo>
                    <a:cubicBezTo>
                      <a:pt x="699990" y="3673925"/>
                      <a:pt x="741900" y="3797750"/>
                      <a:pt x="700942" y="3910145"/>
                    </a:cubicBezTo>
                    <a:cubicBezTo>
                      <a:pt x="714277" y="3906335"/>
                      <a:pt x="727612" y="3903478"/>
                      <a:pt x="740947" y="3899668"/>
                    </a:cubicBezTo>
                    <a:cubicBezTo>
                      <a:pt x="711420" y="3871093"/>
                      <a:pt x="700942" y="3830135"/>
                      <a:pt x="693322" y="3791083"/>
                    </a:cubicBezTo>
                    <a:cubicBezTo>
                      <a:pt x="686655" y="3757745"/>
                      <a:pt x="680940" y="3724408"/>
                      <a:pt x="673320" y="3691070"/>
                    </a:cubicBezTo>
                    <a:cubicBezTo>
                      <a:pt x="664747" y="3656780"/>
                      <a:pt x="656175" y="3622490"/>
                      <a:pt x="651412" y="3587248"/>
                    </a:cubicBezTo>
                    <a:cubicBezTo>
                      <a:pt x="648555" y="3564388"/>
                      <a:pt x="642840" y="3525335"/>
                      <a:pt x="661890" y="3507238"/>
                    </a:cubicBezTo>
                    <a:cubicBezTo>
                      <a:pt x="648555" y="3503428"/>
                      <a:pt x="635220" y="3500570"/>
                      <a:pt x="621885" y="3496760"/>
                    </a:cubicBezTo>
                    <a:cubicBezTo>
                      <a:pt x="639982" y="3609155"/>
                      <a:pt x="659985" y="3721550"/>
                      <a:pt x="661890" y="3835850"/>
                    </a:cubicBezTo>
                    <a:cubicBezTo>
                      <a:pt x="675225" y="3830135"/>
                      <a:pt x="688560" y="3824420"/>
                      <a:pt x="702847" y="3818705"/>
                    </a:cubicBezTo>
                    <a:cubicBezTo>
                      <a:pt x="664747" y="3787273"/>
                      <a:pt x="652365" y="3735838"/>
                      <a:pt x="645697" y="3689165"/>
                    </a:cubicBezTo>
                    <a:cubicBezTo>
                      <a:pt x="638077" y="3638683"/>
                      <a:pt x="639030" y="3587248"/>
                      <a:pt x="636172" y="3535813"/>
                    </a:cubicBezTo>
                    <a:cubicBezTo>
                      <a:pt x="631410" y="3457708"/>
                      <a:pt x="626647" y="3380555"/>
                      <a:pt x="626647" y="3302450"/>
                    </a:cubicBezTo>
                    <a:cubicBezTo>
                      <a:pt x="626647" y="3269113"/>
                      <a:pt x="610455" y="3240538"/>
                      <a:pt x="613312" y="3206248"/>
                    </a:cubicBezTo>
                    <a:cubicBezTo>
                      <a:pt x="616170" y="3176720"/>
                      <a:pt x="630457" y="3152908"/>
                      <a:pt x="651412" y="3133858"/>
                    </a:cubicBezTo>
                    <a:cubicBezTo>
                      <a:pt x="638077" y="3130048"/>
                      <a:pt x="624742" y="3127190"/>
                      <a:pt x="611407" y="3123380"/>
                    </a:cubicBezTo>
                    <a:cubicBezTo>
                      <a:pt x="654270" y="3227203"/>
                      <a:pt x="682845" y="3336740"/>
                      <a:pt x="701895" y="3447230"/>
                    </a:cubicBezTo>
                    <a:cubicBezTo>
                      <a:pt x="719992" y="3555815"/>
                      <a:pt x="736185" y="3671068"/>
                      <a:pt x="698085" y="3776795"/>
                    </a:cubicBezTo>
                    <a:cubicBezTo>
                      <a:pt x="712372" y="3774890"/>
                      <a:pt x="726660" y="3772985"/>
                      <a:pt x="741900" y="3771080"/>
                    </a:cubicBezTo>
                    <a:cubicBezTo>
                      <a:pt x="679035" y="3641540"/>
                      <a:pt x="662842" y="3495808"/>
                      <a:pt x="654270" y="3352933"/>
                    </a:cubicBezTo>
                    <a:cubicBezTo>
                      <a:pt x="650460" y="3282448"/>
                      <a:pt x="645697" y="3211010"/>
                      <a:pt x="644745" y="3139573"/>
                    </a:cubicBezTo>
                    <a:cubicBezTo>
                      <a:pt x="643792" y="3066230"/>
                      <a:pt x="647602" y="2991935"/>
                      <a:pt x="672367" y="2922403"/>
                    </a:cubicBezTo>
                    <a:cubicBezTo>
                      <a:pt x="657127" y="2922403"/>
                      <a:pt x="641887" y="2922403"/>
                      <a:pt x="626647" y="2922403"/>
                    </a:cubicBezTo>
                    <a:cubicBezTo>
                      <a:pt x="653317" y="3009080"/>
                      <a:pt x="671415" y="3097663"/>
                      <a:pt x="689512" y="3186245"/>
                    </a:cubicBezTo>
                    <a:cubicBezTo>
                      <a:pt x="704752" y="3264350"/>
                      <a:pt x="717135" y="3340550"/>
                      <a:pt x="673320" y="3411988"/>
                    </a:cubicBezTo>
                    <a:cubicBezTo>
                      <a:pt x="686655" y="3411988"/>
                      <a:pt x="700942" y="3411988"/>
                      <a:pt x="714277" y="3411988"/>
                    </a:cubicBezTo>
                    <a:cubicBezTo>
                      <a:pt x="640935" y="3304355"/>
                      <a:pt x="639982" y="3166243"/>
                      <a:pt x="631410" y="3041465"/>
                    </a:cubicBezTo>
                    <a:cubicBezTo>
                      <a:pt x="620932" y="2884303"/>
                      <a:pt x="604740" y="2728093"/>
                      <a:pt x="603787" y="2570930"/>
                    </a:cubicBezTo>
                    <a:cubicBezTo>
                      <a:pt x="602835" y="2480443"/>
                      <a:pt x="607597" y="2389955"/>
                      <a:pt x="618075" y="2300420"/>
                    </a:cubicBezTo>
                    <a:cubicBezTo>
                      <a:pt x="602835" y="2304230"/>
                      <a:pt x="588547" y="2308040"/>
                      <a:pt x="573307" y="2312803"/>
                    </a:cubicBezTo>
                    <a:cubicBezTo>
                      <a:pt x="594262" y="2342330"/>
                      <a:pt x="610455" y="2374715"/>
                      <a:pt x="619980" y="2409958"/>
                    </a:cubicBezTo>
                    <a:cubicBezTo>
                      <a:pt x="630457" y="2447105"/>
                      <a:pt x="628552" y="2486158"/>
                      <a:pt x="637125" y="2523305"/>
                    </a:cubicBezTo>
                    <a:cubicBezTo>
                      <a:pt x="657127" y="2606173"/>
                      <a:pt x="673320" y="2689993"/>
                      <a:pt x="687607" y="2773813"/>
                    </a:cubicBezTo>
                    <a:cubicBezTo>
                      <a:pt x="716182" y="2945263"/>
                      <a:pt x="735232" y="3118618"/>
                      <a:pt x="744757" y="3291973"/>
                    </a:cubicBezTo>
                    <a:cubicBezTo>
                      <a:pt x="745710" y="3315785"/>
                      <a:pt x="746662" y="3339598"/>
                      <a:pt x="747615" y="3363410"/>
                    </a:cubicBezTo>
                    <a:cubicBezTo>
                      <a:pt x="748567" y="3385318"/>
                      <a:pt x="752377" y="3407225"/>
                      <a:pt x="754282" y="3429133"/>
                    </a:cubicBezTo>
                    <a:cubicBezTo>
                      <a:pt x="756187" y="3471995"/>
                      <a:pt x="745710" y="3512000"/>
                      <a:pt x="722850" y="3549148"/>
                    </a:cubicBezTo>
                    <a:cubicBezTo>
                      <a:pt x="736185" y="3549148"/>
                      <a:pt x="750472" y="3549148"/>
                      <a:pt x="763807" y="3549148"/>
                    </a:cubicBezTo>
                    <a:cubicBezTo>
                      <a:pt x="679987" y="3400558"/>
                      <a:pt x="678082" y="3222440"/>
                      <a:pt x="668557" y="3056705"/>
                    </a:cubicBezTo>
                    <a:cubicBezTo>
                      <a:pt x="657127" y="2857633"/>
                      <a:pt x="644745" y="2658560"/>
                      <a:pt x="631410" y="2459488"/>
                    </a:cubicBezTo>
                    <a:cubicBezTo>
                      <a:pt x="623790" y="2346140"/>
                      <a:pt x="616170" y="2233745"/>
                      <a:pt x="607597" y="2120398"/>
                    </a:cubicBezTo>
                    <a:cubicBezTo>
                      <a:pt x="599977" y="2128018"/>
                      <a:pt x="591405" y="2136590"/>
                      <a:pt x="583785" y="2144210"/>
                    </a:cubicBezTo>
                    <a:cubicBezTo>
                      <a:pt x="581880" y="2144210"/>
                      <a:pt x="579022" y="2143258"/>
                      <a:pt x="578070" y="2142305"/>
                    </a:cubicBezTo>
                    <a:cubicBezTo>
                      <a:pt x="579975" y="2146115"/>
                      <a:pt x="582832" y="2147068"/>
                      <a:pt x="582832" y="2148020"/>
                    </a:cubicBezTo>
                    <a:cubicBezTo>
                      <a:pt x="588547" y="2157545"/>
                      <a:pt x="593310" y="2167070"/>
                      <a:pt x="597120" y="2176595"/>
                    </a:cubicBezTo>
                    <a:cubicBezTo>
                      <a:pt x="607597" y="2206123"/>
                      <a:pt x="615217" y="2235650"/>
                      <a:pt x="622837" y="2266130"/>
                    </a:cubicBezTo>
                    <a:cubicBezTo>
                      <a:pt x="637125" y="2329948"/>
                      <a:pt x="648555" y="2395670"/>
                      <a:pt x="659032" y="2460440"/>
                    </a:cubicBezTo>
                    <a:cubicBezTo>
                      <a:pt x="673320" y="2551880"/>
                      <a:pt x="692370" y="2642368"/>
                      <a:pt x="707610" y="2732855"/>
                    </a:cubicBezTo>
                    <a:cubicBezTo>
                      <a:pt x="729517" y="2859538"/>
                      <a:pt x="748567" y="2986220"/>
                      <a:pt x="765712" y="3112903"/>
                    </a:cubicBezTo>
                    <a:cubicBezTo>
                      <a:pt x="783810" y="3243395"/>
                      <a:pt x="798097" y="3374840"/>
                      <a:pt x="809527" y="3506285"/>
                    </a:cubicBezTo>
                    <a:cubicBezTo>
                      <a:pt x="815242" y="3570103"/>
                      <a:pt x="821910" y="3634873"/>
                      <a:pt x="824767" y="3698690"/>
                    </a:cubicBezTo>
                    <a:cubicBezTo>
                      <a:pt x="826672" y="3726313"/>
                      <a:pt x="825720" y="3754888"/>
                      <a:pt x="825720" y="3782510"/>
                    </a:cubicBezTo>
                    <a:cubicBezTo>
                      <a:pt x="825720" y="3806323"/>
                      <a:pt x="815242" y="3828230"/>
                      <a:pt x="802860" y="3848233"/>
                    </a:cubicBezTo>
                    <a:cubicBezTo>
                      <a:pt x="781905" y="3880618"/>
                      <a:pt x="750472" y="3904430"/>
                      <a:pt x="709515" y="3896810"/>
                    </a:cubicBezTo>
                    <a:cubicBezTo>
                      <a:pt x="681892" y="3892048"/>
                      <a:pt x="664747" y="3870140"/>
                      <a:pt x="654270" y="3846328"/>
                    </a:cubicBezTo>
                    <a:cubicBezTo>
                      <a:pt x="627600" y="3789178"/>
                      <a:pt x="628552" y="3722503"/>
                      <a:pt x="624742" y="3660590"/>
                    </a:cubicBezTo>
                    <a:cubicBezTo>
                      <a:pt x="616170" y="3516763"/>
                      <a:pt x="608550" y="3372935"/>
                      <a:pt x="596167" y="3229108"/>
                    </a:cubicBezTo>
                    <a:cubicBezTo>
                      <a:pt x="590452" y="3155765"/>
                      <a:pt x="582832" y="3082423"/>
                      <a:pt x="575212" y="3009080"/>
                    </a:cubicBezTo>
                    <a:cubicBezTo>
                      <a:pt x="571402" y="2974790"/>
                      <a:pt x="571402" y="2936690"/>
                      <a:pt x="561877" y="2903353"/>
                    </a:cubicBezTo>
                    <a:cubicBezTo>
                      <a:pt x="552352" y="2868110"/>
                      <a:pt x="547590" y="2836678"/>
                      <a:pt x="551400" y="2800483"/>
                    </a:cubicBezTo>
                    <a:cubicBezTo>
                      <a:pt x="536160" y="2802388"/>
                      <a:pt x="519967" y="2804293"/>
                      <a:pt x="504727" y="2807150"/>
                    </a:cubicBezTo>
                    <a:cubicBezTo>
                      <a:pt x="526635" y="2957645"/>
                      <a:pt x="535207" y="3110045"/>
                      <a:pt x="552352" y="3261493"/>
                    </a:cubicBezTo>
                    <a:cubicBezTo>
                      <a:pt x="569497" y="3413893"/>
                      <a:pt x="589500" y="3566293"/>
                      <a:pt x="591405" y="3719645"/>
                    </a:cubicBezTo>
                    <a:cubicBezTo>
                      <a:pt x="597120" y="3712025"/>
                      <a:pt x="602835" y="3704405"/>
                      <a:pt x="608550" y="3696785"/>
                    </a:cubicBezTo>
                    <a:cubicBezTo>
                      <a:pt x="603787" y="3698690"/>
                      <a:pt x="615217" y="3696785"/>
                      <a:pt x="611407" y="3696785"/>
                    </a:cubicBezTo>
                    <a:cubicBezTo>
                      <a:pt x="613312" y="3696785"/>
                      <a:pt x="615217" y="3699643"/>
                      <a:pt x="612360" y="3696785"/>
                    </a:cubicBezTo>
                    <a:cubicBezTo>
                      <a:pt x="611407" y="3695833"/>
                      <a:pt x="610455" y="3694880"/>
                      <a:pt x="608550" y="3692975"/>
                    </a:cubicBezTo>
                    <a:cubicBezTo>
                      <a:pt x="606645" y="3690118"/>
                      <a:pt x="610455" y="3695833"/>
                      <a:pt x="607597" y="3691070"/>
                    </a:cubicBezTo>
                    <a:cubicBezTo>
                      <a:pt x="604740" y="3687260"/>
                      <a:pt x="602835" y="3683450"/>
                      <a:pt x="599977" y="3678688"/>
                    </a:cubicBezTo>
                    <a:cubicBezTo>
                      <a:pt x="587595" y="3655828"/>
                      <a:pt x="579975" y="3631063"/>
                      <a:pt x="571402" y="3605345"/>
                    </a:cubicBezTo>
                    <a:cubicBezTo>
                      <a:pt x="550447" y="3537718"/>
                      <a:pt x="535207" y="3468185"/>
                      <a:pt x="520920" y="3399605"/>
                    </a:cubicBezTo>
                    <a:cubicBezTo>
                      <a:pt x="487582" y="3234823"/>
                      <a:pt x="454245" y="3068135"/>
                      <a:pt x="434242" y="2900495"/>
                    </a:cubicBezTo>
                    <a:cubicBezTo>
                      <a:pt x="424717" y="2824295"/>
                      <a:pt x="418050" y="2748095"/>
                      <a:pt x="414240" y="2670943"/>
                    </a:cubicBezTo>
                    <a:cubicBezTo>
                      <a:pt x="410430" y="2593790"/>
                      <a:pt x="407572" y="2515685"/>
                      <a:pt x="424717" y="2439485"/>
                    </a:cubicBezTo>
                    <a:cubicBezTo>
                      <a:pt x="413287" y="2444248"/>
                      <a:pt x="401857" y="2449010"/>
                      <a:pt x="389475" y="2453773"/>
                    </a:cubicBezTo>
                    <a:cubicBezTo>
                      <a:pt x="403762" y="2463298"/>
                      <a:pt x="412335" y="2475680"/>
                      <a:pt x="414240" y="2492825"/>
                    </a:cubicBezTo>
                    <a:cubicBezTo>
                      <a:pt x="415192" y="2503303"/>
                      <a:pt x="413287" y="2512828"/>
                      <a:pt x="413287" y="2522353"/>
                    </a:cubicBezTo>
                    <a:cubicBezTo>
                      <a:pt x="414240" y="2534735"/>
                      <a:pt x="419002" y="2547118"/>
                      <a:pt x="421860" y="2559500"/>
                    </a:cubicBezTo>
                    <a:cubicBezTo>
                      <a:pt x="435195" y="2611888"/>
                      <a:pt x="446625" y="2664275"/>
                      <a:pt x="457102" y="2717615"/>
                    </a:cubicBezTo>
                    <a:cubicBezTo>
                      <a:pt x="475200" y="2816675"/>
                      <a:pt x="501870" y="2916688"/>
                      <a:pt x="497107" y="3018605"/>
                    </a:cubicBezTo>
                    <a:cubicBezTo>
                      <a:pt x="512347" y="3016700"/>
                      <a:pt x="528540" y="3014795"/>
                      <a:pt x="543780" y="3011938"/>
                    </a:cubicBezTo>
                    <a:cubicBezTo>
                      <a:pt x="519967" y="2945263"/>
                      <a:pt x="521872" y="2870015"/>
                      <a:pt x="514252" y="2800483"/>
                    </a:cubicBezTo>
                    <a:cubicBezTo>
                      <a:pt x="505680" y="2719520"/>
                      <a:pt x="498060" y="2637605"/>
                      <a:pt x="493297" y="2555690"/>
                    </a:cubicBezTo>
                    <a:cubicBezTo>
                      <a:pt x="484725" y="2409958"/>
                      <a:pt x="480915" y="2261368"/>
                      <a:pt x="504727" y="2115635"/>
                    </a:cubicBezTo>
                    <a:cubicBezTo>
                      <a:pt x="518062" y="2032767"/>
                      <a:pt x="540922" y="1951805"/>
                      <a:pt x="572355" y="1873700"/>
                    </a:cubicBezTo>
                    <a:cubicBezTo>
                      <a:pt x="559020" y="1877510"/>
                      <a:pt x="545685" y="1880367"/>
                      <a:pt x="532350" y="1884178"/>
                    </a:cubicBezTo>
                    <a:cubicBezTo>
                      <a:pt x="559972" y="1914657"/>
                      <a:pt x="557115" y="1965140"/>
                      <a:pt x="555210" y="2003240"/>
                    </a:cubicBezTo>
                    <a:cubicBezTo>
                      <a:pt x="552352" y="2048960"/>
                      <a:pt x="543780" y="2093728"/>
                      <a:pt x="539017" y="2139448"/>
                    </a:cubicBezTo>
                    <a:cubicBezTo>
                      <a:pt x="533302" y="2187073"/>
                      <a:pt x="536160" y="2235650"/>
                      <a:pt x="535207" y="2284228"/>
                    </a:cubicBezTo>
                    <a:cubicBezTo>
                      <a:pt x="534255" y="2334710"/>
                      <a:pt x="531397" y="2389003"/>
                      <a:pt x="503775" y="2432818"/>
                    </a:cubicBezTo>
                    <a:cubicBezTo>
                      <a:pt x="516157" y="2430913"/>
                      <a:pt x="528540" y="2429960"/>
                      <a:pt x="540922" y="2428055"/>
                    </a:cubicBezTo>
                    <a:cubicBezTo>
                      <a:pt x="513300" y="2393765"/>
                      <a:pt x="512347" y="2336615"/>
                      <a:pt x="511395" y="2295658"/>
                    </a:cubicBezTo>
                    <a:cubicBezTo>
                      <a:pt x="509490" y="2245175"/>
                      <a:pt x="511395" y="2195645"/>
                      <a:pt x="510442" y="2145163"/>
                    </a:cubicBezTo>
                    <a:cubicBezTo>
                      <a:pt x="507585" y="1992763"/>
                      <a:pt x="512347" y="1840363"/>
                      <a:pt x="511395" y="1687963"/>
                    </a:cubicBezTo>
                    <a:cubicBezTo>
                      <a:pt x="499012" y="1694630"/>
                      <a:pt x="487582" y="1701298"/>
                      <a:pt x="475200" y="1708918"/>
                    </a:cubicBezTo>
                    <a:cubicBezTo>
                      <a:pt x="473295" y="1707965"/>
                      <a:pt x="471390" y="1706060"/>
                      <a:pt x="472342" y="1706060"/>
                    </a:cubicBezTo>
                    <a:cubicBezTo>
                      <a:pt x="471390" y="1707013"/>
                      <a:pt x="474247" y="1709870"/>
                      <a:pt x="474247" y="1708918"/>
                    </a:cubicBezTo>
                    <a:cubicBezTo>
                      <a:pt x="477105" y="1715585"/>
                      <a:pt x="479010" y="1723205"/>
                      <a:pt x="479962" y="1730825"/>
                    </a:cubicBezTo>
                    <a:cubicBezTo>
                      <a:pt x="484725" y="1750828"/>
                      <a:pt x="486630" y="1770830"/>
                      <a:pt x="488535" y="1790832"/>
                    </a:cubicBezTo>
                    <a:cubicBezTo>
                      <a:pt x="493297" y="1839410"/>
                      <a:pt x="496155" y="1887988"/>
                      <a:pt x="498060" y="1937517"/>
                    </a:cubicBezTo>
                    <a:cubicBezTo>
                      <a:pt x="502822" y="2060390"/>
                      <a:pt x="516157" y="2183263"/>
                      <a:pt x="518062" y="2306135"/>
                    </a:cubicBezTo>
                    <a:cubicBezTo>
                      <a:pt x="519015" y="2358523"/>
                      <a:pt x="516157" y="2411863"/>
                      <a:pt x="519967" y="2464250"/>
                    </a:cubicBezTo>
                    <a:cubicBezTo>
                      <a:pt x="522825" y="2501398"/>
                      <a:pt x="508537" y="2529973"/>
                      <a:pt x="475200" y="2548070"/>
                    </a:cubicBezTo>
                    <a:cubicBezTo>
                      <a:pt x="482820" y="2548070"/>
                      <a:pt x="491392" y="2548070"/>
                      <a:pt x="499012" y="2548070"/>
                    </a:cubicBezTo>
                    <a:cubicBezTo>
                      <a:pt x="435195" y="2516638"/>
                      <a:pt x="454245" y="2420435"/>
                      <a:pt x="454245" y="2362333"/>
                    </a:cubicBezTo>
                    <a:cubicBezTo>
                      <a:pt x="453292" y="2254700"/>
                      <a:pt x="460912" y="2147068"/>
                      <a:pt x="475200" y="2040388"/>
                    </a:cubicBezTo>
                    <a:cubicBezTo>
                      <a:pt x="459960" y="2038482"/>
                      <a:pt x="443767" y="2036578"/>
                      <a:pt x="428527" y="2033720"/>
                    </a:cubicBezTo>
                    <a:cubicBezTo>
                      <a:pt x="428527" y="2142305"/>
                      <a:pt x="419955" y="2248985"/>
                      <a:pt x="413287" y="2357570"/>
                    </a:cubicBezTo>
                    <a:cubicBezTo>
                      <a:pt x="411382" y="2389003"/>
                      <a:pt x="411382" y="2420435"/>
                      <a:pt x="409477" y="2450915"/>
                    </a:cubicBezTo>
                    <a:cubicBezTo>
                      <a:pt x="407572" y="2480443"/>
                      <a:pt x="406620" y="2516638"/>
                      <a:pt x="389475" y="2542355"/>
                    </a:cubicBezTo>
                    <a:cubicBezTo>
                      <a:pt x="403762" y="2544260"/>
                      <a:pt x="418050" y="2546165"/>
                      <a:pt x="433290" y="2548070"/>
                    </a:cubicBezTo>
                    <a:cubicBezTo>
                      <a:pt x="416145" y="2498540"/>
                      <a:pt x="402810" y="2445200"/>
                      <a:pt x="402810" y="2392813"/>
                    </a:cubicBezTo>
                    <a:cubicBezTo>
                      <a:pt x="402810" y="2342330"/>
                      <a:pt x="411382" y="2291848"/>
                      <a:pt x="398047" y="2242318"/>
                    </a:cubicBezTo>
                    <a:cubicBezTo>
                      <a:pt x="392332" y="2220410"/>
                      <a:pt x="357090" y="2219458"/>
                      <a:pt x="352327" y="2242318"/>
                    </a:cubicBezTo>
                    <a:cubicBezTo>
                      <a:pt x="341850" y="2288038"/>
                      <a:pt x="341850" y="2334710"/>
                      <a:pt x="338040" y="2381383"/>
                    </a:cubicBezTo>
                    <a:cubicBezTo>
                      <a:pt x="335182" y="2425198"/>
                      <a:pt x="330420" y="2472823"/>
                      <a:pt x="304702" y="2509018"/>
                    </a:cubicBezTo>
                    <a:cubicBezTo>
                      <a:pt x="313275" y="2505208"/>
                      <a:pt x="322800" y="2501398"/>
                      <a:pt x="331372" y="2498540"/>
                    </a:cubicBezTo>
                    <a:cubicBezTo>
                      <a:pt x="334230" y="2499493"/>
                      <a:pt x="331372" y="2498540"/>
                      <a:pt x="331372" y="2498540"/>
                    </a:cubicBezTo>
                    <a:cubicBezTo>
                      <a:pt x="330420" y="2495683"/>
                      <a:pt x="329467" y="2496635"/>
                      <a:pt x="328515" y="2494730"/>
                    </a:cubicBezTo>
                    <a:cubicBezTo>
                      <a:pt x="324705" y="2489015"/>
                      <a:pt x="322800" y="2482348"/>
                      <a:pt x="320895" y="2474728"/>
                    </a:cubicBezTo>
                    <a:cubicBezTo>
                      <a:pt x="316132" y="2456630"/>
                      <a:pt x="314227" y="2438533"/>
                      <a:pt x="312322" y="2419483"/>
                    </a:cubicBezTo>
                    <a:cubicBezTo>
                      <a:pt x="309465" y="2378525"/>
                      <a:pt x="310417" y="2336615"/>
                      <a:pt x="311370" y="2295658"/>
                    </a:cubicBezTo>
                    <a:cubicBezTo>
                      <a:pt x="316132" y="2165165"/>
                      <a:pt x="307560" y="2034673"/>
                      <a:pt x="300892" y="1905132"/>
                    </a:cubicBezTo>
                    <a:cubicBezTo>
                      <a:pt x="297082" y="1815598"/>
                      <a:pt x="293272" y="1727015"/>
                      <a:pt x="294225" y="1637480"/>
                    </a:cubicBezTo>
                    <a:cubicBezTo>
                      <a:pt x="278032" y="1637480"/>
                      <a:pt x="262792" y="1637480"/>
                      <a:pt x="246600" y="1637480"/>
                    </a:cubicBezTo>
                    <a:cubicBezTo>
                      <a:pt x="244695" y="1842268"/>
                      <a:pt x="282795" y="2049913"/>
                      <a:pt x="244695" y="2252795"/>
                    </a:cubicBezTo>
                    <a:cubicBezTo>
                      <a:pt x="259935" y="2252795"/>
                      <a:pt x="275175" y="2252795"/>
                      <a:pt x="290415" y="2252795"/>
                    </a:cubicBezTo>
                    <a:cubicBezTo>
                      <a:pt x="256125" y="2117540"/>
                      <a:pt x="243742" y="1979428"/>
                      <a:pt x="232312" y="1840363"/>
                    </a:cubicBezTo>
                    <a:cubicBezTo>
                      <a:pt x="219930" y="1699393"/>
                      <a:pt x="205642" y="1558423"/>
                      <a:pt x="198975" y="1416500"/>
                    </a:cubicBezTo>
                    <a:cubicBezTo>
                      <a:pt x="198022" y="1397450"/>
                      <a:pt x="198975" y="1377448"/>
                      <a:pt x="194212" y="1358398"/>
                    </a:cubicBezTo>
                    <a:cubicBezTo>
                      <a:pt x="189450" y="1339348"/>
                      <a:pt x="184687" y="1320298"/>
                      <a:pt x="183735" y="1301248"/>
                    </a:cubicBezTo>
                    <a:cubicBezTo>
                      <a:pt x="180877" y="1263148"/>
                      <a:pt x="187545" y="1226000"/>
                      <a:pt x="201832" y="1189805"/>
                    </a:cubicBezTo>
                    <a:cubicBezTo>
                      <a:pt x="186592" y="1189805"/>
                      <a:pt x="171352" y="1189805"/>
                      <a:pt x="156112" y="1189805"/>
                    </a:cubicBezTo>
                    <a:cubicBezTo>
                      <a:pt x="194212" y="1313630"/>
                      <a:pt x="214215" y="1441265"/>
                      <a:pt x="230407" y="1568900"/>
                    </a:cubicBezTo>
                    <a:cubicBezTo>
                      <a:pt x="246600" y="1702250"/>
                      <a:pt x="261840" y="1834648"/>
                      <a:pt x="273270" y="1968950"/>
                    </a:cubicBezTo>
                    <a:cubicBezTo>
                      <a:pt x="275175" y="1987048"/>
                      <a:pt x="274222" y="2006098"/>
                      <a:pt x="278032" y="2024195"/>
                    </a:cubicBezTo>
                    <a:cubicBezTo>
                      <a:pt x="281842" y="2040388"/>
                      <a:pt x="292320" y="2054675"/>
                      <a:pt x="297082" y="2071820"/>
                    </a:cubicBezTo>
                    <a:cubicBezTo>
                      <a:pt x="305655" y="2102300"/>
                      <a:pt x="300892" y="2129923"/>
                      <a:pt x="284700" y="2155640"/>
                    </a:cubicBezTo>
                    <a:cubicBezTo>
                      <a:pt x="298987" y="2157545"/>
                      <a:pt x="313275" y="2159450"/>
                      <a:pt x="328515" y="2161355"/>
                    </a:cubicBezTo>
                    <a:cubicBezTo>
                      <a:pt x="289462" y="1938470"/>
                      <a:pt x="288510" y="1710823"/>
                      <a:pt x="297082" y="1486032"/>
                    </a:cubicBezTo>
                    <a:cubicBezTo>
                      <a:pt x="283747" y="1491748"/>
                      <a:pt x="270412" y="1497463"/>
                      <a:pt x="256125" y="1503178"/>
                    </a:cubicBezTo>
                    <a:cubicBezTo>
                      <a:pt x="288510" y="1537468"/>
                      <a:pt x="299940" y="1588903"/>
                      <a:pt x="309465" y="1632718"/>
                    </a:cubicBezTo>
                    <a:cubicBezTo>
                      <a:pt x="319942" y="1684153"/>
                      <a:pt x="325657" y="1735588"/>
                      <a:pt x="333277" y="1787975"/>
                    </a:cubicBezTo>
                    <a:cubicBezTo>
                      <a:pt x="342802" y="1857507"/>
                      <a:pt x="351375" y="1926088"/>
                      <a:pt x="355185" y="1996573"/>
                    </a:cubicBezTo>
                    <a:cubicBezTo>
                      <a:pt x="358995" y="2072773"/>
                      <a:pt x="358042" y="2149925"/>
                      <a:pt x="357090" y="2226125"/>
                    </a:cubicBezTo>
                    <a:cubicBezTo>
                      <a:pt x="373282" y="2226125"/>
                      <a:pt x="388522" y="2226125"/>
                      <a:pt x="404715" y="2226125"/>
                    </a:cubicBezTo>
                    <a:cubicBezTo>
                      <a:pt x="402810" y="2161355"/>
                      <a:pt x="397095" y="2096585"/>
                      <a:pt x="396142" y="2031815"/>
                    </a:cubicBezTo>
                    <a:cubicBezTo>
                      <a:pt x="395190" y="1969903"/>
                      <a:pt x="399952" y="1907990"/>
                      <a:pt x="402810" y="1846078"/>
                    </a:cubicBezTo>
                    <a:cubicBezTo>
                      <a:pt x="408525" y="1727015"/>
                      <a:pt x="416145" y="1606048"/>
                      <a:pt x="456150" y="1491748"/>
                    </a:cubicBezTo>
                    <a:cubicBezTo>
                      <a:pt x="440910" y="1491748"/>
                      <a:pt x="425670" y="1491748"/>
                      <a:pt x="410430" y="1491748"/>
                    </a:cubicBezTo>
                    <a:cubicBezTo>
                      <a:pt x="439005" y="1590807"/>
                      <a:pt x="456150" y="1691773"/>
                      <a:pt x="471390" y="1792738"/>
                    </a:cubicBezTo>
                    <a:cubicBezTo>
                      <a:pt x="483772" y="1879415"/>
                      <a:pt x="501870" y="1967998"/>
                      <a:pt x="497107" y="2056580"/>
                    </a:cubicBezTo>
                    <a:cubicBezTo>
                      <a:pt x="512347" y="2054675"/>
                      <a:pt x="528540" y="2052770"/>
                      <a:pt x="543780" y="2049913"/>
                    </a:cubicBezTo>
                    <a:cubicBezTo>
                      <a:pt x="476152" y="1707965"/>
                      <a:pt x="480915" y="1357445"/>
                      <a:pt x="455197" y="1011688"/>
                    </a:cubicBezTo>
                    <a:cubicBezTo>
                      <a:pt x="447577" y="913580"/>
                      <a:pt x="438052" y="815473"/>
                      <a:pt x="422812" y="718318"/>
                    </a:cubicBezTo>
                    <a:cubicBezTo>
                      <a:pt x="419002" y="690695"/>
                      <a:pt x="377092" y="699268"/>
                      <a:pt x="376140" y="724985"/>
                    </a:cubicBezTo>
                    <a:cubicBezTo>
                      <a:pt x="370425" y="848810"/>
                      <a:pt x="410430" y="971682"/>
                      <a:pt x="428527" y="1093603"/>
                    </a:cubicBezTo>
                    <a:cubicBezTo>
                      <a:pt x="448530" y="1227905"/>
                      <a:pt x="464722" y="1362207"/>
                      <a:pt x="479010" y="1497463"/>
                    </a:cubicBezTo>
                    <a:cubicBezTo>
                      <a:pt x="480915" y="1513655"/>
                      <a:pt x="498060" y="1528895"/>
                      <a:pt x="515205" y="1518418"/>
                    </a:cubicBezTo>
                    <a:cubicBezTo>
                      <a:pt x="542827" y="1500320"/>
                      <a:pt x="535207" y="1454600"/>
                      <a:pt x="532350" y="1426978"/>
                    </a:cubicBezTo>
                    <a:cubicBezTo>
                      <a:pt x="528540" y="1384115"/>
                      <a:pt x="521872" y="1342205"/>
                      <a:pt x="515205" y="1300295"/>
                    </a:cubicBezTo>
                    <a:cubicBezTo>
                      <a:pt x="507585" y="1251718"/>
                      <a:pt x="505680" y="1190757"/>
                      <a:pt x="500917" y="1136465"/>
                    </a:cubicBezTo>
                    <a:cubicBezTo>
                      <a:pt x="494250" y="1060265"/>
                      <a:pt x="484725" y="984065"/>
                      <a:pt x="463770" y="910723"/>
                    </a:cubicBezTo>
                    <a:cubicBezTo>
                      <a:pt x="460912" y="899293"/>
                      <a:pt x="446625" y="889768"/>
                      <a:pt x="434242" y="894530"/>
                    </a:cubicBezTo>
                    <a:cubicBezTo>
                      <a:pt x="406620" y="904055"/>
                      <a:pt x="405667" y="939298"/>
                      <a:pt x="403762" y="963110"/>
                    </a:cubicBezTo>
                    <a:cubicBezTo>
                      <a:pt x="400905" y="1002163"/>
                      <a:pt x="402810" y="1042168"/>
                      <a:pt x="403762" y="1081220"/>
                    </a:cubicBezTo>
                    <a:cubicBezTo>
                      <a:pt x="406620" y="1147895"/>
                      <a:pt x="410430" y="1213618"/>
                      <a:pt x="407572" y="1279340"/>
                    </a:cubicBezTo>
                    <a:cubicBezTo>
                      <a:pt x="406620" y="1303153"/>
                      <a:pt x="404715" y="1326965"/>
                      <a:pt x="399000" y="1349825"/>
                    </a:cubicBezTo>
                    <a:cubicBezTo>
                      <a:pt x="395190" y="1364113"/>
                      <a:pt x="389475" y="1385068"/>
                      <a:pt x="373282" y="1389830"/>
                    </a:cubicBezTo>
                    <a:cubicBezTo>
                      <a:pt x="381855" y="1393640"/>
                      <a:pt x="391380" y="1397450"/>
                      <a:pt x="399952" y="1400307"/>
                    </a:cubicBezTo>
                    <a:cubicBezTo>
                      <a:pt x="343755" y="1290770"/>
                      <a:pt x="318990" y="1169803"/>
                      <a:pt x="294225" y="1049788"/>
                    </a:cubicBezTo>
                    <a:cubicBezTo>
                      <a:pt x="268507" y="922152"/>
                      <a:pt x="245647" y="793565"/>
                      <a:pt x="261840" y="664025"/>
                    </a:cubicBezTo>
                    <a:cubicBezTo>
                      <a:pt x="249457" y="670693"/>
                      <a:pt x="238027" y="677360"/>
                      <a:pt x="225645" y="684980"/>
                    </a:cubicBezTo>
                    <a:cubicBezTo>
                      <a:pt x="238027" y="693552"/>
                      <a:pt x="241837" y="718318"/>
                      <a:pt x="244695" y="731652"/>
                    </a:cubicBezTo>
                    <a:cubicBezTo>
                      <a:pt x="249457" y="751655"/>
                      <a:pt x="252315" y="771657"/>
                      <a:pt x="255172" y="792613"/>
                    </a:cubicBezTo>
                    <a:cubicBezTo>
                      <a:pt x="263745" y="853573"/>
                      <a:pt x="278032" y="913580"/>
                      <a:pt x="289462" y="974540"/>
                    </a:cubicBezTo>
                    <a:cubicBezTo>
                      <a:pt x="315180" y="1110748"/>
                      <a:pt x="335182" y="1248860"/>
                      <a:pt x="329467" y="1387925"/>
                    </a:cubicBezTo>
                    <a:cubicBezTo>
                      <a:pt x="327562" y="1426978"/>
                      <a:pt x="323752" y="1466030"/>
                      <a:pt x="318037" y="1505082"/>
                    </a:cubicBezTo>
                    <a:cubicBezTo>
                      <a:pt x="314227" y="1530800"/>
                      <a:pt x="315180" y="1566995"/>
                      <a:pt x="295177" y="1586998"/>
                    </a:cubicBezTo>
                    <a:cubicBezTo>
                      <a:pt x="308512" y="1590807"/>
                      <a:pt x="321847" y="1593665"/>
                      <a:pt x="335182" y="1597475"/>
                    </a:cubicBezTo>
                    <a:cubicBezTo>
                      <a:pt x="315180" y="1540325"/>
                      <a:pt x="305655" y="1478413"/>
                      <a:pt x="296130" y="1418405"/>
                    </a:cubicBezTo>
                    <a:cubicBezTo>
                      <a:pt x="282795" y="1334585"/>
                      <a:pt x="271365" y="1247907"/>
                      <a:pt x="273270" y="1163135"/>
                    </a:cubicBezTo>
                    <a:cubicBezTo>
                      <a:pt x="274222" y="1132655"/>
                      <a:pt x="275175" y="1102175"/>
                      <a:pt x="286605" y="1073600"/>
                    </a:cubicBezTo>
                    <a:cubicBezTo>
                      <a:pt x="286605" y="1072648"/>
                      <a:pt x="289462" y="1067885"/>
                      <a:pt x="292320" y="1063123"/>
                    </a:cubicBezTo>
                    <a:cubicBezTo>
                      <a:pt x="293272" y="1062170"/>
                      <a:pt x="297082" y="1057407"/>
                      <a:pt x="296130" y="1058360"/>
                    </a:cubicBezTo>
                    <a:cubicBezTo>
                      <a:pt x="297082" y="1057407"/>
                      <a:pt x="301845" y="1054550"/>
                      <a:pt x="298987" y="1056455"/>
                    </a:cubicBezTo>
                    <a:cubicBezTo>
                      <a:pt x="296130" y="1058360"/>
                      <a:pt x="303750" y="1056455"/>
                      <a:pt x="300892" y="1056455"/>
                    </a:cubicBezTo>
                    <a:cubicBezTo>
                      <a:pt x="300892" y="1056455"/>
                      <a:pt x="306607" y="1056455"/>
                      <a:pt x="308512" y="1057407"/>
                    </a:cubicBezTo>
                    <a:cubicBezTo>
                      <a:pt x="334230" y="1071695"/>
                      <a:pt x="332325" y="1127893"/>
                      <a:pt x="332325" y="1154563"/>
                    </a:cubicBezTo>
                    <a:cubicBezTo>
                      <a:pt x="332325" y="1192663"/>
                      <a:pt x="327562" y="1230763"/>
                      <a:pt x="325657" y="1267910"/>
                    </a:cubicBezTo>
                    <a:cubicBezTo>
                      <a:pt x="322800" y="1312678"/>
                      <a:pt x="328515" y="1358398"/>
                      <a:pt x="326610" y="1403165"/>
                    </a:cubicBezTo>
                    <a:cubicBezTo>
                      <a:pt x="325657" y="1434598"/>
                      <a:pt x="325657" y="1505082"/>
                      <a:pt x="287557" y="1518418"/>
                    </a:cubicBezTo>
                    <a:cubicBezTo>
                      <a:pt x="293272" y="1519370"/>
                      <a:pt x="299940" y="1520323"/>
                      <a:pt x="305655" y="1521275"/>
                    </a:cubicBezTo>
                    <a:cubicBezTo>
                      <a:pt x="285652" y="1507940"/>
                      <a:pt x="276127" y="1484128"/>
                      <a:pt x="269460" y="1462220"/>
                    </a:cubicBezTo>
                    <a:cubicBezTo>
                      <a:pt x="259935" y="1434598"/>
                      <a:pt x="252315" y="1406023"/>
                      <a:pt x="245647" y="1376495"/>
                    </a:cubicBezTo>
                    <a:cubicBezTo>
                      <a:pt x="231360" y="1309820"/>
                      <a:pt x="226597" y="1241240"/>
                      <a:pt x="223740" y="1173613"/>
                    </a:cubicBezTo>
                    <a:cubicBezTo>
                      <a:pt x="219930" y="1052645"/>
                      <a:pt x="212310" y="931677"/>
                      <a:pt x="220882" y="811663"/>
                    </a:cubicBezTo>
                    <a:cubicBezTo>
                      <a:pt x="225645" y="744988"/>
                      <a:pt x="236122" y="678313"/>
                      <a:pt x="258030" y="614495"/>
                    </a:cubicBezTo>
                    <a:cubicBezTo>
                      <a:pt x="250410" y="620210"/>
                      <a:pt x="242790" y="625925"/>
                      <a:pt x="235170" y="631640"/>
                    </a:cubicBezTo>
                    <a:cubicBezTo>
                      <a:pt x="232312" y="631640"/>
                      <a:pt x="237075" y="632593"/>
                      <a:pt x="238027" y="633545"/>
                    </a:cubicBezTo>
                    <a:cubicBezTo>
                      <a:pt x="241837" y="636402"/>
                      <a:pt x="238027" y="633545"/>
                      <a:pt x="238980" y="634498"/>
                    </a:cubicBezTo>
                    <a:cubicBezTo>
                      <a:pt x="239932" y="635450"/>
                      <a:pt x="243742" y="640213"/>
                      <a:pt x="240885" y="636402"/>
                    </a:cubicBezTo>
                    <a:cubicBezTo>
                      <a:pt x="247552" y="645927"/>
                      <a:pt x="249457" y="652595"/>
                      <a:pt x="253267" y="664025"/>
                    </a:cubicBezTo>
                    <a:cubicBezTo>
                      <a:pt x="260887" y="692600"/>
                      <a:pt x="262792" y="723080"/>
                      <a:pt x="262792" y="752607"/>
                    </a:cubicBezTo>
                    <a:cubicBezTo>
                      <a:pt x="262792" y="821188"/>
                      <a:pt x="254220" y="891673"/>
                      <a:pt x="233265" y="956443"/>
                    </a:cubicBezTo>
                    <a:cubicBezTo>
                      <a:pt x="229455" y="969777"/>
                      <a:pt x="225645" y="981207"/>
                      <a:pt x="218977" y="992638"/>
                    </a:cubicBezTo>
                    <a:cubicBezTo>
                      <a:pt x="216120" y="997400"/>
                      <a:pt x="213262" y="1002163"/>
                      <a:pt x="210405" y="1006925"/>
                    </a:cubicBezTo>
                    <a:cubicBezTo>
                      <a:pt x="212310" y="1004068"/>
                      <a:pt x="202785" y="1012640"/>
                      <a:pt x="206595" y="1009782"/>
                    </a:cubicBezTo>
                    <a:cubicBezTo>
                      <a:pt x="218977" y="1016450"/>
                      <a:pt x="230407" y="1023118"/>
                      <a:pt x="242790" y="1030738"/>
                    </a:cubicBezTo>
                    <a:cubicBezTo>
                      <a:pt x="241837" y="1002163"/>
                      <a:pt x="250410" y="972635"/>
                      <a:pt x="260887" y="945013"/>
                    </a:cubicBezTo>
                    <a:cubicBezTo>
                      <a:pt x="268507" y="924057"/>
                      <a:pt x="282795" y="887863"/>
                      <a:pt x="306607" y="879290"/>
                    </a:cubicBezTo>
                    <a:cubicBezTo>
                      <a:pt x="300892" y="878338"/>
                      <a:pt x="294225" y="877385"/>
                      <a:pt x="288510" y="876432"/>
                    </a:cubicBezTo>
                    <a:cubicBezTo>
                      <a:pt x="301845" y="885005"/>
                      <a:pt x="299940" y="904055"/>
                      <a:pt x="300892" y="917390"/>
                    </a:cubicBezTo>
                    <a:cubicBezTo>
                      <a:pt x="301845" y="937393"/>
                      <a:pt x="304702" y="957395"/>
                      <a:pt x="317085" y="974540"/>
                    </a:cubicBezTo>
                    <a:cubicBezTo>
                      <a:pt x="331372" y="994543"/>
                      <a:pt x="353280" y="1004068"/>
                      <a:pt x="376140" y="992638"/>
                    </a:cubicBezTo>
                    <a:cubicBezTo>
                      <a:pt x="394237" y="984065"/>
                      <a:pt x="409477" y="969777"/>
                      <a:pt x="419002" y="951680"/>
                    </a:cubicBezTo>
                    <a:cubicBezTo>
                      <a:pt x="437100" y="914532"/>
                      <a:pt x="428527" y="870718"/>
                      <a:pt x="418050" y="832618"/>
                    </a:cubicBezTo>
                    <a:cubicBezTo>
                      <a:pt x="404715" y="784040"/>
                      <a:pt x="391380" y="736415"/>
                      <a:pt x="378997" y="687838"/>
                    </a:cubicBezTo>
                    <a:cubicBezTo>
                      <a:pt x="359947" y="611638"/>
                      <a:pt x="341850" y="535438"/>
                      <a:pt x="331372" y="457333"/>
                    </a:cubicBezTo>
                    <a:cubicBezTo>
                      <a:pt x="327562" y="430662"/>
                      <a:pt x="282795" y="437330"/>
                      <a:pt x="284700" y="464000"/>
                    </a:cubicBezTo>
                    <a:cubicBezTo>
                      <a:pt x="289462" y="550677"/>
                      <a:pt x="297082" y="643070"/>
                      <a:pt x="273270" y="727843"/>
                    </a:cubicBezTo>
                    <a:cubicBezTo>
                      <a:pt x="268507" y="744988"/>
                      <a:pt x="261840" y="763085"/>
                      <a:pt x="251362" y="774515"/>
                    </a:cubicBezTo>
                    <a:cubicBezTo>
                      <a:pt x="242790" y="784993"/>
                      <a:pt x="233265" y="786898"/>
                      <a:pt x="220882" y="784040"/>
                    </a:cubicBezTo>
                    <a:cubicBezTo>
                      <a:pt x="154207" y="768800"/>
                      <a:pt x="140872" y="685932"/>
                      <a:pt x="142777" y="628782"/>
                    </a:cubicBezTo>
                    <a:cubicBezTo>
                      <a:pt x="144682" y="582110"/>
                      <a:pt x="158017" y="532580"/>
                      <a:pt x="179925" y="490670"/>
                    </a:cubicBezTo>
                    <a:cubicBezTo>
                      <a:pt x="184687" y="481145"/>
                      <a:pt x="190402" y="471620"/>
                      <a:pt x="198022" y="463048"/>
                    </a:cubicBezTo>
                    <a:cubicBezTo>
                      <a:pt x="200880" y="460190"/>
                      <a:pt x="203737" y="458285"/>
                      <a:pt x="205642" y="456380"/>
                    </a:cubicBezTo>
                    <a:cubicBezTo>
                      <a:pt x="209452" y="453523"/>
                      <a:pt x="209452" y="453523"/>
                      <a:pt x="212310" y="453523"/>
                    </a:cubicBezTo>
                    <a:cubicBezTo>
                      <a:pt x="234217" y="455427"/>
                      <a:pt x="247552" y="495433"/>
                      <a:pt x="250410" y="516387"/>
                    </a:cubicBezTo>
                    <a:cubicBezTo>
                      <a:pt x="255172" y="551630"/>
                      <a:pt x="250410" y="588777"/>
                      <a:pt x="244695" y="624020"/>
                    </a:cubicBezTo>
                    <a:cubicBezTo>
                      <a:pt x="239932" y="649738"/>
                      <a:pt x="239932" y="685932"/>
                      <a:pt x="223740" y="706888"/>
                    </a:cubicBezTo>
                    <a:cubicBezTo>
                      <a:pt x="208500" y="727843"/>
                      <a:pt x="172305" y="701173"/>
                      <a:pt x="159922" y="687838"/>
                    </a:cubicBezTo>
                    <a:cubicBezTo>
                      <a:pt x="138015" y="664977"/>
                      <a:pt x="131347" y="633545"/>
                      <a:pt x="131347" y="603065"/>
                    </a:cubicBezTo>
                    <a:cubicBezTo>
                      <a:pt x="131347" y="545915"/>
                      <a:pt x="147540" y="485908"/>
                      <a:pt x="160875" y="430662"/>
                    </a:cubicBezTo>
                    <a:cubicBezTo>
                      <a:pt x="168495" y="399230"/>
                      <a:pt x="176115" y="367798"/>
                      <a:pt x="188497" y="338270"/>
                    </a:cubicBezTo>
                    <a:cubicBezTo>
                      <a:pt x="193260" y="326840"/>
                      <a:pt x="198022" y="316362"/>
                      <a:pt x="204690" y="305885"/>
                    </a:cubicBezTo>
                    <a:cubicBezTo>
                      <a:pt x="205642" y="304933"/>
                      <a:pt x="211357" y="297312"/>
                      <a:pt x="210405" y="299218"/>
                    </a:cubicBezTo>
                    <a:cubicBezTo>
                      <a:pt x="210405" y="299218"/>
                      <a:pt x="214215" y="297312"/>
                      <a:pt x="214215" y="297312"/>
                    </a:cubicBezTo>
                    <a:cubicBezTo>
                      <a:pt x="214215" y="299218"/>
                      <a:pt x="208500" y="298265"/>
                      <a:pt x="209452" y="298265"/>
                    </a:cubicBezTo>
                    <a:cubicBezTo>
                      <a:pt x="204690" y="294455"/>
                      <a:pt x="199927" y="290645"/>
                      <a:pt x="195165" y="287787"/>
                    </a:cubicBezTo>
                    <a:cubicBezTo>
                      <a:pt x="204690" y="304933"/>
                      <a:pt x="207547" y="328745"/>
                      <a:pt x="210405" y="348748"/>
                    </a:cubicBezTo>
                    <a:cubicBezTo>
                      <a:pt x="215167" y="376370"/>
                      <a:pt x="218025" y="403993"/>
                      <a:pt x="223740" y="431615"/>
                    </a:cubicBezTo>
                    <a:cubicBezTo>
                      <a:pt x="233265" y="478287"/>
                      <a:pt x="249457" y="534485"/>
                      <a:pt x="299940" y="550677"/>
                    </a:cubicBezTo>
                    <a:cubicBezTo>
                      <a:pt x="312322" y="554488"/>
                      <a:pt x="325657" y="545915"/>
                      <a:pt x="329467" y="534485"/>
                    </a:cubicBezTo>
                    <a:cubicBezTo>
                      <a:pt x="339945" y="503052"/>
                      <a:pt x="337087" y="470668"/>
                      <a:pt x="335182" y="438283"/>
                    </a:cubicBezTo>
                    <a:cubicBezTo>
                      <a:pt x="332325" y="403040"/>
                      <a:pt x="333277" y="366845"/>
                      <a:pt x="333277" y="331602"/>
                    </a:cubicBezTo>
                    <a:cubicBezTo>
                      <a:pt x="333277" y="286835"/>
                      <a:pt x="334230" y="242068"/>
                      <a:pt x="328515" y="197300"/>
                    </a:cubicBezTo>
                    <a:cubicBezTo>
                      <a:pt x="321847" y="140150"/>
                      <a:pt x="302797" y="-1772"/>
                      <a:pt x="214215" y="18230"/>
                    </a:cubicBezTo>
                    <a:cubicBezTo>
                      <a:pt x="181830" y="25850"/>
                      <a:pt x="164685" y="58235"/>
                      <a:pt x="153255" y="87762"/>
                    </a:cubicBezTo>
                    <a:cubicBezTo>
                      <a:pt x="139920" y="123005"/>
                      <a:pt x="135157" y="162058"/>
                      <a:pt x="130395" y="199205"/>
                    </a:cubicBezTo>
                    <a:cubicBezTo>
                      <a:pt x="126585" y="230637"/>
                      <a:pt x="124680" y="262070"/>
                      <a:pt x="121822" y="293502"/>
                    </a:cubicBezTo>
                    <a:cubicBezTo>
                      <a:pt x="121822" y="294455"/>
                      <a:pt x="120870" y="301123"/>
                      <a:pt x="121822" y="297312"/>
                    </a:cubicBezTo>
                    <a:cubicBezTo>
                      <a:pt x="122775" y="293502"/>
                      <a:pt x="121822" y="298265"/>
                      <a:pt x="121822" y="299218"/>
                    </a:cubicBezTo>
                    <a:cubicBezTo>
                      <a:pt x="118965" y="311600"/>
                      <a:pt x="116107" y="323983"/>
                      <a:pt x="111345" y="335412"/>
                    </a:cubicBezTo>
                    <a:cubicBezTo>
                      <a:pt x="108487" y="342080"/>
                      <a:pt x="105630" y="348748"/>
                      <a:pt x="101820" y="353510"/>
                    </a:cubicBezTo>
                    <a:cubicBezTo>
                      <a:pt x="100867" y="354462"/>
                      <a:pt x="96105" y="359225"/>
                      <a:pt x="98010" y="357320"/>
                    </a:cubicBezTo>
                    <a:cubicBezTo>
                      <a:pt x="94200" y="360177"/>
                      <a:pt x="94200" y="359225"/>
                      <a:pt x="95152" y="359225"/>
                    </a:cubicBezTo>
                    <a:cubicBezTo>
                      <a:pt x="95152" y="359225"/>
                      <a:pt x="97057" y="360177"/>
                      <a:pt x="93247" y="359225"/>
                    </a:cubicBezTo>
                    <a:cubicBezTo>
                      <a:pt x="88485" y="357320"/>
                      <a:pt x="93247" y="360177"/>
                      <a:pt x="88485" y="357320"/>
                    </a:cubicBezTo>
                    <a:cubicBezTo>
                      <a:pt x="84675" y="354462"/>
                      <a:pt x="78960" y="349700"/>
                      <a:pt x="74197" y="343985"/>
                    </a:cubicBezTo>
                    <a:cubicBezTo>
                      <a:pt x="63720" y="330650"/>
                      <a:pt x="57052" y="314458"/>
                      <a:pt x="51337" y="299218"/>
                    </a:cubicBezTo>
                    <a:cubicBezTo>
                      <a:pt x="41812" y="267785"/>
                      <a:pt x="33240" y="222065"/>
                      <a:pt x="56100" y="194443"/>
                    </a:cubicBezTo>
                    <a:cubicBezTo>
                      <a:pt x="48480" y="196348"/>
                      <a:pt x="40860" y="198252"/>
                      <a:pt x="33240" y="200158"/>
                    </a:cubicBezTo>
                    <a:cubicBezTo>
                      <a:pt x="46575" y="204920"/>
                      <a:pt x="49432" y="235400"/>
                      <a:pt x="51337" y="246830"/>
                    </a:cubicBezTo>
                    <a:cubicBezTo>
                      <a:pt x="54195" y="266833"/>
                      <a:pt x="54195" y="286835"/>
                      <a:pt x="53242" y="306837"/>
                    </a:cubicBezTo>
                    <a:cubicBezTo>
                      <a:pt x="69435" y="306837"/>
                      <a:pt x="84675" y="306837"/>
                      <a:pt x="100867" y="306837"/>
                    </a:cubicBezTo>
                    <a:cubicBezTo>
                      <a:pt x="99915" y="215398"/>
                      <a:pt x="121822" y="118243"/>
                      <a:pt x="88485" y="30612"/>
                    </a:cubicBezTo>
                    <a:cubicBezTo>
                      <a:pt x="80865" y="41090"/>
                      <a:pt x="73245" y="50615"/>
                      <a:pt x="65625" y="61093"/>
                    </a:cubicBezTo>
                    <a:cubicBezTo>
                      <a:pt x="93247" y="63950"/>
                      <a:pt x="118012" y="84905"/>
                      <a:pt x="141825" y="99193"/>
                    </a:cubicBezTo>
                    <a:cubicBezTo>
                      <a:pt x="159922" y="110622"/>
                      <a:pt x="174210" y="124910"/>
                      <a:pt x="181830" y="144912"/>
                    </a:cubicBezTo>
                    <a:cubicBezTo>
                      <a:pt x="195165" y="178250"/>
                      <a:pt x="197070" y="217302"/>
                      <a:pt x="198975" y="252545"/>
                    </a:cubicBezTo>
                    <a:cubicBezTo>
                      <a:pt x="200880" y="283025"/>
                      <a:pt x="202785" y="320173"/>
                      <a:pt x="189450" y="348748"/>
                    </a:cubicBezTo>
                    <a:cubicBezTo>
                      <a:pt x="177067" y="375418"/>
                      <a:pt x="148492" y="363987"/>
                      <a:pt x="132300" y="342080"/>
                    </a:cubicBezTo>
                    <a:cubicBezTo>
                      <a:pt x="106582" y="308743"/>
                      <a:pt x="94200" y="254450"/>
                      <a:pt x="100867" y="213493"/>
                    </a:cubicBezTo>
                    <a:cubicBezTo>
                      <a:pt x="107535" y="170630"/>
                      <a:pt x="61815" y="157295"/>
                      <a:pt x="57052" y="187775"/>
                    </a:cubicBezTo>
                    <a:lnTo>
                      <a:pt x="57052" y="1877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9" name="Freeform: Shape 78">
                <a:extLst>
                  <a:ext uri="{FF2B5EF4-FFF2-40B4-BE49-F238E27FC236}">
                    <a16:creationId xmlns:a16="http://schemas.microsoft.com/office/drawing/2014/main" id="{18025D78-C6D6-47FD-B787-EF4FA3698C15}"/>
                  </a:ext>
                </a:extLst>
              </p:cNvPr>
              <p:cNvSpPr/>
              <p:nvPr/>
            </p:nvSpPr>
            <p:spPr>
              <a:xfrm>
                <a:off x="6005512" y="3541313"/>
                <a:ext cx="600321" cy="1394472"/>
              </a:xfrm>
              <a:custGeom>
                <a:avLst/>
                <a:gdLst>
                  <a:gd name="connsiteX0" fmla="*/ 143828 w 600321"/>
                  <a:gd name="connsiteY0" fmla="*/ 123907 h 1394472"/>
                  <a:gd name="connsiteX1" fmla="*/ 142875 w 600321"/>
                  <a:gd name="connsiteY1" fmla="*/ 314407 h 1394472"/>
                  <a:gd name="connsiteX2" fmla="*/ 151447 w 600321"/>
                  <a:gd name="connsiteY2" fmla="*/ 408704 h 1394472"/>
                  <a:gd name="connsiteX3" fmla="*/ 161925 w 600321"/>
                  <a:gd name="connsiteY3" fmla="*/ 499192 h 1394472"/>
                  <a:gd name="connsiteX4" fmla="*/ 209550 w 600321"/>
                  <a:gd name="connsiteY4" fmla="*/ 499192 h 1394472"/>
                  <a:gd name="connsiteX5" fmla="*/ 190500 w 600321"/>
                  <a:gd name="connsiteY5" fmla="*/ 382987 h 1394472"/>
                  <a:gd name="connsiteX6" fmla="*/ 148590 w 600321"/>
                  <a:gd name="connsiteY6" fmla="*/ 264877 h 1394472"/>
                  <a:gd name="connsiteX7" fmla="*/ 102870 w 600321"/>
                  <a:gd name="connsiteY7" fmla="*/ 135337 h 1394472"/>
                  <a:gd name="connsiteX8" fmla="*/ 82867 w 600321"/>
                  <a:gd name="connsiteY8" fmla="*/ 72472 h 1394472"/>
                  <a:gd name="connsiteX9" fmla="*/ 30480 w 600321"/>
                  <a:gd name="connsiteY9" fmla="*/ 1034 h 1394472"/>
                  <a:gd name="connsiteX10" fmla="*/ 0 w 600321"/>
                  <a:gd name="connsiteY10" fmla="*/ 23894 h 1394472"/>
                  <a:gd name="connsiteX11" fmla="*/ 137160 w 600321"/>
                  <a:gd name="connsiteY11" fmla="*/ 743984 h 1394472"/>
                  <a:gd name="connsiteX12" fmla="*/ 236220 w 600321"/>
                  <a:gd name="connsiteY12" fmla="*/ 1104029 h 1394472"/>
                  <a:gd name="connsiteX13" fmla="*/ 260033 w 600321"/>
                  <a:gd name="connsiteY13" fmla="*/ 1188802 h 1394472"/>
                  <a:gd name="connsiteX14" fmla="*/ 280035 w 600321"/>
                  <a:gd name="connsiteY14" fmla="*/ 1250714 h 1394472"/>
                  <a:gd name="connsiteX15" fmla="*/ 334328 w 600321"/>
                  <a:gd name="connsiteY15" fmla="*/ 1305007 h 1394472"/>
                  <a:gd name="connsiteX16" fmla="*/ 387667 w 600321"/>
                  <a:gd name="connsiteY16" fmla="*/ 1337392 h 1394472"/>
                  <a:gd name="connsiteX17" fmla="*/ 464820 w 600321"/>
                  <a:gd name="connsiteY17" fmla="*/ 1352632 h 1394472"/>
                  <a:gd name="connsiteX18" fmla="*/ 533400 w 600321"/>
                  <a:gd name="connsiteY18" fmla="*/ 1345964 h 1394472"/>
                  <a:gd name="connsiteX19" fmla="*/ 586740 w 600321"/>
                  <a:gd name="connsiteY19" fmla="*/ 1293577 h 1394472"/>
                  <a:gd name="connsiteX20" fmla="*/ 583882 w 600321"/>
                  <a:gd name="connsiteY20" fmla="*/ 1208804 h 1394472"/>
                  <a:gd name="connsiteX21" fmla="*/ 543878 w 600321"/>
                  <a:gd name="connsiteY21" fmla="*/ 1219282 h 1394472"/>
                  <a:gd name="connsiteX22" fmla="*/ 540068 w 600321"/>
                  <a:gd name="connsiteY22" fmla="*/ 1293577 h 1394472"/>
                  <a:gd name="connsiteX23" fmla="*/ 541020 w 600321"/>
                  <a:gd name="connsiteY23" fmla="*/ 1323104 h 1394472"/>
                  <a:gd name="connsiteX24" fmla="*/ 529590 w 600321"/>
                  <a:gd name="connsiteY24" fmla="*/ 1342154 h 1394472"/>
                  <a:gd name="connsiteX25" fmla="*/ 528638 w 600321"/>
                  <a:gd name="connsiteY25" fmla="*/ 1343107 h 1394472"/>
                  <a:gd name="connsiteX26" fmla="*/ 521970 w 600321"/>
                  <a:gd name="connsiteY26" fmla="*/ 1345012 h 1394472"/>
                  <a:gd name="connsiteX27" fmla="*/ 509588 w 600321"/>
                  <a:gd name="connsiteY27" fmla="*/ 1346917 h 1394472"/>
                  <a:gd name="connsiteX28" fmla="*/ 471488 w 600321"/>
                  <a:gd name="connsiteY28" fmla="*/ 1345964 h 1394472"/>
                  <a:gd name="connsiteX29" fmla="*/ 401003 w 600321"/>
                  <a:gd name="connsiteY29" fmla="*/ 1340249 h 1394472"/>
                  <a:gd name="connsiteX30" fmla="*/ 401003 w 600321"/>
                  <a:gd name="connsiteY30" fmla="*/ 1387874 h 1394472"/>
                  <a:gd name="connsiteX31" fmla="*/ 478155 w 600321"/>
                  <a:gd name="connsiteY31" fmla="*/ 1393589 h 1394472"/>
                  <a:gd name="connsiteX32" fmla="*/ 556260 w 600321"/>
                  <a:gd name="connsiteY32" fmla="*/ 1381207 h 1394472"/>
                  <a:gd name="connsiteX33" fmla="*/ 589597 w 600321"/>
                  <a:gd name="connsiteY33" fmla="*/ 1305959 h 1394472"/>
                  <a:gd name="connsiteX34" fmla="*/ 590550 w 600321"/>
                  <a:gd name="connsiteY34" fmla="*/ 1230712 h 1394472"/>
                  <a:gd name="connsiteX35" fmla="*/ 550545 w 600321"/>
                  <a:gd name="connsiteY35" fmla="*/ 1241189 h 1394472"/>
                  <a:gd name="connsiteX36" fmla="*/ 534353 w 600321"/>
                  <a:gd name="connsiteY36" fmla="*/ 1285957 h 1394472"/>
                  <a:gd name="connsiteX37" fmla="*/ 525780 w 600321"/>
                  <a:gd name="connsiteY37" fmla="*/ 1294529 h 1394472"/>
                  <a:gd name="connsiteX38" fmla="*/ 521017 w 600321"/>
                  <a:gd name="connsiteY38" fmla="*/ 1298339 h 1394472"/>
                  <a:gd name="connsiteX39" fmla="*/ 518160 w 600321"/>
                  <a:gd name="connsiteY39" fmla="*/ 1300244 h 1394472"/>
                  <a:gd name="connsiteX40" fmla="*/ 514350 w 600321"/>
                  <a:gd name="connsiteY40" fmla="*/ 1301197 h 1394472"/>
                  <a:gd name="connsiteX41" fmla="*/ 506730 w 600321"/>
                  <a:gd name="connsiteY41" fmla="*/ 1303102 h 1394472"/>
                  <a:gd name="connsiteX42" fmla="*/ 395288 w 600321"/>
                  <a:gd name="connsiteY42" fmla="*/ 1287862 h 1394472"/>
                  <a:gd name="connsiteX43" fmla="*/ 314325 w 600321"/>
                  <a:gd name="connsiteY43" fmla="*/ 1208804 h 1394472"/>
                  <a:gd name="connsiteX44" fmla="*/ 299085 w 600321"/>
                  <a:gd name="connsiteY44" fmla="*/ 1147844 h 1394472"/>
                  <a:gd name="connsiteX45" fmla="*/ 275272 w 600321"/>
                  <a:gd name="connsiteY45" fmla="*/ 1063072 h 1394472"/>
                  <a:gd name="connsiteX46" fmla="*/ 181928 w 600321"/>
                  <a:gd name="connsiteY46" fmla="*/ 725887 h 1394472"/>
                  <a:gd name="connsiteX47" fmla="*/ 94297 w 600321"/>
                  <a:gd name="connsiteY47" fmla="*/ 399179 h 1394472"/>
                  <a:gd name="connsiteX48" fmla="*/ 47625 w 600321"/>
                  <a:gd name="connsiteY48" fmla="*/ 21989 h 1394472"/>
                  <a:gd name="connsiteX49" fmla="*/ 17145 w 600321"/>
                  <a:gd name="connsiteY49" fmla="*/ 44849 h 1394472"/>
                  <a:gd name="connsiteX50" fmla="*/ 15240 w 600321"/>
                  <a:gd name="connsiteY50" fmla="*/ 43897 h 1394472"/>
                  <a:gd name="connsiteX51" fmla="*/ 15240 w 600321"/>
                  <a:gd name="connsiteY51" fmla="*/ 43897 h 1394472"/>
                  <a:gd name="connsiteX52" fmla="*/ 18097 w 600321"/>
                  <a:gd name="connsiteY52" fmla="*/ 46754 h 1394472"/>
                  <a:gd name="connsiteX53" fmla="*/ 20003 w 600321"/>
                  <a:gd name="connsiteY53" fmla="*/ 48659 h 1394472"/>
                  <a:gd name="connsiteX54" fmla="*/ 24765 w 600321"/>
                  <a:gd name="connsiteY54" fmla="*/ 56279 h 1394472"/>
                  <a:gd name="connsiteX55" fmla="*/ 38100 w 600321"/>
                  <a:gd name="connsiteY55" fmla="*/ 86759 h 1394472"/>
                  <a:gd name="connsiteX56" fmla="*/ 56197 w 600321"/>
                  <a:gd name="connsiteY56" fmla="*/ 145814 h 1394472"/>
                  <a:gd name="connsiteX57" fmla="*/ 139065 w 600321"/>
                  <a:gd name="connsiteY57" fmla="*/ 380129 h 1394472"/>
                  <a:gd name="connsiteX58" fmla="*/ 160972 w 600321"/>
                  <a:gd name="connsiteY58" fmla="*/ 497287 h 1394472"/>
                  <a:gd name="connsiteX59" fmla="*/ 208597 w 600321"/>
                  <a:gd name="connsiteY59" fmla="*/ 497287 h 1394472"/>
                  <a:gd name="connsiteX60" fmla="*/ 198120 w 600321"/>
                  <a:gd name="connsiteY60" fmla="*/ 402989 h 1394472"/>
                  <a:gd name="connsiteX61" fmla="*/ 189547 w 600321"/>
                  <a:gd name="connsiteY61" fmla="*/ 312502 h 1394472"/>
                  <a:gd name="connsiteX62" fmla="*/ 190500 w 600321"/>
                  <a:gd name="connsiteY62" fmla="*/ 122002 h 1394472"/>
                  <a:gd name="connsiteX63" fmla="*/ 143828 w 600321"/>
                  <a:gd name="connsiteY63" fmla="*/ 123907 h 1394472"/>
                  <a:gd name="connsiteX64" fmla="*/ 143828 w 600321"/>
                  <a:gd name="connsiteY64" fmla="*/ 123907 h 139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0321" h="1394472">
                    <a:moveTo>
                      <a:pt x="143828" y="123907"/>
                    </a:moveTo>
                    <a:cubicBezTo>
                      <a:pt x="143828" y="187724"/>
                      <a:pt x="140970" y="250589"/>
                      <a:pt x="142875" y="314407"/>
                    </a:cubicBezTo>
                    <a:cubicBezTo>
                      <a:pt x="143828" y="345839"/>
                      <a:pt x="146685" y="377272"/>
                      <a:pt x="151447" y="408704"/>
                    </a:cubicBezTo>
                    <a:cubicBezTo>
                      <a:pt x="156210" y="439184"/>
                      <a:pt x="163830" y="468712"/>
                      <a:pt x="161925" y="499192"/>
                    </a:cubicBezTo>
                    <a:cubicBezTo>
                      <a:pt x="178117" y="499192"/>
                      <a:pt x="193358" y="499192"/>
                      <a:pt x="209550" y="499192"/>
                    </a:cubicBezTo>
                    <a:cubicBezTo>
                      <a:pt x="208597" y="460139"/>
                      <a:pt x="201930" y="421087"/>
                      <a:pt x="190500" y="382987"/>
                    </a:cubicBezTo>
                    <a:cubicBezTo>
                      <a:pt x="178117" y="342982"/>
                      <a:pt x="161925" y="303929"/>
                      <a:pt x="148590" y="264877"/>
                    </a:cubicBezTo>
                    <a:cubicBezTo>
                      <a:pt x="133350" y="222014"/>
                      <a:pt x="118110" y="179152"/>
                      <a:pt x="102870" y="135337"/>
                    </a:cubicBezTo>
                    <a:cubicBezTo>
                      <a:pt x="96203" y="114382"/>
                      <a:pt x="90488" y="93427"/>
                      <a:pt x="82867" y="72472"/>
                    </a:cubicBezTo>
                    <a:cubicBezTo>
                      <a:pt x="73342" y="45802"/>
                      <a:pt x="60008" y="10559"/>
                      <a:pt x="30480" y="1034"/>
                    </a:cubicBezTo>
                    <a:cubicBezTo>
                      <a:pt x="15240" y="-3728"/>
                      <a:pt x="0" y="8654"/>
                      <a:pt x="0" y="23894"/>
                    </a:cubicBezTo>
                    <a:cubicBezTo>
                      <a:pt x="0" y="270592"/>
                      <a:pt x="68580" y="509669"/>
                      <a:pt x="137160" y="743984"/>
                    </a:cubicBezTo>
                    <a:cubicBezTo>
                      <a:pt x="172403" y="863999"/>
                      <a:pt x="202883" y="984014"/>
                      <a:pt x="236220" y="1104029"/>
                    </a:cubicBezTo>
                    <a:cubicBezTo>
                      <a:pt x="243840" y="1132604"/>
                      <a:pt x="253365" y="1160227"/>
                      <a:pt x="260033" y="1188802"/>
                    </a:cubicBezTo>
                    <a:cubicBezTo>
                      <a:pt x="264795" y="1209757"/>
                      <a:pt x="269558" y="1231664"/>
                      <a:pt x="280035" y="1250714"/>
                    </a:cubicBezTo>
                    <a:cubicBezTo>
                      <a:pt x="292417" y="1274527"/>
                      <a:pt x="313372" y="1289767"/>
                      <a:pt x="334328" y="1305007"/>
                    </a:cubicBezTo>
                    <a:cubicBezTo>
                      <a:pt x="351472" y="1317389"/>
                      <a:pt x="368617" y="1328819"/>
                      <a:pt x="387667" y="1337392"/>
                    </a:cubicBezTo>
                    <a:cubicBezTo>
                      <a:pt x="412433" y="1347869"/>
                      <a:pt x="438150" y="1352632"/>
                      <a:pt x="464820" y="1352632"/>
                    </a:cubicBezTo>
                    <a:cubicBezTo>
                      <a:pt x="486728" y="1352632"/>
                      <a:pt x="512445" y="1353584"/>
                      <a:pt x="533400" y="1345964"/>
                    </a:cubicBezTo>
                    <a:cubicBezTo>
                      <a:pt x="557213" y="1336439"/>
                      <a:pt x="574357" y="1315484"/>
                      <a:pt x="586740" y="1293577"/>
                    </a:cubicBezTo>
                    <a:cubicBezTo>
                      <a:pt x="602932" y="1265954"/>
                      <a:pt x="607695" y="1233569"/>
                      <a:pt x="583882" y="1208804"/>
                    </a:cubicBezTo>
                    <a:cubicBezTo>
                      <a:pt x="570547" y="1195469"/>
                      <a:pt x="550545" y="1203089"/>
                      <a:pt x="543878" y="1219282"/>
                    </a:cubicBezTo>
                    <a:cubicBezTo>
                      <a:pt x="534353" y="1243094"/>
                      <a:pt x="538163" y="1268812"/>
                      <a:pt x="540068" y="1293577"/>
                    </a:cubicBezTo>
                    <a:cubicBezTo>
                      <a:pt x="541020" y="1303102"/>
                      <a:pt x="541972" y="1317389"/>
                      <a:pt x="541020" y="1323104"/>
                    </a:cubicBezTo>
                    <a:cubicBezTo>
                      <a:pt x="539115" y="1332629"/>
                      <a:pt x="537210" y="1336439"/>
                      <a:pt x="529590" y="1342154"/>
                    </a:cubicBezTo>
                    <a:cubicBezTo>
                      <a:pt x="528638" y="1343107"/>
                      <a:pt x="524828" y="1344059"/>
                      <a:pt x="528638" y="1343107"/>
                    </a:cubicBezTo>
                    <a:cubicBezTo>
                      <a:pt x="526733" y="1344059"/>
                      <a:pt x="523875" y="1345012"/>
                      <a:pt x="521970" y="1345012"/>
                    </a:cubicBezTo>
                    <a:cubicBezTo>
                      <a:pt x="516255" y="1346917"/>
                      <a:pt x="514350" y="1346917"/>
                      <a:pt x="509588" y="1346917"/>
                    </a:cubicBezTo>
                    <a:cubicBezTo>
                      <a:pt x="497205" y="1347869"/>
                      <a:pt x="483870" y="1346917"/>
                      <a:pt x="471488" y="1345964"/>
                    </a:cubicBezTo>
                    <a:cubicBezTo>
                      <a:pt x="447675" y="1344059"/>
                      <a:pt x="424815" y="1340249"/>
                      <a:pt x="401003" y="1340249"/>
                    </a:cubicBezTo>
                    <a:cubicBezTo>
                      <a:pt x="370522" y="1340249"/>
                      <a:pt x="370522" y="1387874"/>
                      <a:pt x="401003" y="1387874"/>
                    </a:cubicBezTo>
                    <a:cubicBezTo>
                      <a:pt x="426720" y="1387874"/>
                      <a:pt x="452438" y="1392637"/>
                      <a:pt x="478155" y="1393589"/>
                    </a:cubicBezTo>
                    <a:cubicBezTo>
                      <a:pt x="503872" y="1395494"/>
                      <a:pt x="534353" y="1395494"/>
                      <a:pt x="556260" y="1381207"/>
                    </a:cubicBezTo>
                    <a:cubicBezTo>
                      <a:pt x="581978" y="1364062"/>
                      <a:pt x="590550" y="1335487"/>
                      <a:pt x="589597" y="1305959"/>
                    </a:cubicBezTo>
                    <a:cubicBezTo>
                      <a:pt x="588645" y="1280242"/>
                      <a:pt x="581025" y="1253572"/>
                      <a:pt x="590550" y="1230712"/>
                    </a:cubicBezTo>
                    <a:cubicBezTo>
                      <a:pt x="577215" y="1234522"/>
                      <a:pt x="563880" y="1237379"/>
                      <a:pt x="550545" y="1241189"/>
                    </a:cubicBezTo>
                    <a:cubicBezTo>
                      <a:pt x="561975" y="1252619"/>
                      <a:pt x="542925" y="1275479"/>
                      <a:pt x="534353" y="1285957"/>
                    </a:cubicBezTo>
                    <a:cubicBezTo>
                      <a:pt x="531495" y="1288814"/>
                      <a:pt x="528638" y="1291672"/>
                      <a:pt x="525780" y="1294529"/>
                    </a:cubicBezTo>
                    <a:cubicBezTo>
                      <a:pt x="523875" y="1296434"/>
                      <a:pt x="524828" y="1296434"/>
                      <a:pt x="521017" y="1298339"/>
                    </a:cubicBezTo>
                    <a:cubicBezTo>
                      <a:pt x="521017" y="1298339"/>
                      <a:pt x="515303" y="1301197"/>
                      <a:pt x="518160" y="1300244"/>
                    </a:cubicBezTo>
                    <a:cubicBezTo>
                      <a:pt x="521017" y="1299292"/>
                      <a:pt x="514350" y="1301197"/>
                      <a:pt x="514350" y="1301197"/>
                    </a:cubicBezTo>
                    <a:cubicBezTo>
                      <a:pt x="512445" y="1301197"/>
                      <a:pt x="503872" y="1303102"/>
                      <a:pt x="506730" y="1303102"/>
                    </a:cubicBezTo>
                    <a:cubicBezTo>
                      <a:pt x="469583" y="1307864"/>
                      <a:pt x="428625" y="1305959"/>
                      <a:pt x="395288" y="1287862"/>
                    </a:cubicBezTo>
                    <a:cubicBezTo>
                      <a:pt x="361950" y="1269764"/>
                      <a:pt x="325755" y="1245952"/>
                      <a:pt x="314325" y="1208804"/>
                    </a:cubicBezTo>
                    <a:cubicBezTo>
                      <a:pt x="308610" y="1188802"/>
                      <a:pt x="304800" y="1167847"/>
                      <a:pt x="299085" y="1147844"/>
                    </a:cubicBezTo>
                    <a:cubicBezTo>
                      <a:pt x="291465" y="1119269"/>
                      <a:pt x="282892" y="1091647"/>
                      <a:pt x="275272" y="1063072"/>
                    </a:cubicBezTo>
                    <a:cubicBezTo>
                      <a:pt x="244792" y="950677"/>
                      <a:pt x="214313" y="838282"/>
                      <a:pt x="181928" y="725887"/>
                    </a:cubicBezTo>
                    <a:cubicBezTo>
                      <a:pt x="150495" y="617302"/>
                      <a:pt x="119063" y="509669"/>
                      <a:pt x="94297" y="399179"/>
                    </a:cubicBezTo>
                    <a:cubicBezTo>
                      <a:pt x="66675" y="275354"/>
                      <a:pt x="47625" y="149624"/>
                      <a:pt x="47625" y="21989"/>
                    </a:cubicBezTo>
                    <a:cubicBezTo>
                      <a:pt x="37147" y="29609"/>
                      <a:pt x="27622" y="37229"/>
                      <a:pt x="17145" y="44849"/>
                    </a:cubicBezTo>
                    <a:cubicBezTo>
                      <a:pt x="19050" y="45802"/>
                      <a:pt x="15240" y="44849"/>
                      <a:pt x="15240" y="43897"/>
                    </a:cubicBezTo>
                    <a:cubicBezTo>
                      <a:pt x="15240" y="43897"/>
                      <a:pt x="13335" y="41992"/>
                      <a:pt x="15240" y="43897"/>
                    </a:cubicBezTo>
                    <a:cubicBezTo>
                      <a:pt x="16192" y="44849"/>
                      <a:pt x="17145" y="45802"/>
                      <a:pt x="18097" y="46754"/>
                    </a:cubicBezTo>
                    <a:cubicBezTo>
                      <a:pt x="20955" y="49612"/>
                      <a:pt x="17145" y="43897"/>
                      <a:pt x="20003" y="48659"/>
                    </a:cubicBezTo>
                    <a:cubicBezTo>
                      <a:pt x="21908" y="51517"/>
                      <a:pt x="22860" y="53422"/>
                      <a:pt x="24765" y="56279"/>
                    </a:cubicBezTo>
                    <a:cubicBezTo>
                      <a:pt x="30480" y="67709"/>
                      <a:pt x="33338" y="74377"/>
                      <a:pt x="38100" y="86759"/>
                    </a:cubicBezTo>
                    <a:cubicBezTo>
                      <a:pt x="44767" y="105809"/>
                      <a:pt x="49530" y="125812"/>
                      <a:pt x="56197" y="145814"/>
                    </a:cubicBezTo>
                    <a:cubicBezTo>
                      <a:pt x="82867" y="223919"/>
                      <a:pt x="113347" y="301072"/>
                      <a:pt x="139065" y="380129"/>
                    </a:cubicBezTo>
                    <a:cubicBezTo>
                      <a:pt x="151447" y="418229"/>
                      <a:pt x="159067" y="457282"/>
                      <a:pt x="160972" y="497287"/>
                    </a:cubicBezTo>
                    <a:cubicBezTo>
                      <a:pt x="161925" y="527767"/>
                      <a:pt x="206692" y="527767"/>
                      <a:pt x="208597" y="497287"/>
                    </a:cubicBezTo>
                    <a:cubicBezTo>
                      <a:pt x="210503" y="465854"/>
                      <a:pt x="203835" y="434422"/>
                      <a:pt x="198120" y="402989"/>
                    </a:cubicBezTo>
                    <a:cubicBezTo>
                      <a:pt x="192405" y="373462"/>
                      <a:pt x="190500" y="342982"/>
                      <a:pt x="189547" y="312502"/>
                    </a:cubicBezTo>
                    <a:cubicBezTo>
                      <a:pt x="186690" y="248684"/>
                      <a:pt x="189547" y="185819"/>
                      <a:pt x="190500" y="122002"/>
                    </a:cubicBezTo>
                    <a:cubicBezTo>
                      <a:pt x="192405" y="93427"/>
                      <a:pt x="144780" y="93427"/>
                      <a:pt x="143828" y="123907"/>
                    </a:cubicBezTo>
                    <a:lnTo>
                      <a:pt x="143828" y="12390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0" name="Freeform: Shape 79">
                <a:extLst>
                  <a:ext uri="{FF2B5EF4-FFF2-40B4-BE49-F238E27FC236}">
                    <a16:creationId xmlns:a16="http://schemas.microsoft.com/office/drawing/2014/main" id="{3BB0A3D1-3B44-455A-A53F-E765E0E06730}"/>
                  </a:ext>
                </a:extLst>
              </p:cNvPr>
              <p:cNvSpPr/>
              <p:nvPr/>
            </p:nvSpPr>
            <p:spPr>
              <a:xfrm>
                <a:off x="6342437" y="4834361"/>
                <a:ext cx="251368" cy="295831"/>
              </a:xfrm>
              <a:custGeom>
                <a:avLst/>
                <a:gdLst>
                  <a:gd name="connsiteX0" fmla="*/ 5023 w 251368"/>
                  <a:gd name="connsiteY0" fmla="*/ 91016 h 295831"/>
                  <a:gd name="connsiteX1" fmla="*/ 260 w 251368"/>
                  <a:gd name="connsiteY1" fmla="*/ 170074 h 295831"/>
                  <a:gd name="connsiteX2" fmla="*/ 15500 w 251368"/>
                  <a:gd name="connsiteY2" fmla="*/ 249131 h 295831"/>
                  <a:gd name="connsiteX3" fmla="*/ 152660 w 251368"/>
                  <a:gd name="connsiteY3" fmla="*/ 294851 h 295831"/>
                  <a:gd name="connsiteX4" fmla="*/ 246005 w 251368"/>
                  <a:gd name="connsiteY4" fmla="*/ 231034 h 295831"/>
                  <a:gd name="connsiteX5" fmla="*/ 236480 w 251368"/>
                  <a:gd name="connsiteY5" fmla="*/ 120544 h 295831"/>
                  <a:gd name="connsiteX6" fmla="*/ 179330 w 251368"/>
                  <a:gd name="connsiteY6" fmla="*/ 11006 h 295831"/>
                  <a:gd name="connsiteX7" fmla="*/ 134563 w 251368"/>
                  <a:gd name="connsiteY7" fmla="*/ 23389 h 295831"/>
                  <a:gd name="connsiteX8" fmla="*/ 145993 w 251368"/>
                  <a:gd name="connsiteY8" fmla="*/ 71966 h 295831"/>
                  <a:gd name="connsiteX9" fmla="*/ 165043 w 251368"/>
                  <a:gd name="connsiteY9" fmla="*/ 108161 h 295831"/>
                  <a:gd name="connsiteX10" fmla="*/ 125990 w 251368"/>
                  <a:gd name="connsiteY10" fmla="*/ 160549 h 295831"/>
                  <a:gd name="connsiteX11" fmla="*/ 149803 w 251368"/>
                  <a:gd name="connsiteY11" fmla="*/ 201506 h 295831"/>
                  <a:gd name="connsiteX12" fmla="*/ 213620 w 251368"/>
                  <a:gd name="connsiteY12" fmla="*/ 117686 h 295831"/>
                  <a:gd name="connsiteX13" fmla="*/ 197428 w 251368"/>
                  <a:gd name="connsiteY13" fmla="*/ 64346 h 295831"/>
                  <a:gd name="connsiteX14" fmla="*/ 182188 w 251368"/>
                  <a:gd name="connsiteY14" fmla="*/ 21484 h 295831"/>
                  <a:gd name="connsiteX15" fmla="*/ 137420 w 251368"/>
                  <a:gd name="connsiteY15" fmla="*/ 33866 h 295831"/>
                  <a:gd name="connsiteX16" fmla="*/ 183140 w 251368"/>
                  <a:gd name="connsiteY16" fmla="*/ 114829 h 295831"/>
                  <a:gd name="connsiteX17" fmla="*/ 183140 w 251368"/>
                  <a:gd name="connsiteY17" fmla="*/ 115781 h 295831"/>
                  <a:gd name="connsiteX18" fmla="*/ 185998 w 251368"/>
                  <a:gd name="connsiteY18" fmla="*/ 122449 h 295831"/>
                  <a:gd name="connsiteX19" fmla="*/ 189808 w 251368"/>
                  <a:gd name="connsiteY19" fmla="*/ 133879 h 295831"/>
                  <a:gd name="connsiteX20" fmla="*/ 197428 w 251368"/>
                  <a:gd name="connsiteY20" fmla="*/ 158644 h 295831"/>
                  <a:gd name="connsiteX21" fmla="*/ 200285 w 251368"/>
                  <a:gd name="connsiteY21" fmla="*/ 170074 h 295831"/>
                  <a:gd name="connsiteX22" fmla="*/ 201238 w 251368"/>
                  <a:gd name="connsiteY22" fmla="*/ 176741 h 295831"/>
                  <a:gd name="connsiteX23" fmla="*/ 202190 w 251368"/>
                  <a:gd name="connsiteY23" fmla="*/ 199601 h 295831"/>
                  <a:gd name="connsiteX24" fmla="*/ 201238 w 251368"/>
                  <a:gd name="connsiteY24" fmla="*/ 205316 h 295831"/>
                  <a:gd name="connsiteX25" fmla="*/ 201238 w 251368"/>
                  <a:gd name="connsiteY25" fmla="*/ 204364 h 295831"/>
                  <a:gd name="connsiteX26" fmla="*/ 199333 w 251368"/>
                  <a:gd name="connsiteY26" fmla="*/ 213889 h 295831"/>
                  <a:gd name="connsiteX27" fmla="*/ 197428 w 251368"/>
                  <a:gd name="connsiteY27" fmla="*/ 219604 h 295831"/>
                  <a:gd name="connsiteX28" fmla="*/ 197428 w 251368"/>
                  <a:gd name="connsiteY28" fmla="*/ 219604 h 295831"/>
                  <a:gd name="connsiteX29" fmla="*/ 192665 w 251368"/>
                  <a:gd name="connsiteY29" fmla="*/ 228176 h 295831"/>
                  <a:gd name="connsiteX30" fmla="*/ 188855 w 251368"/>
                  <a:gd name="connsiteY30" fmla="*/ 231986 h 295831"/>
                  <a:gd name="connsiteX31" fmla="*/ 188855 w 251368"/>
                  <a:gd name="connsiteY31" fmla="*/ 232939 h 295831"/>
                  <a:gd name="connsiteX32" fmla="*/ 185045 w 251368"/>
                  <a:gd name="connsiteY32" fmla="*/ 235796 h 295831"/>
                  <a:gd name="connsiteX33" fmla="*/ 178378 w 251368"/>
                  <a:gd name="connsiteY33" fmla="*/ 239606 h 295831"/>
                  <a:gd name="connsiteX34" fmla="*/ 165043 w 251368"/>
                  <a:gd name="connsiteY34" fmla="*/ 243416 h 295831"/>
                  <a:gd name="connsiteX35" fmla="*/ 142183 w 251368"/>
                  <a:gd name="connsiteY35" fmla="*/ 245321 h 295831"/>
                  <a:gd name="connsiteX36" fmla="*/ 110750 w 251368"/>
                  <a:gd name="connsiteY36" fmla="*/ 244369 h 295831"/>
                  <a:gd name="connsiteX37" fmla="*/ 63125 w 251368"/>
                  <a:gd name="connsiteY37" fmla="*/ 228176 h 295831"/>
                  <a:gd name="connsiteX38" fmla="*/ 50743 w 251368"/>
                  <a:gd name="connsiteY38" fmla="*/ 204364 h 295831"/>
                  <a:gd name="connsiteX39" fmla="*/ 48838 w 251368"/>
                  <a:gd name="connsiteY39" fmla="*/ 168169 h 295831"/>
                  <a:gd name="connsiteX40" fmla="*/ 53600 w 251368"/>
                  <a:gd name="connsiteY40" fmla="*/ 89111 h 295831"/>
                  <a:gd name="connsiteX41" fmla="*/ 5023 w 251368"/>
                  <a:gd name="connsiteY41" fmla="*/ 91016 h 295831"/>
                  <a:gd name="connsiteX42" fmla="*/ 5023 w 251368"/>
                  <a:gd name="connsiteY42" fmla="*/ 91016 h 2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68" h="295831">
                    <a:moveTo>
                      <a:pt x="5023" y="91016"/>
                    </a:moveTo>
                    <a:cubicBezTo>
                      <a:pt x="5023" y="117686"/>
                      <a:pt x="260" y="144356"/>
                      <a:pt x="260" y="170074"/>
                    </a:cubicBezTo>
                    <a:cubicBezTo>
                      <a:pt x="-692" y="195791"/>
                      <a:pt x="260" y="226271"/>
                      <a:pt x="15500" y="249131"/>
                    </a:cubicBezTo>
                    <a:cubicBezTo>
                      <a:pt x="44075" y="292946"/>
                      <a:pt x="104083" y="298661"/>
                      <a:pt x="152660" y="294851"/>
                    </a:cubicBezTo>
                    <a:cubicBezTo>
                      <a:pt x="194570" y="291994"/>
                      <a:pt x="232670" y="272944"/>
                      <a:pt x="246005" y="231034"/>
                    </a:cubicBezTo>
                    <a:cubicBezTo>
                      <a:pt x="257435" y="195791"/>
                      <a:pt x="248863" y="154834"/>
                      <a:pt x="236480" y="120544"/>
                    </a:cubicBezTo>
                    <a:cubicBezTo>
                      <a:pt x="223145" y="81491"/>
                      <a:pt x="204095" y="44344"/>
                      <a:pt x="179330" y="11006"/>
                    </a:cubicBezTo>
                    <a:cubicBezTo>
                      <a:pt x="165043" y="-8044"/>
                      <a:pt x="136468" y="-1376"/>
                      <a:pt x="134563" y="23389"/>
                    </a:cubicBezTo>
                    <a:cubicBezTo>
                      <a:pt x="133610" y="40534"/>
                      <a:pt x="138373" y="56726"/>
                      <a:pt x="145993" y="71966"/>
                    </a:cubicBezTo>
                    <a:cubicBezTo>
                      <a:pt x="151708" y="84349"/>
                      <a:pt x="161233" y="95779"/>
                      <a:pt x="165043" y="108161"/>
                    </a:cubicBezTo>
                    <a:cubicBezTo>
                      <a:pt x="171710" y="135784"/>
                      <a:pt x="145993" y="147214"/>
                      <a:pt x="125990" y="160549"/>
                    </a:cubicBezTo>
                    <a:cubicBezTo>
                      <a:pt x="101225" y="177694"/>
                      <a:pt x="125038" y="218651"/>
                      <a:pt x="149803" y="201506"/>
                    </a:cubicBezTo>
                    <a:cubicBezTo>
                      <a:pt x="181235" y="180551"/>
                      <a:pt x="213620" y="159596"/>
                      <a:pt x="213620" y="117686"/>
                    </a:cubicBezTo>
                    <a:cubicBezTo>
                      <a:pt x="213620" y="98636"/>
                      <a:pt x="206953" y="81491"/>
                      <a:pt x="197428" y="64346"/>
                    </a:cubicBezTo>
                    <a:cubicBezTo>
                      <a:pt x="189808" y="50059"/>
                      <a:pt x="181235" y="38629"/>
                      <a:pt x="182188" y="21484"/>
                    </a:cubicBezTo>
                    <a:cubicBezTo>
                      <a:pt x="166948" y="25294"/>
                      <a:pt x="152660" y="29104"/>
                      <a:pt x="137420" y="33866"/>
                    </a:cubicBezTo>
                    <a:cubicBezTo>
                      <a:pt x="155518" y="58631"/>
                      <a:pt x="170758" y="86254"/>
                      <a:pt x="183140" y="114829"/>
                    </a:cubicBezTo>
                    <a:cubicBezTo>
                      <a:pt x="182188" y="111971"/>
                      <a:pt x="183140" y="115781"/>
                      <a:pt x="183140" y="115781"/>
                    </a:cubicBezTo>
                    <a:cubicBezTo>
                      <a:pt x="184093" y="117686"/>
                      <a:pt x="185045" y="120544"/>
                      <a:pt x="185998" y="122449"/>
                    </a:cubicBezTo>
                    <a:cubicBezTo>
                      <a:pt x="187903" y="126259"/>
                      <a:pt x="188855" y="130069"/>
                      <a:pt x="189808" y="133879"/>
                    </a:cubicBezTo>
                    <a:cubicBezTo>
                      <a:pt x="192665" y="142451"/>
                      <a:pt x="195523" y="150071"/>
                      <a:pt x="197428" y="158644"/>
                    </a:cubicBezTo>
                    <a:cubicBezTo>
                      <a:pt x="198380" y="162454"/>
                      <a:pt x="199333" y="166264"/>
                      <a:pt x="200285" y="170074"/>
                    </a:cubicBezTo>
                    <a:cubicBezTo>
                      <a:pt x="200285" y="171979"/>
                      <a:pt x="202190" y="181504"/>
                      <a:pt x="201238" y="176741"/>
                    </a:cubicBezTo>
                    <a:cubicBezTo>
                      <a:pt x="202190" y="184361"/>
                      <a:pt x="202190" y="191981"/>
                      <a:pt x="202190" y="199601"/>
                    </a:cubicBezTo>
                    <a:cubicBezTo>
                      <a:pt x="202190" y="201506"/>
                      <a:pt x="202190" y="203411"/>
                      <a:pt x="201238" y="205316"/>
                    </a:cubicBezTo>
                    <a:cubicBezTo>
                      <a:pt x="201238" y="204364"/>
                      <a:pt x="202190" y="200554"/>
                      <a:pt x="201238" y="204364"/>
                    </a:cubicBezTo>
                    <a:cubicBezTo>
                      <a:pt x="200285" y="207221"/>
                      <a:pt x="200285" y="211031"/>
                      <a:pt x="199333" y="213889"/>
                    </a:cubicBezTo>
                    <a:cubicBezTo>
                      <a:pt x="198380" y="215794"/>
                      <a:pt x="198380" y="217699"/>
                      <a:pt x="197428" y="219604"/>
                    </a:cubicBezTo>
                    <a:cubicBezTo>
                      <a:pt x="199333" y="214841"/>
                      <a:pt x="198380" y="218651"/>
                      <a:pt x="197428" y="219604"/>
                    </a:cubicBezTo>
                    <a:cubicBezTo>
                      <a:pt x="195523" y="222461"/>
                      <a:pt x="194570" y="225319"/>
                      <a:pt x="192665" y="228176"/>
                    </a:cubicBezTo>
                    <a:cubicBezTo>
                      <a:pt x="196475" y="223414"/>
                      <a:pt x="189808" y="231034"/>
                      <a:pt x="188855" y="231986"/>
                    </a:cubicBezTo>
                    <a:cubicBezTo>
                      <a:pt x="187903" y="232939"/>
                      <a:pt x="184093" y="235796"/>
                      <a:pt x="188855" y="232939"/>
                    </a:cubicBezTo>
                    <a:cubicBezTo>
                      <a:pt x="187903" y="233891"/>
                      <a:pt x="185998" y="234844"/>
                      <a:pt x="185045" y="235796"/>
                    </a:cubicBezTo>
                    <a:cubicBezTo>
                      <a:pt x="183140" y="236749"/>
                      <a:pt x="174568" y="240559"/>
                      <a:pt x="178378" y="239606"/>
                    </a:cubicBezTo>
                    <a:cubicBezTo>
                      <a:pt x="173615" y="241511"/>
                      <a:pt x="169805" y="242464"/>
                      <a:pt x="165043" y="243416"/>
                    </a:cubicBezTo>
                    <a:cubicBezTo>
                      <a:pt x="157423" y="245321"/>
                      <a:pt x="151708" y="245321"/>
                      <a:pt x="142183" y="245321"/>
                    </a:cubicBezTo>
                    <a:cubicBezTo>
                      <a:pt x="131705" y="245321"/>
                      <a:pt x="121228" y="245321"/>
                      <a:pt x="110750" y="244369"/>
                    </a:cubicBezTo>
                    <a:cubicBezTo>
                      <a:pt x="94558" y="243416"/>
                      <a:pt x="74555" y="238654"/>
                      <a:pt x="63125" y="228176"/>
                    </a:cubicBezTo>
                    <a:cubicBezTo>
                      <a:pt x="55505" y="221509"/>
                      <a:pt x="52648" y="214841"/>
                      <a:pt x="50743" y="204364"/>
                    </a:cubicBezTo>
                    <a:cubicBezTo>
                      <a:pt x="47885" y="192934"/>
                      <a:pt x="48838" y="179599"/>
                      <a:pt x="48838" y="168169"/>
                    </a:cubicBezTo>
                    <a:cubicBezTo>
                      <a:pt x="49790" y="141499"/>
                      <a:pt x="53600" y="115781"/>
                      <a:pt x="53600" y="89111"/>
                    </a:cubicBezTo>
                    <a:cubicBezTo>
                      <a:pt x="53600" y="60536"/>
                      <a:pt x="5975" y="60536"/>
                      <a:pt x="5023" y="91016"/>
                    </a:cubicBezTo>
                    <a:lnTo>
                      <a:pt x="5023" y="910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1" name="Freeform: Shape 80">
                <a:extLst>
                  <a:ext uri="{FF2B5EF4-FFF2-40B4-BE49-F238E27FC236}">
                    <a16:creationId xmlns:a16="http://schemas.microsoft.com/office/drawing/2014/main" id="{9DF85D6A-B327-48CF-96C7-55154B47C216}"/>
                  </a:ext>
                </a:extLst>
              </p:cNvPr>
              <p:cNvSpPr/>
              <p:nvPr/>
            </p:nvSpPr>
            <p:spPr>
              <a:xfrm>
                <a:off x="6324308" y="4973425"/>
                <a:ext cx="127926" cy="86407"/>
              </a:xfrm>
              <a:custGeom>
                <a:avLst/>
                <a:gdLst>
                  <a:gd name="connsiteX0" fmla="*/ 88874 w 127926"/>
                  <a:gd name="connsiteY0" fmla="*/ 3387 h 86407"/>
                  <a:gd name="connsiteX1" fmla="*/ 69824 w 127926"/>
                  <a:gd name="connsiteY1" fmla="*/ 18627 h 86407"/>
                  <a:gd name="connsiteX2" fmla="*/ 63157 w 127926"/>
                  <a:gd name="connsiteY2" fmla="*/ 24342 h 86407"/>
                  <a:gd name="connsiteX3" fmla="*/ 63157 w 127926"/>
                  <a:gd name="connsiteY3" fmla="*/ 24342 h 86407"/>
                  <a:gd name="connsiteX4" fmla="*/ 60299 w 127926"/>
                  <a:gd name="connsiteY4" fmla="*/ 26247 h 86407"/>
                  <a:gd name="connsiteX5" fmla="*/ 46012 w 127926"/>
                  <a:gd name="connsiteY5" fmla="*/ 34819 h 86407"/>
                  <a:gd name="connsiteX6" fmla="*/ 46964 w 127926"/>
                  <a:gd name="connsiteY6" fmla="*/ 34819 h 86407"/>
                  <a:gd name="connsiteX7" fmla="*/ 43154 w 127926"/>
                  <a:gd name="connsiteY7" fmla="*/ 35772 h 86407"/>
                  <a:gd name="connsiteX8" fmla="*/ 34582 w 127926"/>
                  <a:gd name="connsiteY8" fmla="*/ 37677 h 86407"/>
                  <a:gd name="connsiteX9" fmla="*/ 41249 w 127926"/>
                  <a:gd name="connsiteY9" fmla="*/ 36724 h 86407"/>
                  <a:gd name="connsiteX10" fmla="*/ 26009 w 127926"/>
                  <a:gd name="connsiteY10" fmla="*/ 36724 h 86407"/>
                  <a:gd name="connsiteX11" fmla="*/ 32677 w 127926"/>
                  <a:gd name="connsiteY11" fmla="*/ 37677 h 86407"/>
                  <a:gd name="connsiteX12" fmla="*/ 27914 w 127926"/>
                  <a:gd name="connsiteY12" fmla="*/ 36724 h 86407"/>
                  <a:gd name="connsiteX13" fmla="*/ 21247 w 127926"/>
                  <a:gd name="connsiteY13" fmla="*/ 83397 h 86407"/>
                  <a:gd name="connsiteX14" fmla="*/ 71729 w 127926"/>
                  <a:gd name="connsiteY14" fmla="*/ 86254 h 86407"/>
                  <a:gd name="connsiteX15" fmla="*/ 105067 w 127926"/>
                  <a:gd name="connsiteY15" fmla="*/ 77681 h 86407"/>
                  <a:gd name="connsiteX16" fmla="*/ 126022 w 127926"/>
                  <a:gd name="connsiteY16" fmla="*/ 41487 h 86407"/>
                  <a:gd name="connsiteX17" fmla="*/ 102209 w 127926"/>
                  <a:gd name="connsiteY17" fmla="*/ 17674 h 86407"/>
                  <a:gd name="connsiteX18" fmla="*/ 78397 w 127926"/>
                  <a:gd name="connsiteY18" fmla="*/ 41487 h 86407"/>
                  <a:gd name="connsiteX19" fmla="*/ 78397 w 127926"/>
                  <a:gd name="connsiteY19" fmla="*/ 43392 h 86407"/>
                  <a:gd name="connsiteX20" fmla="*/ 79349 w 127926"/>
                  <a:gd name="connsiteY20" fmla="*/ 36724 h 86407"/>
                  <a:gd name="connsiteX21" fmla="*/ 78397 w 127926"/>
                  <a:gd name="connsiteY21" fmla="*/ 40534 h 86407"/>
                  <a:gd name="connsiteX22" fmla="*/ 80302 w 127926"/>
                  <a:gd name="connsiteY22" fmla="*/ 36724 h 86407"/>
                  <a:gd name="connsiteX23" fmla="*/ 79349 w 127926"/>
                  <a:gd name="connsiteY23" fmla="*/ 38629 h 86407"/>
                  <a:gd name="connsiteX24" fmla="*/ 82207 w 127926"/>
                  <a:gd name="connsiteY24" fmla="*/ 35772 h 86407"/>
                  <a:gd name="connsiteX25" fmla="*/ 81254 w 127926"/>
                  <a:gd name="connsiteY25" fmla="*/ 36724 h 86407"/>
                  <a:gd name="connsiteX26" fmla="*/ 80302 w 127926"/>
                  <a:gd name="connsiteY26" fmla="*/ 37677 h 86407"/>
                  <a:gd name="connsiteX27" fmla="*/ 83159 w 127926"/>
                  <a:gd name="connsiteY27" fmla="*/ 34819 h 86407"/>
                  <a:gd name="connsiteX28" fmla="*/ 80302 w 127926"/>
                  <a:gd name="connsiteY28" fmla="*/ 36724 h 86407"/>
                  <a:gd name="connsiteX29" fmla="*/ 84112 w 127926"/>
                  <a:gd name="connsiteY29" fmla="*/ 34819 h 86407"/>
                  <a:gd name="connsiteX30" fmla="*/ 82207 w 127926"/>
                  <a:gd name="connsiteY30" fmla="*/ 35772 h 86407"/>
                  <a:gd name="connsiteX31" fmla="*/ 74587 w 127926"/>
                  <a:gd name="connsiteY31" fmla="*/ 37677 h 86407"/>
                  <a:gd name="connsiteX32" fmla="*/ 81254 w 127926"/>
                  <a:gd name="connsiteY32" fmla="*/ 36724 h 86407"/>
                  <a:gd name="connsiteX33" fmla="*/ 24104 w 127926"/>
                  <a:gd name="connsiteY33" fmla="*/ 33867 h 86407"/>
                  <a:gd name="connsiteX34" fmla="*/ 292 w 127926"/>
                  <a:gd name="connsiteY34" fmla="*/ 54822 h 86407"/>
                  <a:gd name="connsiteX35" fmla="*/ 17437 w 127926"/>
                  <a:gd name="connsiteY35" fmla="*/ 80539 h 86407"/>
                  <a:gd name="connsiteX36" fmla="*/ 52679 w 127926"/>
                  <a:gd name="connsiteY36" fmla="*/ 81492 h 86407"/>
                  <a:gd name="connsiteX37" fmla="*/ 78397 w 127926"/>
                  <a:gd name="connsiteY37" fmla="*/ 71967 h 86407"/>
                  <a:gd name="connsiteX38" fmla="*/ 100304 w 127926"/>
                  <a:gd name="connsiteY38" fmla="*/ 55774 h 86407"/>
                  <a:gd name="connsiteX39" fmla="*/ 109829 w 127926"/>
                  <a:gd name="connsiteY39" fmla="*/ 48154 h 86407"/>
                  <a:gd name="connsiteX40" fmla="*/ 114592 w 127926"/>
                  <a:gd name="connsiteY40" fmla="*/ 44344 h 86407"/>
                  <a:gd name="connsiteX41" fmla="*/ 113639 w 127926"/>
                  <a:gd name="connsiteY41" fmla="*/ 45297 h 86407"/>
                  <a:gd name="connsiteX42" fmla="*/ 116497 w 127926"/>
                  <a:gd name="connsiteY42" fmla="*/ 43392 h 86407"/>
                  <a:gd name="connsiteX43" fmla="*/ 126974 w 127926"/>
                  <a:gd name="connsiteY43" fmla="*/ 29104 h 86407"/>
                  <a:gd name="connsiteX44" fmla="*/ 124117 w 127926"/>
                  <a:gd name="connsiteY44" fmla="*/ 11006 h 86407"/>
                  <a:gd name="connsiteX45" fmla="*/ 109829 w 127926"/>
                  <a:gd name="connsiteY45" fmla="*/ 529 h 86407"/>
                  <a:gd name="connsiteX46" fmla="*/ 88874 w 127926"/>
                  <a:gd name="connsiteY46" fmla="*/ 3387 h 86407"/>
                  <a:gd name="connsiteX47" fmla="*/ 88874 w 127926"/>
                  <a:gd name="connsiteY47" fmla="*/ 3387 h 8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7926" h="86407">
                    <a:moveTo>
                      <a:pt x="88874" y="3387"/>
                    </a:moveTo>
                    <a:cubicBezTo>
                      <a:pt x="82207" y="8149"/>
                      <a:pt x="76492" y="12912"/>
                      <a:pt x="69824" y="18627"/>
                    </a:cubicBezTo>
                    <a:cubicBezTo>
                      <a:pt x="67919" y="20531"/>
                      <a:pt x="65062" y="22437"/>
                      <a:pt x="63157" y="24342"/>
                    </a:cubicBezTo>
                    <a:cubicBezTo>
                      <a:pt x="61252" y="25294"/>
                      <a:pt x="57442" y="29104"/>
                      <a:pt x="63157" y="24342"/>
                    </a:cubicBezTo>
                    <a:cubicBezTo>
                      <a:pt x="62204" y="25294"/>
                      <a:pt x="61252" y="26247"/>
                      <a:pt x="60299" y="26247"/>
                    </a:cubicBezTo>
                    <a:cubicBezTo>
                      <a:pt x="55537" y="29104"/>
                      <a:pt x="50774" y="32914"/>
                      <a:pt x="46012" y="34819"/>
                    </a:cubicBezTo>
                    <a:cubicBezTo>
                      <a:pt x="40297" y="37677"/>
                      <a:pt x="50774" y="32914"/>
                      <a:pt x="46964" y="34819"/>
                    </a:cubicBezTo>
                    <a:cubicBezTo>
                      <a:pt x="46012" y="35772"/>
                      <a:pt x="44107" y="35772"/>
                      <a:pt x="43154" y="35772"/>
                    </a:cubicBezTo>
                    <a:cubicBezTo>
                      <a:pt x="40297" y="36724"/>
                      <a:pt x="37439" y="37677"/>
                      <a:pt x="34582" y="37677"/>
                    </a:cubicBezTo>
                    <a:cubicBezTo>
                      <a:pt x="36487" y="37677"/>
                      <a:pt x="38392" y="36724"/>
                      <a:pt x="41249" y="36724"/>
                    </a:cubicBezTo>
                    <a:cubicBezTo>
                      <a:pt x="36487" y="37677"/>
                      <a:pt x="30772" y="37677"/>
                      <a:pt x="26009" y="36724"/>
                    </a:cubicBezTo>
                    <a:cubicBezTo>
                      <a:pt x="27914" y="36724"/>
                      <a:pt x="29819" y="37677"/>
                      <a:pt x="32677" y="37677"/>
                    </a:cubicBezTo>
                    <a:cubicBezTo>
                      <a:pt x="30772" y="37677"/>
                      <a:pt x="28867" y="36724"/>
                      <a:pt x="27914" y="36724"/>
                    </a:cubicBezTo>
                    <a:cubicBezTo>
                      <a:pt x="26009" y="51964"/>
                      <a:pt x="24104" y="68156"/>
                      <a:pt x="21247" y="83397"/>
                    </a:cubicBezTo>
                    <a:cubicBezTo>
                      <a:pt x="38392" y="83397"/>
                      <a:pt x="54584" y="87206"/>
                      <a:pt x="71729" y="86254"/>
                    </a:cubicBezTo>
                    <a:cubicBezTo>
                      <a:pt x="83159" y="85302"/>
                      <a:pt x="95542" y="83397"/>
                      <a:pt x="105067" y="77681"/>
                    </a:cubicBezTo>
                    <a:cubicBezTo>
                      <a:pt x="118402" y="69109"/>
                      <a:pt x="125069" y="56727"/>
                      <a:pt x="126022" y="41487"/>
                    </a:cubicBezTo>
                    <a:cubicBezTo>
                      <a:pt x="126974" y="29104"/>
                      <a:pt x="114592" y="16722"/>
                      <a:pt x="102209" y="17674"/>
                    </a:cubicBezTo>
                    <a:cubicBezTo>
                      <a:pt x="88874" y="18627"/>
                      <a:pt x="79349" y="28152"/>
                      <a:pt x="78397" y="41487"/>
                    </a:cubicBezTo>
                    <a:cubicBezTo>
                      <a:pt x="78397" y="42439"/>
                      <a:pt x="78397" y="43392"/>
                      <a:pt x="78397" y="43392"/>
                    </a:cubicBezTo>
                    <a:cubicBezTo>
                      <a:pt x="78397" y="41487"/>
                      <a:pt x="79349" y="39581"/>
                      <a:pt x="79349" y="36724"/>
                    </a:cubicBezTo>
                    <a:cubicBezTo>
                      <a:pt x="79349" y="37677"/>
                      <a:pt x="78397" y="39581"/>
                      <a:pt x="78397" y="40534"/>
                    </a:cubicBezTo>
                    <a:cubicBezTo>
                      <a:pt x="77444" y="43392"/>
                      <a:pt x="81254" y="34819"/>
                      <a:pt x="80302" y="36724"/>
                    </a:cubicBezTo>
                    <a:cubicBezTo>
                      <a:pt x="80302" y="37677"/>
                      <a:pt x="79349" y="37677"/>
                      <a:pt x="79349" y="38629"/>
                    </a:cubicBezTo>
                    <a:cubicBezTo>
                      <a:pt x="78397" y="41487"/>
                      <a:pt x="83159" y="33867"/>
                      <a:pt x="82207" y="35772"/>
                    </a:cubicBezTo>
                    <a:cubicBezTo>
                      <a:pt x="82207" y="35772"/>
                      <a:pt x="81254" y="36724"/>
                      <a:pt x="81254" y="36724"/>
                    </a:cubicBezTo>
                    <a:cubicBezTo>
                      <a:pt x="81254" y="36724"/>
                      <a:pt x="80302" y="37677"/>
                      <a:pt x="80302" y="37677"/>
                    </a:cubicBezTo>
                    <a:cubicBezTo>
                      <a:pt x="80302" y="37677"/>
                      <a:pt x="86017" y="33867"/>
                      <a:pt x="83159" y="34819"/>
                    </a:cubicBezTo>
                    <a:cubicBezTo>
                      <a:pt x="82207" y="35772"/>
                      <a:pt x="81254" y="35772"/>
                      <a:pt x="80302" y="36724"/>
                    </a:cubicBezTo>
                    <a:cubicBezTo>
                      <a:pt x="78397" y="37677"/>
                      <a:pt x="86969" y="33867"/>
                      <a:pt x="84112" y="34819"/>
                    </a:cubicBezTo>
                    <a:cubicBezTo>
                      <a:pt x="83159" y="34819"/>
                      <a:pt x="83159" y="35772"/>
                      <a:pt x="82207" y="35772"/>
                    </a:cubicBezTo>
                    <a:cubicBezTo>
                      <a:pt x="79349" y="36724"/>
                      <a:pt x="76492" y="36724"/>
                      <a:pt x="74587" y="37677"/>
                    </a:cubicBezTo>
                    <a:cubicBezTo>
                      <a:pt x="76492" y="37677"/>
                      <a:pt x="78397" y="36724"/>
                      <a:pt x="81254" y="36724"/>
                    </a:cubicBezTo>
                    <a:cubicBezTo>
                      <a:pt x="62204" y="39581"/>
                      <a:pt x="43154" y="33867"/>
                      <a:pt x="24104" y="33867"/>
                    </a:cubicBezTo>
                    <a:cubicBezTo>
                      <a:pt x="12674" y="33867"/>
                      <a:pt x="2197" y="43392"/>
                      <a:pt x="292" y="54822"/>
                    </a:cubicBezTo>
                    <a:cubicBezTo>
                      <a:pt x="-1613" y="65299"/>
                      <a:pt x="6007" y="78634"/>
                      <a:pt x="17437" y="80539"/>
                    </a:cubicBezTo>
                    <a:cubicBezTo>
                      <a:pt x="29819" y="82444"/>
                      <a:pt x="40297" y="83397"/>
                      <a:pt x="52679" y="81492"/>
                    </a:cubicBezTo>
                    <a:cubicBezTo>
                      <a:pt x="61252" y="79587"/>
                      <a:pt x="70777" y="75777"/>
                      <a:pt x="78397" y="71967"/>
                    </a:cubicBezTo>
                    <a:cubicBezTo>
                      <a:pt x="86017" y="67204"/>
                      <a:pt x="93637" y="61489"/>
                      <a:pt x="100304" y="55774"/>
                    </a:cubicBezTo>
                    <a:cubicBezTo>
                      <a:pt x="103162" y="52917"/>
                      <a:pt x="106972" y="51012"/>
                      <a:pt x="109829" y="48154"/>
                    </a:cubicBezTo>
                    <a:cubicBezTo>
                      <a:pt x="111734" y="47202"/>
                      <a:pt x="112687" y="45297"/>
                      <a:pt x="114592" y="44344"/>
                    </a:cubicBezTo>
                    <a:cubicBezTo>
                      <a:pt x="115544" y="43392"/>
                      <a:pt x="119354" y="40534"/>
                      <a:pt x="113639" y="45297"/>
                    </a:cubicBezTo>
                    <a:cubicBezTo>
                      <a:pt x="114592" y="44344"/>
                      <a:pt x="115544" y="43392"/>
                      <a:pt x="116497" y="43392"/>
                    </a:cubicBezTo>
                    <a:cubicBezTo>
                      <a:pt x="121259" y="39581"/>
                      <a:pt x="126022" y="35772"/>
                      <a:pt x="126974" y="29104"/>
                    </a:cubicBezTo>
                    <a:cubicBezTo>
                      <a:pt x="128879" y="23389"/>
                      <a:pt x="127927" y="15769"/>
                      <a:pt x="124117" y="11006"/>
                    </a:cubicBezTo>
                    <a:cubicBezTo>
                      <a:pt x="121259" y="6244"/>
                      <a:pt x="115544" y="1481"/>
                      <a:pt x="109829" y="529"/>
                    </a:cubicBezTo>
                    <a:cubicBezTo>
                      <a:pt x="102209" y="-423"/>
                      <a:pt x="94589" y="-423"/>
                      <a:pt x="88874" y="3387"/>
                    </a:cubicBezTo>
                    <a:lnTo>
                      <a:pt x="88874" y="338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2" name="Freeform: Shape 81">
                <a:extLst>
                  <a:ext uri="{FF2B5EF4-FFF2-40B4-BE49-F238E27FC236}">
                    <a16:creationId xmlns:a16="http://schemas.microsoft.com/office/drawing/2014/main" id="{2E3958DE-D274-428A-B127-2816A17DCF69}"/>
                  </a:ext>
                </a:extLst>
              </p:cNvPr>
              <p:cNvSpPr/>
              <p:nvPr/>
            </p:nvSpPr>
            <p:spPr>
              <a:xfrm>
                <a:off x="5747308" y="3970019"/>
                <a:ext cx="650565" cy="1140298"/>
              </a:xfrm>
              <a:custGeom>
                <a:avLst/>
                <a:gdLst>
                  <a:gd name="connsiteX0" fmla="*/ 600152 w 650565"/>
                  <a:gd name="connsiteY0" fmla="*/ 1040130 h 1140298"/>
                  <a:gd name="connsiteX1" fmla="*/ 530619 w 650565"/>
                  <a:gd name="connsiteY1" fmla="*/ 1057275 h 1140298"/>
                  <a:gd name="connsiteX2" fmla="*/ 444894 w 650565"/>
                  <a:gd name="connsiteY2" fmla="*/ 1057275 h 1140298"/>
                  <a:gd name="connsiteX3" fmla="*/ 382982 w 650565"/>
                  <a:gd name="connsiteY3" fmla="*/ 1060133 h 1140298"/>
                  <a:gd name="connsiteX4" fmla="*/ 333452 w 650565"/>
                  <a:gd name="connsiteY4" fmla="*/ 1050608 h 1140298"/>
                  <a:gd name="connsiteX5" fmla="*/ 322974 w 650565"/>
                  <a:gd name="connsiteY5" fmla="*/ 1035368 h 1140298"/>
                  <a:gd name="connsiteX6" fmla="*/ 314402 w 650565"/>
                  <a:gd name="connsiteY6" fmla="*/ 1007745 h 1140298"/>
                  <a:gd name="connsiteX7" fmla="*/ 303924 w 650565"/>
                  <a:gd name="connsiteY7" fmla="*/ 945833 h 1140298"/>
                  <a:gd name="connsiteX8" fmla="*/ 285827 w 650565"/>
                  <a:gd name="connsiteY8" fmla="*/ 775335 h 1140298"/>
                  <a:gd name="connsiteX9" fmla="*/ 269634 w 650565"/>
                  <a:gd name="connsiteY9" fmla="*/ 687705 h 1140298"/>
                  <a:gd name="connsiteX10" fmla="*/ 243917 w 650565"/>
                  <a:gd name="connsiteY10" fmla="*/ 604838 h 1140298"/>
                  <a:gd name="connsiteX11" fmla="*/ 197244 w 650565"/>
                  <a:gd name="connsiteY11" fmla="*/ 435293 h 1140298"/>
                  <a:gd name="connsiteX12" fmla="*/ 159144 w 650565"/>
                  <a:gd name="connsiteY12" fmla="*/ 264795 h 1140298"/>
                  <a:gd name="connsiteX13" fmla="*/ 136284 w 650565"/>
                  <a:gd name="connsiteY13" fmla="*/ 116205 h 1140298"/>
                  <a:gd name="connsiteX14" fmla="*/ 74372 w 650565"/>
                  <a:gd name="connsiteY14" fmla="*/ 11430 h 1140298"/>
                  <a:gd name="connsiteX15" fmla="*/ 47702 w 650565"/>
                  <a:gd name="connsiteY15" fmla="*/ 0 h 1140298"/>
                  <a:gd name="connsiteX16" fmla="*/ 21032 w 650565"/>
                  <a:gd name="connsiteY16" fmla="*/ 12383 h 1140298"/>
                  <a:gd name="connsiteX17" fmla="*/ 1982 w 650565"/>
                  <a:gd name="connsiteY17" fmla="*/ 49530 h 1140298"/>
                  <a:gd name="connsiteX18" fmla="*/ 12459 w 650565"/>
                  <a:gd name="connsiteY18" fmla="*/ 152400 h 1140298"/>
                  <a:gd name="connsiteX19" fmla="*/ 38177 w 650565"/>
                  <a:gd name="connsiteY19" fmla="*/ 238125 h 1140298"/>
                  <a:gd name="connsiteX20" fmla="*/ 71514 w 650565"/>
                  <a:gd name="connsiteY20" fmla="*/ 393383 h 1140298"/>
                  <a:gd name="connsiteX21" fmla="*/ 113424 w 650565"/>
                  <a:gd name="connsiteY21" fmla="*/ 565785 h 1140298"/>
                  <a:gd name="connsiteX22" fmla="*/ 160097 w 650565"/>
                  <a:gd name="connsiteY22" fmla="*/ 741045 h 1140298"/>
                  <a:gd name="connsiteX23" fmla="*/ 206769 w 650565"/>
                  <a:gd name="connsiteY23" fmla="*/ 911543 h 1140298"/>
                  <a:gd name="connsiteX24" fmla="*/ 231534 w 650565"/>
                  <a:gd name="connsiteY24" fmla="*/ 1053465 h 1140298"/>
                  <a:gd name="connsiteX25" fmla="*/ 332499 w 650565"/>
                  <a:gd name="connsiteY25" fmla="*/ 1132523 h 1140298"/>
                  <a:gd name="connsiteX26" fmla="*/ 458229 w 650565"/>
                  <a:gd name="connsiteY26" fmla="*/ 1140143 h 1140298"/>
                  <a:gd name="connsiteX27" fmla="*/ 586817 w 650565"/>
                  <a:gd name="connsiteY27" fmla="*/ 1118235 h 1140298"/>
                  <a:gd name="connsiteX28" fmla="*/ 643014 w 650565"/>
                  <a:gd name="connsiteY28" fmla="*/ 1079183 h 1140298"/>
                  <a:gd name="connsiteX29" fmla="*/ 609677 w 650565"/>
                  <a:gd name="connsiteY29" fmla="*/ 1045845 h 1140298"/>
                  <a:gd name="connsiteX30" fmla="*/ 558242 w 650565"/>
                  <a:gd name="connsiteY30" fmla="*/ 1080135 h 1140298"/>
                  <a:gd name="connsiteX31" fmla="*/ 501092 w 650565"/>
                  <a:gd name="connsiteY31" fmla="*/ 1091565 h 1140298"/>
                  <a:gd name="connsiteX32" fmla="*/ 371552 w 650565"/>
                  <a:gd name="connsiteY32" fmla="*/ 1090613 h 1140298"/>
                  <a:gd name="connsiteX33" fmla="*/ 276302 w 650565"/>
                  <a:gd name="connsiteY33" fmla="*/ 1035368 h 1140298"/>
                  <a:gd name="connsiteX34" fmla="*/ 252489 w 650565"/>
                  <a:gd name="connsiteY34" fmla="*/ 893445 h 1140298"/>
                  <a:gd name="connsiteX35" fmla="*/ 203912 w 650565"/>
                  <a:gd name="connsiteY35" fmla="*/ 718185 h 1140298"/>
                  <a:gd name="connsiteX36" fmla="*/ 156287 w 650565"/>
                  <a:gd name="connsiteY36" fmla="*/ 540068 h 1140298"/>
                  <a:gd name="connsiteX37" fmla="*/ 115329 w 650565"/>
                  <a:gd name="connsiteY37" fmla="*/ 364808 h 1140298"/>
                  <a:gd name="connsiteX38" fmla="*/ 82944 w 650565"/>
                  <a:gd name="connsiteY38" fmla="*/ 216218 h 1140298"/>
                  <a:gd name="connsiteX39" fmla="*/ 52464 w 650565"/>
                  <a:gd name="connsiteY39" fmla="*/ 109538 h 1140298"/>
                  <a:gd name="connsiteX40" fmla="*/ 48654 w 650565"/>
                  <a:gd name="connsiteY40" fmla="*/ 60008 h 1140298"/>
                  <a:gd name="connsiteX41" fmla="*/ 48654 w 650565"/>
                  <a:gd name="connsiteY41" fmla="*/ 59055 h 1140298"/>
                  <a:gd name="connsiteX42" fmla="*/ 49607 w 650565"/>
                  <a:gd name="connsiteY42" fmla="*/ 52388 h 1140298"/>
                  <a:gd name="connsiteX43" fmla="*/ 50559 w 650565"/>
                  <a:gd name="connsiteY43" fmla="*/ 48578 h 1140298"/>
                  <a:gd name="connsiteX44" fmla="*/ 50559 w 650565"/>
                  <a:gd name="connsiteY44" fmla="*/ 47625 h 1140298"/>
                  <a:gd name="connsiteX45" fmla="*/ 53417 w 650565"/>
                  <a:gd name="connsiteY45" fmla="*/ 43815 h 1140298"/>
                  <a:gd name="connsiteX46" fmla="*/ 53417 w 650565"/>
                  <a:gd name="connsiteY46" fmla="*/ 43815 h 1140298"/>
                  <a:gd name="connsiteX47" fmla="*/ 52464 w 650565"/>
                  <a:gd name="connsiteY47" fmla="*/ 44768 h 1140298"/>
                  <a:gd name="connsiteX48" fmla="*/ 54369 w 650565"/>
                  <a:gd name="connsiteY48" fmla="*/ 43815 h 1140298"/>
                  <a:gd name="connsiteX49" fmla="*/ 41987 w 650565"/>
                  <a:gd name="connsiteY49" fmla="*/ 43815 h 1140298"/>
                  <a:gd name="connsiteX50" fmla="*/ 54369 w 650565"/>
                  <a:gd name="connsiteY50" fmla="*/ 52388 h 1140298"/>
                  <a:gd name="connsiteX51" fmla="*/ 67704 w 650565"/>
                  <a:gd name="connsiteY51" fmla="*/ 69533 h 1140298"/>
                  <a:gd name="connsiteX52" fmla="*/ 88659 w 650565"/>
                  <a:gd name="connsiteY52" fmla="*/ 115253 h 1140298"/>
                  <a:gd name="connsiteX53" fmla="*/ 110567 w 650565"/>
                  <a:gd name="connsiteY53" fmla="*/ 240983 h 1140298"/>
                  <a:gd name="connsiteX54" fmla="*/ 141047 w 650565"/>
                  <a:gd name="connsiteY54" fmla="*/ 397193 h 1140298"/>
                  <a:gd name="connsiteX55" fmla="*/ 182004 w 650565"/>
                  <a:gd name="connsiteY55" fmla="*/ 554355 h 1140298"/>
                  <a:gd name="connsiteX56" fmla="*/ 226772 w 650565"/>
                  <a:gd name="connsiteY56" fmla="*/ 704850 h 1140298"/>
                  <a:gd name="connsiteX57" fmla="*/ 248679 w 650565"/>
                  <a:gd name="connsiteY57" fmla="*/ 859155 h 1140298"/>
                  <a:gd name="connsiteX58" fmla="*/ 266777 w 650565"/>
                  <a:gd name="connsiteY58" fmla="*/ 1000125 h 1140298"/>
                  <a:gd name="connsiteX59" fmla="*/ 321069 w 650565"/>
                  <a:gd name="connsiteY59" fmla="*/ 1094423 h 1140298"/>
                  <a:gd name="connsiteX60" fmla="*/ 449657 w 650565"/>
                  <a:gd name="connsiteY60" fmla="*/ 1102043 h 1140298"/>
                  <a:gd name="connsiteX61" fmla="*/ 540144 w 650565"/>
                  <a:gd name="connsiteY61" fmla="*/ 1102043 h 1140298"/>
                  <a:gd name="connsiteX62" fmla="*/ 614439 w 650565"/>
                  <a:gd name="connsiteY62" fmla="*/ 1083945 h 1140298"/>
                  <a:gd name="connsiteX63" fmla="*/ 630632 w 650565"/>
                  <a:gd name="connsiteY63" fmla="*/ 1054418 h 1140298"/>
                  <a:gd name="connsiteX64" fmla="*/ 600152 w 650565"/>
                  <a:gd name="connsiteY64" fmla="*/ 1040130 h 1140298"/>
                  <a:gd name="connsiteX65" fmla="*/ 600152 w 650565"/>
                  <a:gd name="connsiteY65" fmla="*/ 1040130 h 1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50565" h="1140298">
                    <a:moveTo>
                      <a:pt x="600152" y="1040130"/>
                    </a:moveTo>
                    <a:cubicBezTo>
                      <a:pt x="576339" y="1042988"/>
                      <a:pt x="554432" y="1056323"/>
                      <a:pt x="530619" y="1057275"/>
                    </a:cubicBezTo>
                    <a:cubicBezTo>
                      <a:pt x="502044" y="1059180"/>
                      <a:pt x="473469" y="1056323"/>
                      <a:pt x="444894" y="1057275"/>
                    </a:cubicBezTo>
                    <a:cubicBezTo>
                      <a:pt x="423939" y="1057275"/>
                      <a:pt x="403937" y="1060133"/>
                      <a:pt x="382982" y="1060133"/>
                    </a:cubicBezTo>
                    <a:cubicBezTo>
                      <a:pt x="365837" y="1060133"/>
                      <a:pt x="345834" y="1060133"/>
                      <a:pt x="333452" y="1050608"/>
                    </a:cubicBezTo>
                    <a:cubicBezTo>
                      <a:pt x="329642" y="1047750"/>
                      <a:pt x="325832" y="1042035"/>
                      <a:pt x="322974" y="1035368"/>
                    </a:cubicBezTo>
                    <a:cubicBezTo>
                      <a:pt x="319164" y="1026795"/>
                      <a:pt x="317259" y="1017270"/>
                      <a:pt x="314402" y="1007745"/>
                    </a:cubicBezTo>
                    <a:cubicBezTo>
                      <a:pt x="309639" y="987743"/>
                      <a:pt x="307734" y="966788"/>
                      <a:pt x="303924" y="945833"/>
                    </a:cubicBezTo>
                    <a:cubicBezTo>
                      <a:pt x="294399" y="889635"/>
                      <a:pt x="293447" y="832485"/>
                      <a:pt x="285827" y="775335"/>
                    </a:cubicBezTo>
                    <a:cubicBezTo>
                      <a:pt x="282017" y="745808"/>
                      <a:pt x="277254" y="716280"/>
                      <a:pt x="269634" y="687705"/>
                    </a:cubicBezTo>
                    <a:cubicBezTo>
                      <a:pt x="262014" y="660083"/>
                      <a:pt x="252489" y="632460"/>
                      <a:pt x="243917" y="604838"/>
                    </a:cubicBezTo>
                    <a:cubicBezTo>
                      <a:pt x="226772" y="548640"/>
                      <a:pt x="211532" y="491490"/>
                      <a:pt x="197244" y="435293"/>
                    </a:cubicBezTo>
                    <a:cubicBezTo>
                      <a:pt x="182957" y="379095"/>
                      <a:pt x="167717" y="321945"/>
                      <a:pt x="159144" y="264795"/>
                    </a:cubicBezTo>
                    <a:cubicBezTo>
                      <a:pt x="151524" y="215265"/>
                      <a:pt x="150572" y="163830"/>
                      <a:pt x="136284" y="116205"/>
                    </a:cubicBezTo>
                    <a:cubicBezTo>
                      <a:pt x="124854" y="78105"/>
                      <a:pt x="107709" y="35243"/>
                      <a:pt x="74372" y="11430"/>
                    </a:cubicBezTo>
                    <a:cubicBezTo>
                      <a:pt x="66752" y="5715"/>
                      <a:pt x="57227" y="0"/>
                      <a:pt x="47702" y="0"/>
                    </a:cubicBezTo>
                    <a:cubicBezTo>
                      <a:pt x="38177" y="0"/>
                      <a:pt x="27699" y="6668"/>
                      <a:pt x="21032" y="12383"/>
                    </a:cubicBezTo>
                    <a:cubicBezTo>
                      <a:pt x="10554" y="21908"/>
                      <a:pt x="3887" y="36195"/>
                      <a:pt x="1982" y="49530"/>
                    </a:cubicBezTo>
                    <a:cubicBezTo>
                      <a:pt x="-3733" y="83820"/>
                      <a:pt x="3887" y="120015"/>
                      <a:pt x="12459" y="152400"/>
                    </a:cubicBezTo>
                    <a:cubicBezTo>
                      <a:pt x="20079" y="180975"/>
                      <a:pt x="29604" y="209550"/>
                      <a:pt x="38177" y="238125"/>
                    </a:cubicBezTo>
                    <a:cubicBezTo>
                      <a:pt x="53417" y="288608"/>
                      <a:pt x="61989" y="340995"/>
                      <a:pt x="71514" y="393383"/>
                    </a:cubicBezTo>
                    <a:cubicBezTo>
                      <a:pt x="81992" y="452438"/>
                      <a:pt x="98184" y="508635"/>
                      <a:pt x="113424" y="565785"/>
                    </a:cubicBezTo>
                    <a:cubicBezTo>
                      <a:pt x="128664" y="623888"/>
                      <a:pt x="143904" y="682943"/>
                      <a:pt x="160097" y="741045"/>
                    </a:cubicBezTo>
                    <a:cubicBezTo>
                      <a:pt x="176289" y="797243"/>
                      <a:pt x="197244" y="853440"/>
                      <a:pt x="206769" y="911543"/>
                    </a:cubicBezTo>
                    <a:cubicBezTo>
                      <a:pt x="214389" y="959168"/>
                      <a:pt x="211532" y="1008698"/>
                      <a:pt x="231534" y="1053465"/>
                    </a:cubicBezTo>
                    <a:cubicBezTo>
                      <a:pt x="250584" y="1095375"/>
                      <a:pt x="288684" y="1122045"/>
                      <a:pt x="332499" y="1132523"/>
                    </a:cubicBezTo>
                    <a:cubicBezTo>
                      <a:pt x="373457" y="1142048"/>
                      <a:pt x="416319" y="1140143"/>
                      <a:pt x="458229" y="1140143"/>
                    </a:cubicBezTo>
                    <a:cubicBezTo>
                      <a:pt x="502044" y="1140143"/>
                      <a:pt x="545859" y="1138238"/>
                      <a:pt x="586817" y="1118235"/>
                    </a:cubicBezTo>
                    <a:cubicBezTo>
                      <a:pt x="607772" y="1108710"/>
                      <a:pt x="625869" y="1094423"/>
                      <a:pt x="643014" y="1079183"/>
                    </a:cubicBezTo>
                    <a:cubicBezTo>
                      <a:pt x="665874" y="1058228"/>
                      <a:pt x="631584" y="1024890"/>
                      <a:pt x="609677" y="1045845"/>
                    </a:cubicBezTo>
                    <a:cubicBezTo>
                      <a:pt x="594437" y="1060133"/>
                      <a:pt x="577292" y="1072515"/>
                      <a:pt x="558242" y="1080135"/>
                    </a:cubicBezTo>
                    <a:cubicBezTo>
                      <a:pt x="540144" y="1087755"/>
                      <a:pt x="520142" y="1090613"/>
                      <a:pt x="501092" y="1091565"/>
                    </a:cubicBezTo>
                    <a:cubicBezTo>
                      <a:pt x="459182" y="1094423"/>
                      <a:pt x="414414" y="1095375"/>
                      <a:pt x="371552" y="1090613"/>
                    </a:cubicBezTo>
                    <a:cubicBezTo>
                      <a:pt x="332499" y="1086803"/>
                      <a:pt x="295352" y="1072515"/>
                      <a:pt x="276302" y="1035368"/>
                    </a:cubicBezTo>
                    <a:cubicBezTo>
                      <a:pt x="255347" y="992505"/>
                      <a:pt x="260109" y="940118"/>
                      <a:pt x="252489" y="893445"/>
                    </a:cubicBezTo>
                    <a:cubicBezTo>
                      <a:pt x="242012" y="833438"/>
                      <a:pt x="221057" y="776288"/>
                      <a:pt x="203912" y="718185"/>
                    </a:cubicBezTo>
                    <a:cubicBezTo>
                      <a:pt x="187719" y="659130"/>
                      <a:pt x="172479" y="600075"/>
                      <a:pt x="156287" y="540068"/>
                    </a:cubicBezTo>
                    <a:cubicBezTo>
                      <a:pt x="141047" y="481965"/>
                      <a:pt x="125807" y="424815"/>
                      <a:pt x="115329" y="364808"/>
                    </a:cubicBezTo>
                    <a:cubicBezTo>
                      <a:pt x="106757" y="315278"/>
                      <a:pt x="98184" y="264795"/>
                      <a:pt x="82944" y="216218"/>
                    </a:cubicBezTo>
                    <a:cubicBezTo>
                      <a:pt x="71514" y="180975"/>
                      <a:pt x="60084" y="145733"/>
                      <a:pt x="52464" y="109538"/>
                    </a:cubicBezTo>
                    <a:cubicBezTo>
                      <a:pt x="49607" y="93345"/>
                      <a:pt x="47702" y="79058"/>
                      <a:pt x="48654" y="60008"/>
                    </a:cubicBezTo>
                    <a:cubicBezTo>
                      <a:pt x="48654" y="53340"/>
                      <a:pt x="47702" y="62865"/>
                      <a:pt x="48654" y="59055"/>
                    </a:cubicBezTo>
                    <a:cubicBezTo>
                      <a:pt x="48654" y="57150"/>
                      <a:pt x="49607" y="54293"/>
                      <a:pt x="49607" y="52388"/>
                    </a:cubicBezTo>
                    <a:cubicBezTo>
                      <a:pt x="49607" y="51435"/>
                      <a:pt x="50559" y="50483"/>
                      <a:pt x="50559" y="48578"/>
                    </a:cubicBezTo>
                    <a:cubicBezTo>
                      <a:pt x="51512" y="43815"/>
                      <a:pt x="48654" y="51435"/>
                      <a:pt x="50559" y="47625"/>
                    </a:cubicBezTo>
                    <a:cubicBezTo>
                      <a:pt x="51512" y="45720"/>
                      <a:pt x="52464" y="44768"/>
                      <a:pt x="53417" y="43815"/>
                    </a:cubicBezTo>
                    <a:cubicBezTo>
                      <a:pt x="50559" y="47625"/>
                      <a:pt x="51512" y="44768"/>
                      <a:pt x="53417" y="43815"/>
                    </a:cubicBezTo>
                    <a:cubicBezTo>
                      <a:pt x="56274" y="42863"/>
                      <a:pt x="53417" y="43815"/>
                      <a:pt x="52464" y="44768"/>
                    </a:cubicBezTo>
                    <a:cubicBezTo>
                      <a:pt x="53417" y="43815"/>
                      <a:pt x="60084" y="40958"/>
                      <a:pt x="54369" y="43815"/>
                    </a:cubicBezTo>
                    <a:cubicBezTo>
                      <a:pt x="50559" y="43815"/>
                      <a:pt x="45797" y="43815"/>
                      <a:pt x="41987" y="43815"/>
                    </a:cubicBezTo>
                    <a:cubicBezTo>
                      <a:pt x="44844" y="44768"/>
                      <a:pt x="50559" y="48578"/>
                      <a:pt x="54369" y="52388"/>
                    </a:cubicBezTo>
                    <a:cubicBezTo>
                      <a:pt x="60084" y="58103"/>
                      <a:pt x="62942" y="62865"/>
                      <a:pt x="67704" y="69533"/>
                    </a:cubicBezTo>
                    <a:cubicBezTo>
                      <a:pt x="76277" y="83820"/>
                      <a:pt x="82944" y="100013"/>
                      <a:pt x="88659" y="115253"/>
                    </a:cubicBezTo>
                    <a:cubicBezTo>
                      <a:pt x="101994" y="156210"/>
                      <a:pt x="105804" y="198120"/>
                      <a:pt x="110567" y="240983"/>
                    </a:cubicBezTo>
                    <a:cubicBezTo>
                      <a:pt x="117234" y="294323"/>
                      <a:pt x="128664" y="345758"/>
                      <a:pt x="141047" y="397193"/>
                    </a:cubicBezTo>
                    <a:cubicBezTo>
                      <a:pt x="153429" y="449580"/>
                      <a:pt x="167717" y="501968"/>
                      <a:pt x="182004" y="554355"/>
                    </a:cubicBezTo>
                    <a:cubicBezTo>
                      <a:pt x="196292" y="604838"/>
                      <a:pt x="213437" y="654368"/>
                      <a:pt x="226772" y="704850"/>
                    </a:cubicBezTo>
                    <a:cubicBezTo>
                      <a:pt x="240107" y="755333"/>
                      <a:pt x="243917" y="807720"/>
                      <a:pt x="248679" y="859155"/>
                    </a:cubicBezTo>
                    <a:cubicBezTo>
                      <a:pt x="252489" y="906780"/>
                      <a:pt x="259157" y="953453"/>
                      <a:pt x="266777" y="1000125"/>
                    </a:cubicBezTo>
                    <a:cubicBezTo>
                      <a:pt x="273444" y="1036320"/>
                      <a:pt x="283922" y="1078230"/>
                      <a:pt x="321069" y="1094423"/>
                    </a:cubicBezTo>
                    <a:cubicBezTo>
                      <a:pt x="362027" y="1112520"/>
                      <a:pt x="406794" y="1102043"/>
                      <a:pt x="449657" y="1102043"/>
                    </a:cubicBezTo>
                    <a:cubicBezTo>
                      <a:pt x="480137" y="1102043"/>
                      <a:pt x="510617" y="1104900"/>
                      <a:pt x="540144" y="1102043"/>
                    </a:cubicBezTo>
                    <a:cubicBezTo>
                      <a:pt x="565862" y="1099185"/>
                      <a:pt x="588722" y="1086803"/>
                      <a:pt x="614439" y="1083945"/>
                    </a:cubicBezTo>
                    <a:cubicBezTo>
                      <a:pt x="626822" y="1082040"/>
                      <a:pt x="634442" y="1065848"/>
                      <a:pt x="630632" y="1054418"/>
                    </a:cubicBezTo>
                    <a:cubicBezTo>
                      <a:pt x="625869" y="1042988"/>
                      <a:pt x="612534" y="1039178"/>
                      <a:pt x="600152" y="1040130"/>
                    </a:cubicBezTo>
                    <a:lnTo>
                      <a:pt x="600152" y="10401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3" name="Freeform: Shape 82">
                <a:extLst>
                  <a:ext uri="{FF2B5EF4-FFF2-40B4-BE49-F238E27FC236}">
                    <a16:creationId xmlns:a16="http://schemas.microsoft.com/office/drawing/2014/main" id="{798064CF-BBF1-4D68-8A24-CA5B64B1E4AD}"/>
                  </a:ext>
                </a:extLst>
              </p:cNvPr>
              <p:cNvSpPr/>
              <p:nvPr/>
            </p:nvSpPr>
            <p:spPr>
              <a:xfrm>
                <a:off x="6341533" y="4964261"/>
                <a:ext cx="285127" cy="313586"/>
              </a:xfrm>
              <a:custGeom>
                <a:avLst/>
                <a:gdLst>
                  <a:gd name="connsiteX0" fmla="*/ 53552 w 285127"/>
                  <a:gd name="connsiteY0" fmla="*/ 195431 h 313586"/>
                  <a:gd name="connsiteX1" fmla="*/ 51647 w 285127"/>
                  <a:gd name="connsiteY1" fmla="*/ 161141 h 313586"/>
                  <a:gd name="connsiteX2" fmla="*/ 51647 w 285127"/>
                  <a:gd name="connsiteY2" fmla="*/ 152569 h 313586"/>
                  <a:gd name="connsiteX3" fmla="*/ 51647 w 285127"/>
                  <a:gd name="connsiteY3" fmla="*/ 148758 h 313586"/>
                  <a:gd name="connsiteX4" fmla="*/ 52599 w 285127"/>
                  <a:gd name="connsiteY4" fmla="*/ 143996 h 313586"/>
                  <a:gd name="connsiteX5" fmla="*/ 51647 w 285127"/>
                  <a:gd name="connsiteY5" fmla="*/ 145901 h 313586"/>
                  <a:gd name="connsiteX6" fmla="*/ 51647 w 285127"/>
                  <a:gd name="connsiteY6" fmla="*/ 145901 h 313586"/>
                  <a:gd name="connsiteX7" fmla="*/ 48789 w 285127"/>
                  <a:gd name="connsiteY7" fmla="*/ 147806 h 313586"/>
                  <a:gd name="connsiteX8" fmla="*/ 19262 w 285127"/>
                  <a:gd name="connsiteY8" fmla="*/ 131614 h 313586"/>
                  <a:gd name="connsiteX9" fmla="*/ 58314 w 285127"/>
                  <a:gd name="connsiteY9" fmla="*/ 259249 h 313586"/>
                  <a:gd name="connsiteX10" fmla="*/ 102129 w 285127"/>
                  <a:gd name="connsiteY10" fmla="*/ 253533 h 313586"/>
                  <a:gd name="connsiteX11" fmla="*/ 86889 w 285127"/>
                  <a:gd name="connsiteY11" fmla="*/ 103039 h 313586"/>
                  <a:gd name="connsiteX12" fmla="*/ 40217 w 285127"/>
                  <a:gd name="connsiteY12" fmla="*/ 109706 h 313586"/>
                  <a:gd name="connsiteX13" fmla="*/ 38312 w 285127"/>
                  <a:gd name="connsiteY13" fmla="*/ 202099 h 313586"/>
                  <a:gd name="connsiteX14" fmla="*/ 55457 w 285127"/>
                  <a:gd name="connsiteY14" fmla="*/ 277346 h 313586"/>
                  <a:gd name="connsiteX15" fmla="*/ 167852 w 285127"/>
                  <a:gd name="connsiteY15" fmla="*/ 312589 h 313586"/>
                  <a:gd name="connsiteX16" fmla="*/ 275484 w 285127"/>
                  <a:gd name="connsiteY16" fmla="*/ 271631 h 313586"/>
                  <a:gd name="connsiteX17" fmla="*/ 266912 w 285127"/>
                  <a:gd name="connsiteY17" fmla="*/ 154474 h 313586"/>
                  <a:gd name="connsiteX18" fmla="*/ 207857 w 285127"/>
                  <a:gd name="connsiteY18" fmla="*/ 6836 h 313586"/>
                  <a:gd name="connsiteX19" fmla="*/ 184997 w 285127"/>
                  <a:gd name="connsiteY19" fmla="*/ 1121 h 313586"/>
                  <a:gd name="connsiteX20" fmla="*/ 150707 w 285127"/>
                  <a:gd name="connsiteY20" fmla="*/ 103991 h 313586"/>
                  <a:gd name="connsiteX21" fmla="*/ 194522 w 285127"/>
                  <a:gd name="connsiteY21" fmla="*/ 206861 h 313586"/>
                  <a:gd name="connsiteX22" fmla="*/ 230717 w 285127"/>
                  <a:gd name="connsiteY22" fmla="*/ 185906 h 313586"/>
                  <a:gd name="connsiteX23" fmla="*/ 216429 w 285127"/>
                  <a:gd name="connsiteY23" fmla="*/ 113516 h 313586"/>
                  <a:gd name="connsiteX24" fmla="*/ 174519 w 285127"/>
                  <a:gd name="connsiteY24" fmla="*/ 42079 h 313586"/>
                  <a:gd name="connsiteX25" fmla="*/ 108797 w 285127"/>
                  <a:gd name="connsiteY25" fmla="*/ 175429 h 313586"/>
                  <a:gd name="connsiteX26" fmla="*/ 135467 w 285127"/>
                  <a:gd name="connsiteY26" fmla="*/ 261153 h 313586"/>
                  <a:gd name="connsiteX27" fmla="*/ 172614 w 285127"/>
                  <a:gd name="connsiteY27" fmla="*/ 256391 h 313586"/>
                  <a:gd name="connsiteX28" fmla="*/ 131657 w 285127"/>
                  <a:gd name="connsiteY28" fmla="*/ 114469 h 313586"/>
                  <a:gd name="connsiteX29" fmla="*/ 103082 w 285127"/>
                  <a:gd name="connsiteY29" fmla="*/ 118279 h 313586"/>
                  <a:gd name="connsiteX30" fmla="*/ 114512 w 285127"/>
                  <a:gd name="connsiteY30" fmla="*/ 264011 h 313586"/>
                  <a:gd name="connsiteX31" fmla="*/ 137372 w 285127"/>
                  <a:gd name="connsiteY31" fmla="*/ 258296 h 313586"/>
                  <a:gd name="connsiteX32" fmla="*/ 101177 w 285127"/>
                  <a:gd name="connsiteY32" fmla="*/ 16361 h 313586"/>
                  <a:gd name="connsiteX33" fmla="*/ 67839 w 285127"/>
                  <a:gd name="connsiteY33" fmla="*/ 16361 h 313586"/>
                  <a:gd name="connsiteX34" fmla="*/ 67839 w 285127"/>
                  <a:gd name="connsiteY34" fmla="*/ 49699 h 313586"/>
                  <a:gd name="connsiteX35" fmla="*/ 116417 w 285127"/>
                  <a:gd name="connsiteY35" fmla="*/ 137329 h 313586"/>
                  <a:gd name="connsiteX36" fmla="*/ 103082 w 285127"/>
                  <a:gd name="connsiteY36" fmla="*/ 224958 h 313586"/>
                  <a:gd name="connsiteX37" fmla="*/ 125942 w 285127"/>
                  <a:gd name="connsiteY37" fmla="*/ 219244 h 313586"/>
                  <a:gd name="connsiteX38" fmla="*/ 124037 w 285127"/>
                  <a:gd name="connsiteY38" fmla="*/ 217339 h 313586"/>
                  <a:gd name="connsiteX39" fmla="*/ 124989 w 285127"/>
                  <a:gd name="connsiteY39" fmla="*/ 217339 h 313586"/>
                  <a:gd name="connsiteX40" fmla="*/ 122132 w 285127"/>
                  <a:gd name="connsiteY40" fmla="*/ 211624 h 313586"/>
                  <a:gd name="connsiteX41" fmla="*/ 120227 w 285127"/>
                  <a:gd name="connsiteY41" fmla="*/ 204956 h 313586"/>
                  <a:gd name="connsiteX42" fmla="*/ 120227 w 285127"/>
                  <a:gd name="connsiteY42" fmla="*/ 203051 h 313586"/>
                  <a:gd name="connsiteX43" fmla="*/ 120227 w 285127"/>
                  <a:gd name="connsiteY43" fmla="*/ 188764 h 313586"/>
                  <a:gd name="connsiteX44" fmla="*/ 122132 w 285127"/>
                  <a:gd name="connsiteY44" fmla="*/ 179239 h 313586"/>
                  <a:gd name="connsiteX45" fmla="*/ 126894 w 285127"/>
                  <a:gd name="connsiteY45" fmla="*/ 164951 h 313586"/>
                  <a:gd name="connsiteX46" fmla="*/ 127847 w 285127"/>
                  <a:gd name="connsiteY46" fmla="*/ 163046 h 313586"/>
                  <a:gd name="connsiteX47" fmla="*/ 130704 w 285127"/>
                  <a:gd name="connsiteY47" fmla="*/ 158283 h 313586"/>
                  <a:gd name="connsiteX48" fmla="*/ 131657 w 285127"/>
                  <a:gd name="connsiteY48" fmla="*/ 156379 h 313586"/>
                  <a:gd name="connsiteX49" fmla="*/ 135467 w 285127"/>
                  <a:gd name="connsiteY49" fmla="*/ 152569 h 313586"/>
                  <a:gd name="connsiteX50" fmla="*/ 106892 w 285127"/>
                  <a:gd name="connsiteY50" fmla="*/ 156379 h 313586"/>
                  <a:gd name="connsiteX51" fmla="*/ 130704 w 285127"/>
                  <a:gd name="connsiteY51" fmla="*/ 233531 h 313586"/>
                  <a:gd name="connsiteX52" fmla="*/ 167852 w 285127"/>
                  <a:gd name="connsiteY52" fmla="*/ 228769 h 313586"/>
                  <a:gd name="connsiteX53" fmla="*/ 165947 w 285127"/>
                  <a:gd name="connsiteY53" fmla="*/ 225911 h 313586"/>
                  <a:gd name="connsiteX54" fmla="*/ 163089 w 285127"/>
                  <a:gd name="connsiteY54" fmla="*/ 221149 h 313586"/>
                  <a:gd name="connsiteX55" fmla="*/ 157374 w 285127"/>
                  <a:gd name="connsiteY55" fmla="*/ 201146 h 313586"/>
                  <a:gd name="connsiteX56" fmla="*/ 154517 w 285127"/>
                  <a:gd name="connsiteY56" fmla="*/ 180191 h 313586"/>
                  <a:gd name="connsiteX57" fmla="*/ 153564 w 285127"/>
                  <a:gd name="connsiteY57" fmla="*/ 152569 h 313586"/>
                  <a:gd name="connsiteX58" fmla="*/ 159279 w 285127"/>
                  <a:gd name="connsiteY58" fmla="*/ 105896 h 313586"/>
                  <a:gd name="connsiteX59" fmla="*/ 162137 w 285127"/>
                  <a:gd name="connsiteY59" fmla="*/ 94466 h 313586"/>
                  <a:gd name="connsiteX60" fmla="*/ 164042 w 285127"/>
                  <a:gd name="connsiteY60" fmla="*/ 87799 h 313586"/>
                  <a:gd name="connsiteX61" fmla="*/ 167852 w 285127"/>
                  <a:gd name="connsiteY61" fmla="*/ 80179 h 313586"/>
                  <a:gd name="connsiteX62" fmla="*/ 169757 w 285127"/>
                  <a:gd name="connsiteY62" fmla="*/ 76369 h 313586"/>
                  <a:gd name="connsiteX63" fmla="*/ 169757 w 285127"/>
                  <a:gd name="connsiteY63" fmla="*/ 76369 h 313586"/>
                  <a:gd name="connsiteX64" fmla="*/ 146897 w 285127"/>
                  <a:gd name="connsiteY64" fmla="*/ 82083 h 313586"/>
                  <a:gd name="connsiteX65" fmla="*/ 146897 w 285127"/>
                  <a:gd name="connsiteY65" fmla="*/ 82083 h 313586"/>
                  <a:gd name="connsiteX66" fmla="*/ 147849 w 285127"/>
                  <a:gd name="connsiteY66" fmla="*/ 83036 h 313586"/>
                  <a:gd name="connsiteX67" fmla="*/ 149754 w 285127"/>
                  <a:gd name="connsiteY67" fmla="*/ 85894 h 313586"/>
                  <a:gd name="connsiteX68" fmla="*/ 153564 w 285127"/>
                  <a:gd name="connsiteY68" fmla="*/ 91608 h 313586"/>
                  <a:gd name="connsiteX69" fmla="*/ 167852 w 285127"/>
                  <a:gd name="connsiteY69" fmla="*/ 123994 h 313586"/>
                  <a:gd name="connsiteX70" fmla="*/ 178329 w 285127"/>
                  <a:gd name="connsiteY70" fmla="*/ 162094 h 313586"/>
                  <a:gd name="connsiteX71" fmla="*/ 180234 w 285127"/>
                  <a:gd name="connsiteY71" fmla="*/ 169714 h 313586"/>
                  <a:gd name="connsiteX72" fmla="*/ 181187 w 285127"/>
                  <a:gd name="connsiteY72" fmla="*/ 173524 h 313586"/>
                  <a:gd name="connsiteX73" fmla="*/ 181187 w 285127"/>
                  <a:gd name="connsiteY73" fmla="*/ 184953 h 313586"/>
                  <a:gd name="connsiteX74" fmla="*/ 217382 w 285127"/>
                  <a:gd name="connsiteY74" fmla="*/ 163999 h 313586"/>
                  <a:gd name="connsiteX75" fmla="*/ 219287 w 285127"/>
                  <a:gd name="connsiteY75" fmla="*/ 165904 h 313586"/>
                  <a:gd name="connsiteX76" fmla="*/ 215477 w 285127"/>
                  <a:gd name="connsiteY76" fmla="*/ 159236 h 313586"/>
                  <a:gd name="connsiteX77" fmla="*/ 210714 w 285127"/>
                  <a:gd name="connsiteY77" fmla="*/ 150664 h 313586"/>
                  <a:gd name="connsiteX78" fmla="*/ 209762 w 285127"/>
                  <a:gd name="connsiteY78" fmla="*/ 149711 h 313586"/>
                  <a:gd name="connsiteX79" fmla="*/ 207857 w 285127"/>
                  <a:gd name="connsiteY79" fmla="*/ 145901 h 313586"/>
                  <a:gd name="connsiteX80" fmla="*/ 195474 w 285127"/>
                  <a:gd name="connsiteY80" fmla="*/ 99229 h 313586"/>
                  <a:gd name="connsiteX81" fmla="*/ 194522 w 285127"/>
                  <a:gd name="connsiteY81" fmla="*/ 91608 h 313586"/>
                  <a:gd name="connsiteX82" fmla="*/ 193569 w 285127"/>
                  <a:gd name="connsiteY82" fmla="*/ 79226 h 313586"/>
                  <a:gd name="connsiteX83" fmla="*/ 194522 w 285127"/>
                  <a:gd name="connsiteY83" fmla="*/ 57319 h 313586"/>
                  <a:gd name="connsiteX84" fmla="*/ 194522 w 285127"/>
                  <a:gd name="connsiteY84" fmla="*/ 56366 h 313586"/>
                  <a:gd name="connsiteX85" fmla="*/ 195474 w 285127"/>
                  <a:gd name="connsiteY85" fmla="*/ 52556 h 313586"/>
                  <a:gd name="connsiteX86" fmla="*/ 196427 w 285127"/>
                  <a:gd name="connsiteY86" fmla="*/ 47794 h 313586"/>
                  <a:gd name="connsiteX87" fmla="*/ 198332 w 285127"/>
                  <a:gd name="connsiteY87" fmla="*/ 43983 h 313586"/>
                  <a:gd name="connsiteX88" fmla="*/ 197379 w 285127"/>
                  <a:gd name="connsiteY88" fmla="*/ 44936 h 313586"/>
                  <a:gd name="connsiteX89" fmla="*/ 195474 w 285127"/>
                  <a:gd name="connsiteY89" fmla="*/ 45889 h 313586"/>
                  <a:gd name="connsiteX90" fmla="*/ 194522 w 285127"/>
                  <a:gd name="connsiteY90" fmla="*/ 45889 h 313586"/>
                  <a:gd name="connsiteX91" fmla="*/ 171662 w 285127"/>
                  <a:gd name="connsiteY91" fmla="*/ 40174 h 313586"/>
                  <a:gd name="connsiteX92" fmla="*/ 212619 w 285127"/>
                  <a:gd name="connsiteY92" fmla="*/ 144949 h 313586"/>
                  <a:gd name="connsiteX93" fmla="*/ 226907 w 285127"/>
                  <a:gd name="connsiteY93" fmla="*/ 199241 h 313586"/>
                  <a:gd name="connsiteX94" fmla="*/ 233574 w 285127"/>
                  <a:gd name="connsiteY94" fmla="*/ 224006 h 313586"/>
                  <a:gd name="connsiteX95" fmla="*/ 234527 w 285127"/>
                  <a:gd name="connsiteY95" fmla="*/ 231626 h 313586"/>
                  <a:gd name="connsiteX96" fmla="*/ 234527 w 285127"/>
                  <a:gd name="connsiteY96" fmla="*/ 238294 h 313586"/>
                  <a:gd name="connsiteX97" fmla="*/ 232622 w 285127"/>
                  <a:gd name="connsiteY97" fmla="*/ 245914 h 313586"/>
                  <a:gd name="connsiteX98" fmla="*/ 230717 w 285127"/>
                  <a:gd name="connsiteY98" fmla="*/ 249724 h 313586"/>
                  <a:gd name="connsiteX99" fmla="*/ 230717 w 285127"/>
                  <a:gd name="connsiteY99" fmla="*/ 249724 h 313586"/>
                  <a:gd name="connsiteX100" fmla="*/ 226907 w 285127"/>
                  <a:gd name="connsiteY100" fmla="*/ 253533 h 313586"/>
                  <a:gd name="connsiteX101" fmla="*/ 221192 w 285127"/>
                  <a:gd name="connsiteY101" fmla="*/ 256391 h 313586"/>
                  <a:gd name="connsiteX102" fmla="*/ 220239 w 285127"/>
                  <a:gd name="connsiteY102" fmla="*/ 256391 h 313586"/>
                  <a:gd name="connsiteX103" fmla="*/ 215477 w 285127"/>
                  <a:gd name="connsiteY103" fmla="*/ 258296 h 313586"/>
                  <a:gd name="connsiteX104" fmla="*/ 204999 w 285127"/>
                  <a:gd name="connsiteY104" fmla="*/ 261153 h 313586"/>
                  <a:gd name="connsiteX105" fmla="*/ 179282 w 285127"/>
                  <a:gd name="connsiteY105" fmla="*/ 264011 h 313586"/>
                  <a:gd name="connsiteX106" fmla="*/ 126894 w 285127"/>
                  <a:gd name="connsiteY106" fmla="*/ 265916 h 313586"/>
                  <a:gd name="connsiteX107" fmla="*/ 108797 w 285127"/>
                  <a:gd name="connsiteY107" fmla="*/ 263058 h 313586"/>
                  <a:gd name="connsiteX108" fmla="*/ 95462 w 285127"/>
                  <a:gd name="connsiteY108" fmla="*/ 255439 h 313586"/>
                  <a:gd name="connsiteX109" fmla="*/ 85937 w 285127"/>
                  <a:gd name="connsiteY109" fmla="*/ 237341 h 313586"/>
                  <a:gd name="connsiteX110" fmla="*/ 82127 w 285127"/>
                  <a:gd name="connsiteY110" fmla="*/ 199241 h 313586"/>
                  <a:gd name="connsiteX111" fmla="*/ 84032 w 285127"/>
                  <a:gd name="connsiteY111" fmla="*/ 108754 h 313586"/>
                  <a:gd name="connsiteX112" fmla="*/ 37359 w 285127"/>
                  <a:gd name="connsiteY112" fmla="*/ 115421 h 313586"/>
                  <a:gd name="connsiteX113" fmla="*/ 52599 w 285127"/>
                  <a:gd name="connsiteY113" fmla="*/ 240199 h 313586"/>
                  <a:gd name="connsiteX114" fmla="*/ 96414 w 285127"/>
                  <a:gd name="connsiteY114" fmla="*/ 234483 h 313586"/>
                  <a:gd name="connsiteX115" fmla="*/ 62124 w 285127"/>
                  <a:gd name="connsiteY115" fmla="*/ 118279 h 313586"/>
                  <a:gd name="connsiteX116" fmla="*/ 32597 w 285127"/>
                  <a:gd name="connsiteY116" fmla="*/ 102086 h 313586"/>
                  <a:gd name="connsiteX117" fmla="*/ 1164 w 285127"/>
                  <a:gd name="connsiteY117" fmla="*/ 196383 h 313586"/>
                  <a:gd name="connsiteX118" fmla="*/ 53552 w 285127"/>
                  <a:gd name="connsiteY118" fmla="*/ 195431 h 313586"/>
                  <a:gd name="connsiteX119" fmla="*/ 53552 w 285127"/>
                  <a:gd name="connsiteY119" fmla="*/ 195431 h 31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85127" h="313586">
                    <a:moveTo>
                      <a:pt x="53552" y="195431"/>
                    </a:moveTo>
                    <a:cubicBezTo>
                      <a:pt x="53552" y="184001"/>
                      <a:pt x="51647" y="172571"/>
                      <a:pt x="51647" y="161141"/>
                    </a:cubicBezTo>
                    <a:cubicBezTo>
                      <a:pt x="51647" y="158283"/>
                      <a:pt x="51647" y="155426"/>
                      <a:pt x="51647" y="152569"/>
                    </a:cubicBezTo>
                    <a:cubicBezTo>
                      <a:pt x="51647" y="152569"/>
                      <a:pt x="52599" y="144949"/>
                      <a:pt x="51647" y="148758"/>
                    </a:cubicBezTo>
                    <a:cubicBezTo>
                      <a:pt x="51647" y="146854"/>
                      <a:pt x="52599" y="145901"/>
                      <a:pt x="52599" y="143996"/>
                    </a:cubicBezTo>
                    <a:cubicBezTo>
                      <a:pt x="52599" y="144949"/>
                      <a:pt x="52599" y="144949"/>
                      <a:pt x="51647" y="145901"/>
                    </a:cubicBezTo>
                    <a:cubicBezTo>
                      <a:pt x="53552" y="143996"/>
                      <a:pt x="53552" y="143044"/>
                      <a:pt x="51647" y="145901"/>
                    </a:cubicBezTo>
                    <a:cubicBezTo>
                      <a:pt x="50694" y="146854"/>
                      <a:pt x="49742" y="147806"/>
                      <a:pt x="48789" y="147806"/>
                    </a:cubicBezTo>
                    <a:cubicBezTo>
                      <a:pt x="39264" y="142091"/>
                      <a:pt x="28787" y="136376"/>
                      <a:pt x="19262" y="131614"/>
                    </a:cubicBezTo>
                    <a:cubicBezTo>
                      <a:pt x="30692" y="175429"/>
                      <a:pt x="33549" y="220196"/>
                      <a:pt x="58314" y="259249"/>
                    </a:cubicBezTo>
                    <a:cubicBezTo>
                      <a:pt x="69744" y="278299"/>
                      <a:pt x="94509" y="272583"/>
                      <a:pt x="102129" y="253533"/>
                    </a:cubicBezTo>
                    <a:cubicBezTo>
                      <a:pt x="122132" y="204956"/>
                      <a:pt x="102129" y="149711"/>
                      <a:pt x="86889" y="103039"/>
                    </a:cubicBezTo>
                    <a:cubicBezTo>
                      <a:pt x="78317" y="78274"/>
                      <a:pt x="39264" y="81131"/>
                      <a:pt x="40217" y="109706"/>
                    </a:cubicBezTo>
                    <a:cubicBezTo>
                      <a:pt x="41169" y="140186"/>
                      <a:pt x="37359" y="171619"/>
                      <a:pt x="38312" y="202099"/>
                    </a:cubicBezTo>
                    <a:cubicBezTo>
                      <a:pt x="38312" y="227816"/>
                      <a:pt x="40217" y="255439"/>
                      <a:pt x="55457" y="277346"/>
                    </a:cubicBezTo>
                    <a:cubicBezTo>
                      <a:pt x="81174" y="314494"/>
                      <a:pt x="127847" y="315446"/>
                      <a:pt x="167852" y="312589"/>
                    </a:cubicBezTo>
                    <a:cubicBezTo>
                      <a:pt x="205952" y="309731"/>
                      <a:pt x="253577" y="308778"/>
                      <a:pt x="275484" y="271631"/>
                    </a:cubicBezTo>
                    <a:cubicBezTo>
                      <a:pt x="297392" y="235436"/>
                      <a:pt x="276437" y="191621"/>
                      <a:pt x="266912" y="154474"/>
                    </a:cubicBezTo>
                    <a:cubicBezTo>
                      <a:pt x="253577" y="103039"/>
                      <a:pt x="243099" y="47794"/>
                      <a:pt x="207857" y="6836"/>
                    </a:cubicBezTo>
                    <a:cubicBezTo>
                      <a:pt x="203094" y="1121"/>
                      <a:pt x="191664" y="-1736"/>
                      <a:pt x="184997" y="1121"/>
                    </a:cubicBezTo>
                    <a:cubicBezTo>
                      <a:pt x="144039" y="16361"/>
                      <a:pt x="145944" y="67796"/>
                      <a:pt x="150707" y="103991"/>
                    </a:cubicBezTo>
                    <a:cubicBezTo>
                      <a:pt x="155469" y="139233"/>
                      <a:pt x="164994" y="184953"/>
                      <a:pt x="194522" y="206861"/>
                    </a:cubicBezTo>
                    <a:cubicBezTo>
                      <a:pt x="210714" y="219244"/>
                      <a:pt x="228812" y="202099"/>
                      <a:pt x="230717" y="185906"/>
                    </a:cubicBezTo>
                    <a:cubicBezTo>
                      <a:pt x="233574" y="162094"/>
                      <a:pt x="224049" y="135424"/>
                      <a:pt x="216429" y="113516"/>
                    </a:cubicBezTo>
                    <a:cubicBezTo>
                      <a:pt x="207857" y="89704"/>
                      <a:pt x="197379" y="56366"/>
                      <a:pt x="174519" y="42079"/>
                    </a:cubicBezTo>
                    <a:cubicBezTo>
                      <a:pt x="114512" y="4931"/>
                      <a:pt x="107844" y="146854"/>
                      <a:pt x="108797" y="175429"/>
                    </a:cubicBezTo>
                    <a:cubicBezTo>
                      <a:pt x="110702" y="204003"/>
                      <a:pt x="114512" y="239246"/>
                      <a:pt x="135467" y="261153"/>
                    </a:cubicBezTo>
                    <a:cubicBezTo>
                      <a:pt x="144992" y="270678"/>
                      <a:pt x="166899" y="270678"/>
                      <a:pt x="172614" y="256391"/>
                    </a:cubicBezTo>
                    <a:cubicBezTo>
                      <a:pt x="193569" y="208766"/>
                      <a:pt x="181187" y="139233"/>
                      <a:pt x="131657" y="114469"/>
                    </a:cubicBezTo>
                    <a:cubicBezTo>
                      <a:pt x="122132" y="109706"/>
                      <a:pt x="110702" y="110658"/>
                      <a:pt x="103082" y="118279"/>
                    </a:cubicBezTo>
                    <a:cubicBezTo>
                      <a:pt x="64982" y="154474"/>
                      <a:pt x="57362" y="243056"/>
                      <a:pt x="114512" y="264011"/>
                    </a:cubicBezTo>
                    <a:cubicBezTo>
                      <a:pt x="122132" y="266869"/>
                      <a:pt x="131657" y="263058"/>
                      <a:pt x="137372" y="258296"/>
                    </a:cubicBezTo>
                    <a:cubicBezTo>
                      <a:pt x="209762" y="191621"/>
                      <a:pt x="153564" y="76369"/>
                      <a:pt x="101177" y="16361"/>
                    </a:cubicBezTo>
                    <a:cubicBezTo>
                      <a:pt x="92604" y="6836"/>
                      <a:pt x="76412" y="7789"/>
                      <a:pt x="67839" y="16361"/>
                    </a:cubicBezTo>
                    <a:cubicBezTo>
                      <a:pt x="58314" y="25886"/>
                      <a:pt x="59267" y="40174"/>
                      <a:pt x="67839" y="49699"/>
                    </a:cubicBezTo>
                    <a:cubicBezTo>
                      <a:pt x="87842" y="72558"/>
                      <a:pt x="106892" y="104944"/>
                      <a:pt x="116417" y="137329"/>
                    </a:cubicBezTo>
                    <a:cubicBezTo>
                      <a:pt x="125942" y="168761"/>
                      <a:pt x="128799" y="201146"/>
                      <a:pt x="103082" y="224958"/>
                    </a:cubicBezTo>
                    <a:cubicBezTo>
                      <a:pt x="110702" y="223053"/>
                      <a:pt x="118322" y="221149"/>
                      <a:pt x="125942" y="219244"/>
                    </a:cubicBezTo>
                    <a:cubicBezTo>
                      <a:pt x="129752" y="221149"/>
                      <a:pt x="124989" y="218291"/>
                      <a:pt x="124037" y="217339"/>
                    </a:cubicBezTo>
                    <a:cubicBezTo>
                      <a:pt x="126894" y="219244"/>
                      <a:pt x="124037" y="215433"/>
                      <a:pt x="124989" y="217339"/>
                    </a:cubicBezTo>
                    <a:cubicBezTo>
                      <a:pt x="124989" y="216386"/>
                      <a:pt x="122132" y="212576"/>
                      <a:pt x="122132" y="211624"/>
                    </a:cubicBezTo>
                    <a:cubicBezTo>
                      <a:pt x="121179" y="209719"/>
                      <a:pt x="121179" y="206861"/>
                      <a:pt x="120227" y="204956"/>
                    </a:cubicBezTo>
                    <a:cubicBezTo>
                      <a:pt x="121179" y="208766"/>
                      <a:pt x="120227" y="204003"/>
                      <a:pt x="120227" y="203051"/>
                    </a:cubicBezTo>
                    <a:cubicBezTo>
                      <a:pt x="120227" y="198289"/>
                      <a:pt x="120227" y="193526"/>
                      <a:pt x="120227" y="188764"/>
                    </a:cubicBezTo>
                    <a:cubicBezTo>
                      <a:pt x="120227" y="185906"/>
                      <a:pt x="121179" y="184953"/>
                      <a:pt x="122132" y="179239"/>
                    </a:cubicBezTo>
                    <a:cubicBezTo>
                      <a:pt x="123084" y="174476"/>
                      <a:pt x="124989" y="169714"/>
                      <a:pt x="126894" y="164951"/>
                    </a:cubicBezTo>
                    <a:cubicBezTo>
                      <a:pt x="125942" y="167808"/>
                      <a:pt x="127847" y="163999"/>
                      <a:pt x="127847" y="163046"/>
                    </a:cubicBezTo>
                    <a:cubicBezTo>
                      <a:pt x="128799" y="161141"/>
                      <a:pt x="129752" y="160189"/>
                      <a:pt x="130704" y="158283"/>
                    </a:cubicBezTo>
                    <a:cubicBezTo>
                      <a:pt x="130704" y="157331"/>
                      <a:pt x="135467" y="152569"/>
                      <a:pt x="131657" y="156379"/>
                    </a:cubicBezTo>
                    <a:cubicBezTo>
                      <a:pt x="132609" y="154474"/>
                      <a:pt x="134514" y="153521"/>
                      <a:pt x="135467" y="152569"/>
                    </a:cubicBezTo>
                    <a:cubicBezTo>
                      <a:pt x="125942" y="153521"/>
                      <a:pt x="116417" y="155426"/>
                      <a:pt x="106892" y="156379"/>
                    </a:cubicBezTo>
                    <a:cubicBezTo>
                      <a:pt x="132609" y="169714"/>
                      <a:pt x="141182" y="210671"/>
                      <a:pt x="130704" y="233531"/>
                    </a:cubicBezTo>
                    <a:cubicBezTo>
                      <a:pt x="143087" y="231626"/>
                      <a:pt x="155469" y="230674"/>
                      <a:pt x="167852" y="228769"/>
                    </a:cubicBezTo>
                    <a:cubicBezTo>
                      <a:pt x="164042" y="224958"/>
                      <a:pt x="168804" y="231626"/>
                      <a:pt x="165947" y="225911"/>
                    </a:cubicBezTo>
                    <a:cubicBezTo>
                      <a:pt x="164994" y="224006"/>
                      <a:pt x="162137" y="216386"/>
                      <a:pt x="163089" y="221149"/>
                    </a:cubicBezTo>
                    <a:cubicBezTo>
                      <a:pt x="160232" y="214481"/>
                      <a:pt x="159279" y="207814"/>
                      <a:pt x="157374" y="201146"/>
                    </a:cubicBezTo>
                    <a:cubicBezTo>
                      <a:pt x="155469" y="192574"/>
                      <a:pt x="155469" y="189716"/>
                      <a:pt x="154517" y="180191"/>
                    </a:cubicBezTo>
                    <a:cubicBezTo>
                      <a:pt x="153564" y="170666"/>
                      <a:pt x="153564" y="162094"/>
                      <a:pt x="153564" y="152569"/>
                    </a:cubicBezTo>
                    <a:cubicBezTo>
                      <a:pt x="153564" y="134471"/>
                      <a:pt x="155469" y="122089"/>
                      <a:pt x="159279" y="105896"/>
                    </a:cubicBezTo>
                    <a:cubicBezTo>
                      <a:pt x="160232" y="102086"/>
                      <a:pt x="161184" y="98276"/>
                      <a:pt x="162137" y="94466"/>
                    </a:cubicBezTo>
                    <a:cubicBezTo>
                      <a:pt x="163089" y="92561"/>
                      <a:pt x="165947" y="83989"/>
                      <a:pt x="164042" y="87799"/>
                    </a:cubicBezTo>
                    <a:cubicBezTo>
                      <a:pt x="164994" y="84941"/>
                      <a:pt x="166899" y="83036"/>
                      <a:pt x="167852" y="80179"/>
                    </a:cubicBezTo>
                    <a:cubicBezTo>
                      <a:pt x="168804" y="79226"/>
                      <a:pt x="169757" y="77321"/>
                      <a:pt x="169757" y="76369"/>
                    </a:cubicBezTo>
                    <a:cubicBezTo>
                      <a:pt x="167852" y="79226"/>
                      <a:pt x="167852" y="79226"/>
                      <a:pt x="169757" y="76369"/>
                    </a:cubicBezTo>
                    <a:cubicBezTo>
                      <a:pt x="162137" y="78274"/>
                      <a:pt x="154517" y="80179"/>
                      <a:pt x="146897" y="82083"/>
                    </a:cubicBezTo>
                    <a:cubicBezTo>
                      <a:pt x="152612" y="83036"/>
                      <a:pt x="143087" y="80179"/>
                      <a:pt x="146897" y="82083"/>
                    </a:cubicBezTo>
                    <a:cubicBezTo>
                      <a:pt x="141182" y="79226"/>
                      <a:pt x="145944" y="81131"/>
                      <a:pt x="147849" y="83036"/>
                    </a:cubicBezTo>
                    <a:cubicBezTo>
                      <a:pt x="149754" y="85894"/>
                      <a:pt x="145944" y="80179"/>
                      <a:pt x="149754" y="85894"/>
                    </a:cubicBezTo>
                    <a:cubicBezTo>
                      <a:pt x="150707" y="87799"/>
                      <a:pt x="151659" y="89704"/>
                      <a:pt x="153564" y="91608"/>
                    </a:cubicBezTo>
                    <a:cubicBezTo>
                      <a:pt x="160232" y="103991"/>
                      <a:pt x="164042" y="112564"/>
                      <a:pt x="167852" y="123994"/>
                    </a:cubicBezTo>
                    <a:cubicBezTo>
                      <a:pt x="172614" y="136376"/>
                      <a:pt x="175472" y="148758"/>
                      <a:pt x="178329" y="162094"/>
                    </a:cubicBezTo>
                    <a:cubicBezTo>
                      <a:pt x="179282" y="164951"/>
                      <a:pt x="179282" y="166856"/>
                      <a:pt x="180234" y="169714"/>
                    </a:cubicBezTo>
                    <a:cubicBezTo>
                      <a:pt x="180234" y="170666"/>
                      <a:pt x="181187" y="180191"/>
                      <a:pt x="181187" y="173524"/>
                    </a:cubicBezTo>
                    <a:cubicBezTo>
                      <a:pt x="181187" y="177333"/>
                      <a:pt x="182139" y="181144"/>
                      <a:pt x="181187" y="184953"/>
                    </a:cubicBezTo>
                    <a:cubicBezTo>
                      <a:pt x="193569" y="178286"/>
                      <a:pt x="204999" y="171619"/>
                      <a:pt x="217382" y="163999"/>
                    </a:cubicBezTo>
                    <a:cubicBezTo>
                      <a:pt x="224049" y="168761"/>
                      <a:pt x="215477" y="159236"/>
                      <a:pt x="219287" y="165904"/>
                    </a:cubicBezTo>
                    <a:cubicBezTo>
                      <a:pt x="217382" y="163999"/>
                      <a:pt x="216429" y="162094"/>
                      <a:pt x="215477" y="159236"/>
                    </a:cubicBezTo>
                    <a:cubicBezTo>
                      <a:pt x="213572" y="156379"/>
                      <a:pt x="212619" y="153521"/>
                      <a:pt x="210714" y="150664"/>
                    </a:cubicBezTo>
                    <a:cubicBezTo>
                      <a:pt x="210714" y="149711"/>
                      <a:pt x="208809" y="144949"/>
                      <a:pt x="209762" y="149711"/>
                    </a:cubicBezTo>
                    <a:cubicBezTo>
                      <a:pt x="208809" y="148758"/>
                      <a:pt x="208809" y="146854"/>
                      <a:pt x="207857" y="145901"/>
                    </a:cubicBezTo>
                    <a:cubicBezTo>
                      <a:pt x="202142" y="130661"/>
                      <a:pt x="198332" y="115421"/>
                      <a:pt x="195474" y="99229"/>
                    </a:cubicBezTo>
                    <a:cubicBezTo>
                      <a:pt x="194522" y="94466"/>
                      <a:pt x="194522" y="96371"/>
                      <a:pt x="194522" y="91608"/>
                    </a:cubicBezTo>
                    <a:cubicBezTo>
                      <a:pt x="194522" y="87799"/>
                      <a:pt x="193569" y="83036"/>
                      <a:pt x="193569" y="79226"/>
                    </a:cubicBezTo>
                    <a:cubicBezTo>
                      <a:pt x="193569" y="71606"/>
                      <a:pt x="193569" y="64939"/>
                      <a:pt x="194522" y="57319"/>
                    </a:cubicBezTo>
                    <a:cubicBezTo>
                      <a:pt x="194522" y="53508"/>
                      <a:pt x="193569" y="63033"/>
                      <a:pt x="194522" y="56366"/>
                    </a:cubicBezTo>
                    <a:cubicBezTo>
                      <a:pt x="194522" y="55414"/>
                      <a:pt x="195474" y="53508"/>
                      <a:pt x="195474" y="52556"/>
                    </a:cubicBezTo>
                    <a:cubicBezTo>
                      <a:pt x="196427" y="50651"/>
                      <a:pt x="199284" y="43031"/>
                      <a:pt x="196427" y="47794"/>
                    </a:cubicBezTo>
                    <a:cubicBezTo>
                      <a:pt x="197379" y="46841"/>
                      <a:pt x="197379" y="45889"/>
                      <a:pt x="198332" y="43983"/>
                    </a:cubicBezTo>
                    <a:cubicBezTo>
                      <a:pt x="199284" y="42079"/>
                      <a:pt x="194522" y="47794"/>
                      <a:pt x="197379" y="44936"/>
                    </a:cubicBezTo>
                    <a:cubicBezTo>
                      <a:pt x="200237" y="42079"/>
                      <a:pt x="196427" y="45889"/>
                      <a:pt x="195474" y="45889"/>
                    </a:cubicBezTo>
                    <a:cubicBezTo>
                      <a:pt x="194522" y="45889"/>
                      <a:pt x="204047" y="42079"/>
                      <a:pt x="194522" y="45889"/>
                    </a:cubicBezTo>
                    <a:cubicBezTo>
                      <a:pt x="186902" y="43983"/>
                      <a:pt x="179282" y="42079"/>
                      <a:pt x="171662" y="40174"/>
                    </a:cubicBezTo>
                    <a:cubicBezTo>
                      <a:pt x="195474" y="67796"/>
                      <a:pt x="204047" y="109706"/>
                      <a:pt x="212619" y="144949"/>
                    </a:cubicBezTo>
                    <a:cubicBezTo>
                      <a:pt x="217382" y="163046"/>
                      <a:pt x="221192" y="181144"/>
                      <a:pt x="226907" y="199241"/>
                    </a:cubicBezTo>
                    <a:cubicBezTo>
                      <a:pt x="229764" y="207814"/>
                      <a:pt x="231669" y="215433"/>
                      <a:pt x="233574" y="224006"/>
                    </a:cubicBezTo>
                    <a:cubicBezTo>
                      <a:pt x="234527" y="228769"/>
                      <a:pt x="234527" y="225911"/>
                      <a:pt x="234527" y="231626"/>
                    </a:cubicBezTo>
                    <a:cubicBezTo>
                      <a:pt x="234527" y="233531"/>
                      <a:pt x="233574" y="243056"/>
                      <a:pt x="234527" y="238294"/>
                    </a:cubicBezTo>
                    <a:cubicBezTo>
                      <a:pt x="234527" y="241151"/>
                      <a:pt x="233574" y="244008"/>
                      <a:pt x="232622" y="245914"/>
                    </a:cubicBezTo>
                    <a:cubicBezTo>
                      <a:pt x="234527" y="241151"/>
                      <a:pt x="231669" y="247819"/>
                      <a:pt x="230717" y="249724"/>
                    </a:cubicBezTo>
                    <a:cubicBezTo>
                      <a:pt x="228812" y="252581"/>
                      <a:pt x="233574" y="246866"/>
                      <a:pt x="230717" y="249724"/>
                    </a:cubicBezTo>
                    <a:cubicBezTo>
                      <a:pt x="229764" y="250676"/>
                      <a:pt x="228812" y="251628"/>
                      <a:pt x="226907" y="253533"/>
                    </a:cubicBezTo>
                    <a:cubicBezTo>
                      <a:pt x="230717" y="250676"/>
                      <a:pt x="222144" y="256391"/>
                      <a:pt x="221192" y="256391"/>
                    </a:cubicBezTo>
                    <a:cubicBezTo>
                      <a:pt x="220239" y="256391"/>
                      <a:pt x="217382" y="258296"/>
                      <a:pt x="220239" y="256391"/>
                    </a:cubicBezTo>
                    <a:cubicBezTo>
                      <a:pt x="218334" y="257344"/>
                      <a:pt x="217382" y="257344"/>
                      <a:pt x="215477" y="258296"/>
                    </a:cubicBezTo>
                    <a:cubicBezTo>
                      <a:pt x="211667" y="259249"/>
                      <a:pt x="208809" y="260201"/>
                      <a:pt x="204999" y="261153"/>
                    </a:cubicBezTo>
                    <a:cubicBezTo>
                      <a:pt x="196427" y="263058"/>
                      <a:pt x="187854" y="263058"/>
                      <a:pt x="179282" y="264011"/>
                    </a:cubicBezTo>
                    <a:cubicBezTo>
                      <a:pt x="162137" y="264964"/>
                      <a:pt x="144039" y="266869"/>
                      <a:pt x="126894" y="265916"/>
                    </a:cubicBezTo>
                    <a:cubicBezTo>
                      <a:pt x="120227" y="265916"/>
                      <a:pt x="117369" y="264964"/>
                      <a:pt x="108797" y="263058"/>
                    </a:cubicBezTo>
                    <a:cubicBezTo>
                      <a:pt x="104034" y="261153"/>
                      <a:pt x="98319" y="259249"/>
                      <a:pt x="95462" y="255439"/>
                    </a:cubicBezTo>
                    <a:cubicBezTo>
                      <a:pt x="91652" y="251628"/>
                      <a:pt x="87842" y="244961"/>
                      <a:pt x="85937" y="237341"/>
                    </a:cubicBezTo>
                    <a:cubicBezTo>
                      <a:pt x="83079" y="224958"/>
                      <a:pt x="83079" y="212576"/>
                      <a:pt x="82127" y="199241"/>
                    </a:cubicBezTo>
                    <a:cubicBezTo>
                      <a:pt x="82127" y="168761"/>
                      <a:pt x="85937" y="139233"/>
                      <a:pt x="84032" y="108754"/>
                    </a:cubicBezTo>
                    <a:cubicBezTo>
                      <a:pt x="68792" y="110658"/>
                      <a:pt x="52599" y="112564"/>
                      <a:pt x="37359" y="115421"/>
                    </a:cubicBezTo>
                    <a:cubicBezTo>
                      <a:pt x="49742" y="154474"/>
                      <a:pt x="68792" y="200194"/>
                      <a:pt x="52599" y="240199"/>
                    </a:cubicBezTo>
                    <a:cubicBezTo>
                      <a:pt x="66887" y="238294"/>
                      <a:pt x="81174" y="236389"/>
                      <a:pt x="96414" y="234483"/>
                    </a:cubicBezTo>
                    <a:cubicBezTo>
                      <a:pt x="74507" y="199241"/>
                      <a:pt x="71649" y="157331"/>
                      <a:pt x="62124" y="118279"/>
                    </a:cubicBezTo>
                    <a:cubicBezTo>
                      <a:pt x="59267" y="106849"/>
                      <a:pt x="44979" y="97324"/>
                      <a:pt x="32597" y="102086"/>
                    </a:cubicBezTo>
                    <a:cubicBezTo>
                      <a:pt x="-9313" y="117326"/>
                      <a:pt x="1164" y="161141"/>
                      <a:pt x="1164" y="196383"/>
                    </a:cubicBezTo>
                    <a:cubicBezTo>
                      <a:pt x="5927" y="225911"/>
                      <a:pt x="53552" y="225911"/>
                      <a:pt x="53552" y="195431"/>
                    </a:cubicBezTo>
                    <a:lnTo>
                      <a:pt x="53552" y="19543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4" name="Freeform: Shape 83">
                <a:extLst>
                  <a:ext uri="{FF2B5EF4-FFF2-40B4-BE49-F238E27FC236}">
                    <a16:creationId xmlns:a16="http://schemas.microsoft.com/office/drawing/2014/main" id="{8C52B11B-A8E4-4CA8-B8AA-4F14549DCFF5}"/>
                  </a:ext>
                </a:extLst>
              </p:cNvPr>
              <p:cNvSpPr/>
              <p:nvPr/>
            </p:nvSpPr>
            <p:spPr>
              <a:xfrm>
                <a:off x="5681301" y="1023374"/>
                <a:ext cx="356346" cy="824475"/>
              </a:xfrm>
              <a:custGeom>
                <a:avLst/>
                <a:gdLst>
                  <a:gd name="connsiteX0" fmla="*/ 126091 w 356346"/>
                  <a:gd name="connsiteY0" fmla="*/ 50093 h 824475"/>
                  <a:gd name="connsiteX1" fmla="*/ 125139 w 356346"/>
                  <a:gd name="connsiteY1" fmla="*/ 55808 h 824475"/>
                  <a:gd name="connsiteX2" fmla="*/ 125139 w 356346"/>
                  <a:gd name="connsiteY2" fmla="*/ 56760 h 824475"/>
                  <a:gd name="connsiteX3" fmla="*/ 123234 w 356346"/>
                  <a:gd name="connsiteY3" fmla="*/ 70095 h 824475"/>
                  <a:gd name="connsiteX4" fmla="*/ 117519 w 356346"/>
                  <a:gd name="connsiteY4" fmla="*/ 99623 h 824475"/>
                  <a:gd name="connsiteX5" fmla="*/ 105136 w 356346"/>
                  <a:gd name="connsiteY5" fmla="*/ 165345 h 824475"/>
                  <a:gd name="connsiteX6" fmla="*/ 116566 w 356346"/>
                  <a:gd name="connsiteY6" fmla="*/ 288218 h 824475"/>
                  <a:gd name="connsiteX7" fmla="*/ 157524 w 356346"/>
                  <a:gd name="connsiteY7" fmla="*/ 288218 h 824475"/>
                  <a:gd name="connsiteX8" fmla="*/ 162286 w 356346"/>
                  <a:gd name="connsiteY8" fmla="*/ 153915 h 824475"/>
                  <a:gd name="connsiteX9" fmla="*/ 84182 w 356346"/>
                  <a:gd name="connsiteY9" fmla="*/ 34853 h 824475"/>
                  <a:gd name="connsiteX10" fmla="*/ 54654 w 356346"/>
                  <a:gd name="connsiteY10" fmla="*/ 24375 h 824475"/>
                  <a:gd name="connsiteX11" fmla="*/ 28936 w 356346"/>
                  <a:gd name="connsiteY11" fmla="*/ 26280 h 824475"/>
                  <a:gd name="connsiteX12" fmla="*/ 9886 w 356346"/>
                  <a:gd name="connsiteY12" fmla="*/ 53903 h 824475"/>
                  <a:gd name="connsiteX13" fmla="*/ 5124 w 356346"/>
                  <a:gd name="connsiteY13" fmla="*/ 160583 h 824475"/>
                  <a:gd name="connsiteX14" fmla="*/ 19411 w 356346"/>
                  <a:gd name="connsiteY14" fmla="*/ 279645 h 824475"/>
                  <a:gd name="connsiteX15" fmla="*/ 28936 w 356346"/>
                  <a:gd name="connsiteY15" fmla="*/ 374895 h 824475"/>
                  <a:gd name="connsiteX16" fmla="*/ 40366 w 356346"/>
                  <a:gd name="connsiteY16" fmla="*/ 496815 h 824475"/>
                  <a:gd name="connsiteX17" fmla="*/ 98469 w 356346"/>
                  <a:gd name="connsiteY17" fmla="*/ 594923 h 824475"/>
                  <a:gd name="connsiteX18" fmla="*/ 169907 w 356346"/>
                  <a:gd name="connsiteY18" fmla="*/ 541583 h 824475"/>
                  <a:gd name="connsiteX19" fmla="*/ 191814 w 356346"/>
                  <a:gd name="connsiteY19" fmla="*/ 426330 h 824475"/>
                  <a:gd name="connsiteX20" fmla="*/ 192766 w 356346"/>
                  <a:gd name="connsiteY20" fmla="*/ 196778 h 824475"/>
                  <a:gd name="connsiteX21" fmla="*/ 191814 w 356346"/>
                  <a:gd name="connsiteY21" fmla="*/ 184395 h 824475"/>
                  <a:gd name="connsiteX22" fmla="*/ 145141 w 356346"/>
                  <a:gd name="connsiteY22" fmla="*/ 191063 h 824475"/>
                  <a:gd name="connsiteX23" fmla="*/ 208959 w 356346"/>
                  <a:gd name="connsiteY23" fmla="*/ 413948 h 824475"/>
                  <a:gd name="connsiteX24" fmla="*/ 252774 w 356346"/>
                  <a:gd name="connsiteY24" fmla="*/ 408233 h 824475"/>
                  <a:gd name="connsiteX25" fmla="*/ 246107 w 356346"/>
                  <a:gd name="connsiteY25" fmla="*/ 195825 h 824475"/>
                  <a:gd name="connsiteX26" fmla="*/ 239439 w 356346"/>
                  <a:gd name="connsiteY26" fmla="*/ 153915 h 824475"/>
                  <a:gd name="connsiteX27" fmla="*/ 227057 w 356346"/>
                  <a:gd name="connsiteY27" fmla="*/ 111053 h 824475"/>
                  <a:gd name="connsiteX28" fmla="*/ 214674 w 356346"/>
                  <a:gd name="connsiteY28" fmla="*/ 65333 h 824475"/>
                  <a:gd name="connsiteX29" fmla="*/ 215627 w 356346"/>
                  <a:gd name="connsiteY29" fmla="*/ 31995 h 824475"/>
                  <a:gd name="connsiteX30" fmla="*/ 180384 w 356346"/>
                  <a:gd name="connsiteY30" fmla="*/ 46283 h 824475"/>
                  <a:gd name="connsiteX31" fmla="*/ 211816 w 356346"/>
                  <a:gd name="connsiteY31" fmla="*/ 77715 h 824475"/>
                  <a:gd name="connsiteX32" fmla="*/ 238486 w 356346"/>
                  <a:gd name="connsiteY32" fmla="*/ 128198 h 824475"/>
                  <a:gd name="connsiteX33" fmla="*/ 272777 w 356346"/>
                  <a:gd name="connsiteY33" fmla="*/ 254880 h 824475"/>
                  <a:gd name="connsiteX34" fmla="*/ 292779 w 356346"/>
                  <a:gd name="connsiteY34" fmla="*/ 371085 h 824475"/>
                  <a:gd name="connsiteX35" fmla="*/ 306114 w 356346"/>
                  <a:gd name="connsiteY35" fmla="*/ 573968 h 824475"/>
                  <a:gd name="connsiteX36" fmla="*/ 307066 w 356346"/>
                  <a:gd name="connsiteY36" fmla="*/ 801615 h 824475"/>
                  <a:gd name="connsiteX37" fmla="*/ 354691 w 356346"/>
                  <a:gd name="connsiteY37" fmla="*/ 801615 h 824475"/>
                  <a:gd name="connsiteX38" fmla="*/ 321354 w 356346"/>
                  <a:gd name="connsiteY38" fmla="*/ 530153 h 824475"/>
                  <a:gd name="connsiteX39" fmla="*/ 288969 w 356346"/>
                  <a:gd name="connsiteY39" fmla="*/ 394898 h 824475"/>
                  <a:gd name="connsiteX40" fmla="*/ 260394 w 356346"/>
                  <a:gd name="connsiteY40" fmla="*/ 256785 h 824475"/>
                  <a:gd name="connsiteX41" fmla="*/ 208959 w 356346"/>
                  <a:gd name="connsiteY41" fmla="*/ 97718 h 824475"/>
                  <a:gd name="connsiteX42" fmla="*/ 179432 w 356346"/>
                  <a:gd name="connsiteY42" fmla="*/ 81525 h 824475"/>
                  <a:gd name="connsiteX43" fmla="*/ 163239 w 356346"/>
                  <a:gd name="connsiteY43" fmla="*/ 111053 h 824475"/>
                  <a:gd name="connsiteX44" fmla="*/ 208959 w 356346"/>
                  <a:gd name="connsiteY44" fmla="*/ 248213 h 824475"/>
                  <a:gd name="connsiteX45" fmla="*/ 238486 w 356346"/>
                  <a:gd name="connsiteY45" fmla="*/ 386325 h 824475"/>
                  <a:gd name="connsiteX46" fmla="*/ 298494 w 356346"/>
                  <a:gd name="connsiteY46" fmla="*/ 654930 h 824475"/>
                  <a:gd name="connsiteX47" fmla="*/ 306114 w 356346"/>
                  <a:gd name="connsiteY47" fmla="*/ 800663 h 824475"/>
                  <a:gd name="connsiteX48" fmla="*/ 353739 w 356346"/>
                  <a:gd name="connsiteY48" fmla="*/ 800663 h 824475"/>
                  <a:gd name="connsiteX49" fmla="*/ 340404 w 356346"/>
                  <a:gd name="connsiteY49" fmla="*/ 375848 h 824475"/>
                  <a:gd name="connsiteX50" fmla="*/ 319449 w 356346"/>
                  <a:gd name="connsiteY50" fmla="*/ 248213 h 824475"/>
                  <a:gd name="connsiteX51" fmla="*/ 284207 w 356346"/>
                  <a:gd name="connsiteY51" fmla="*/ 116768 h 824475"/>
                  <a:gd name="connsiteX52" fmla="*/ 203244 w 356346"/>
                  <a:gd name="connsiteY52" fmla="*/ 3420 h 824475"/>
                  <a:gd name="connsiteX53" fmla="*/ 168002 w 356346"/>
                  <a:gd name="connsiteY53" fmla="*/ 17708 h 824475"/>
                  <a:gd name="connsiteX54" fmla="*/ 174669 w 356346"/>
                  <a:gd name="connsiteY54" fmla="*/ 109148 h 824475"/>
                  <a:gd name="connsiteX55" fmla="*/ 195624 w 356346"/>
                  <a:gd name="connsiteY55" fmla="*/ 193920 h 824475"/>
                  <a:gd name="connsiteX56" fmla="*/ 204196 w 356346"/>
                  <a:gd name="connsiteY56" fmla="*/ 395850 h 824475"/>
                  <a:gd name="connsiteX57" fmla="*/ 248011 w 356346"/>
                  <a:gd name="connsiteY57" fmla="*/ 390135 h 824475"/>
                  <a:gd name="connsiteX58" fmla="*/ 188957 w 356346"/>
                  <a:gd name="connsiteY58" fmla="*/ 178680 h 824475"/>
                  <a:gd name="connsiteX59" fmla="*/ 142284 w 356346"/>
                  <a:gd name="connsiteY59" fmla="*/ 185348 h 824475"/>
                  <a:gd name="connsiteX60" fmla="*/ 146094 w 356346"/>
                  <a:gd name="connsiteY60" fmla="*/ 318698 h 824475"/>
                  <a:gd name="connsiteX61" fmla="*/ 143236 w 356346"/>
                  <a:gd name="connsiteY61" fmla="*/ 412995 h 824475"/>
                  <a:gd name="connsiteX62" fmla="*/ 131807 w 356346"/>
                  <a:gd name="connsiteY62" fmla="*/ 496815 h 824475"/>
                  <a:gd name="connsiteX63" fmla="*/ 121329 w 356346"/>
                  <a:gd name="connsiteY63" fmla="*/ 530153 h 824475"/>
                  <a:gd name="connsiteX64" fmla="*/ 120377 w 356346"/>
                  <a:gd name="connsiteY64" fmla="*/ 533010 h 824475"/>
                  <a:gd name="connsiteX65" fmla="*/ 117519 w 356346"/>
                  <a:gd name="connsiteY65" fmla="*/ 538725 h 824475"/>
                  <a:gd name="connsiteX66" fmla="*/ 114661 w 356346"/>
                  <a:gd name="connsiteY66" fmla="*/ 543488 h 824475"/>
                  <a:gd name="connsiteX67" fmla="*/ 115614 w 356346"/>
                  <a:gd name="connsiteY67" fmla="*/ 542535 h 824475"/>
                  <a:gd name="connsiteX68" fmla="*/ 112757 w 356346"/>
                  <a:gd name="connsiteY68" fmla="*/ 545393 h 824475"/>
                  <a:gd name="connsiteX69" fmla="*/ 110852 w 356346"/>
                  <a:gd name="connsiteY69" fmla="*/ 547298 h 824475"/>
                  <a:gd name="connsiteX70" fmla="*/ 108946 w 356346"/>
                  <a:gd name="connsiteY70" fmla="*/ 548250 h 824475"/>
                  <a:gd name="connsiteX71" fmla="*/ 108946 w 356346"/>
                  <a:gd name="connsiteY71" fmla="*/ 548250 h 824475"/>
                  <a:gd name="connsiteX72" fmla="*/ 108946 w 356346"/>
                  <a:gd name="connsiteY72" fmla="*/ 548250 h 824475"/>
                  <a:gd name="connsiteX73" fmla="*/ 106089 w 356346"/>
                  <a:gd name="connsiteY73" fmla="*/ 548250 h 824475"/>
                  <a:gd name="connsiteX74" fmla="*/ 108946 w 356346"/>
                  <a:gd name="connsiteY74" fmla="*/ 548250 h 824475"/>
                  <a:gd name="connsiteX75" fmla="*/ 107041 w 356346"/>
                  <a:gd name="connsiteY75" fmla="*/ 547298 h 824475"/>
                  <a:gd name="connsiteX76" fmla="*/ 108946 w 356346"/>
                  <a:gd name="connsiteY76" fmla="*/ 548250 h 824475"/>
                  <a:gd name="connsiteX77" fmla="*/ 106089 w 356346"/>
                  <a:gd name="connsiteY77" fmla="*/ 545393 h 824475"/>
                  <a:gd name="connsiteX78" fmla="*/ 106089 w 356346"/>
                  <a:gd name="connsiteY78" fmla="*/ 546345 h 824475"/>
                  <a:gd name="connsiteX79" fmla="*/ 103232 w 356346"/>
                  <a:gd name="connsiteY79" fmla="*/ 542535 h 824475"/>
                  <a:gd name="connsiteX80" fmla="*/ 99421 w 356346"/>
                  <a:gd name="connsiteY80" fmla="*/ 534915 h 824475"/>
                  <a:gd name="connsiteX81" fmla="*/ 97516 w 356346"/>
                  <a:gd name="connsiteY81" fmla="*/ 531105 h 824475"/>
                  <a:gd name="connsiteX82" fmla="*/ 97516 w 356346"/>
                  <a:gd name="connsiteY82" fmla="*/ 531105 h 824475"/>
                  <a:gd name="connsiteX83" fmla="*/ 90849 w 356346"/>
                  <a:gd name="connsiteY83" fmla="*/ 509198 h 824475"/>
                  <a:gd name="connsiteX84" fmla="*/ 86086 w 356346"/>
                  <a:gd name="connsiteY84" fmla="*/ 487290 h 824475"/>
                  <a:gd name="connsiteX85" fmla="*/ 84182 w 356346"/>
                  <a:gd name="connsiteY85" fmla="*/ 474908 h 824475"/>
                  <a:gd name="connsiteX86" fmla="*/ 83229 w 356346"/>
                  <a:gd name="connsiteY86" fmla="*/ 470145 h 824475"/>
                  <a:gd name="connsiteX87" fmla="*/ 82277 w 356346"/>
                  <a:gd name="connsiteY87" fmla="*/ 466335 h 824475"/>
                  <a:gd name="connsiteX88" fmla="*/ 75609 w 356346"/>
                  <a:gd name="connsiteY88" fmla="*/ 380610 h 824475"/>
                  <a:gd name="connsiteX89" fmla="*/ 59416 w 356346"/>
                  <a:gd name="connsiteY89" fmla="*/ 222495 h 824475"/>
                  <a:gd name="connsiteX90" fmla="*/ 47986 w 356346"/>
                  <a:gd name="connsiteY90" fmla="*/ 132960 h 824475"/>
                  <a:gd name="connsiteX91" fmla="*/ 60369 w 356346"/>
                  <a:gd name="connsiteY91" fmla="*/ 58665 h 824475"/>
                  <a:gd name="connsiteX92" fmla="*/ 39414 w 356346"/>
                  <a:gd name="connsiteY92" fmla="*/ 70095 h 824475"/>
                  <a:gd name="connsiteX93" fmla="*/ 43224 w 356346"/>
                  <a:gd name="connsiteY93" fmla="*/ 70095 h 824475"/>
                  <a:gd name="connsiteX94" fmla="*/ 43224 w 356346"/>
                  <a:gd name="connsiteY94" fmla="*/ 70095 h 824475"/>
                  <a:gd name="connsiteX95" fmla="*/ 48939 w 356346"/>
                  <a:gd name="connsiteY95" fmla="*/ 72000 h 824475"/>
                  <a:gd name="connsiteX96" fmla="*/ 52749 w 356346"/>
                  <a:gd name="connsiteY96" fmla="*/ 72953 h 824475"/>
                  <a:gd name="connsiteX97" fmla="*/ 58464 w 356346"/>
                  <a:gd name="connsiteY97" fmla="*/ 75810 h 824475"/>
                  <a:gd name="connsiteX98" fmla="*/ 65132 w 356346"/>
                  <a:gd name="connsiteY98" fmla="*/ 80573 h 824475"/>
                  <a:gd name="connsiteX99" fmla="*/ 67036 w 356346"/>
                  <a:gd name="connsiteY99" fmla="*/ 82478 h 824475"/>
                  <a:gd name="connsiteX100" fmla="*/ 78466 w 356346"/>
                  <a:gd name="connsiteY100" fmla="*/ 93908 h 824475"/>
                  <a:gd name="connsiteX101" fmla="*/ 108946 w 356346"/>
                  <a:gd name="connsiteY101" fmla="*/ 149153 h 824475"/>
                  <a:gd name="connsiteX102" fmla="*/ 122282 w 356346"/>
                  <a:gd name="connsiteY102" fmla="*/ 215828 h 824475"/>
                  <a:gd name="connsiteX103" fmla="*/ 122282 w 356346"/>
                  <a:gd name="connsiteY103" fmla="*/ 232020 h 824475"/>
                  <a:gd name="connsiteX104" fmla="*/ 121329 w 356346"/>
                  <a:gd name="connsiteY104" fmla="*/ 238688 h 824475"/>
                  <a:gd name="connsiteX105" fmla="*/ 121329 w 356346"/>
                  <a:gd name="connsiteY105" fmla="*/ 238688 h 824475"/>
                  <a:gd name="connsiteX106" fmla="*/ 120377 w 356346"/>
                  <a:gd name="connsiteY106" fmla="*/ 242498 h 824475"/>
                  <a:gd name="connsiteX107" fmla="*/ 117519 w 356346"/>
                  <a:gd name="connsiteY107" fmla="*/ 254880 h 824475"/>
                  <a:gd name="connsiteX108" fmla="*/ 116566 w 356346"/>
                  <a:gd name="connsiteY108" fmla="*/ 256785 h 824475"/>
                  <a:gd name="connsiteX109" fmla="*/ 113709 w 356346"/>
                  <a:gd name="connsiteY109" fmla="*/ 262500 h 824475"/>
                  <a:gd name="connsiteX110" fmla="*/ 154666 w 356346"/>
                  <a:gd name="connsiteY110" fmla="*/ 262500 h 824475"/>
                  <a:gd name="connsiteX111" fmla="*/ 149904 w 356346"/>
                  <a:gd name="connsiteY111" fmla="*/ 252975 h 824475"/>
                  <a:gd name="connsiteX112" fmla="*/ 148952 w 356346"/>
                  <a:gd name="connsiteY112" fmla="*/ 250118 h 824475"/>
                  <a:gd name="connsiteX113" fmla="*/ 147046 w 356346"/>
                  <a:gd name="connsiteY113" fmla="*/ 244403 h 824475"/>
                  <a:gd name="connsiteX114" fmla="*/ 146094 w 356346"/>
                  <a:gd name="connsiteY114" fmla="*/ 238688 h 824475"/>
                  <a:gd name="connsiteX115" fmla="*/ 146094 w 356346"/>
                  <a:gd name="connsiteY115" fmla="*/ 235830 h 824475"/>
                  <a:gd name="connsiteX116" fmla="*/ 145141 w 356346"/>
                  <a:gd name="connsiteY116" fmla="*/ 220590 h 824475"/>
                  <a:gd name="connsiteX117" fmla="*/ 150857 w 356346"/>
                  <a:gd name="connsiteY117" fmla="*/ 162488 h 824475"/>
                  <a:gd name="connsiteX118" fmla="*/ 171811 w 356346"/>
                  <a:gd name="connsiteY118" fmla="*/ 46283 h 824475"/>
                  <a:gd name="connsiteX119" fmla="*/ 147999 w 356346"/>
                  <a:gd name="connsiteY119" fmla="*/ 22470 h 824475"/>
                  <a:gd name="connsiteX120" fmla="*/ 126091 w 356346"/>
                  <a:gd name="connsiteY120" fmla="*/ 50093 h 824475"/>
                  <a:gd name="connsiteX121" fmla="*/ 126091 w 356346"/>
                  <a:gd name="connsiteY121" fmla="*/ 50093 h 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6346" h="824475">
                    <a:moveTo>
                      <a:pt x="126091" y="50093"/>
                    </a:moveTo>
                    <a:cubicBezTo>
                      <a:pt x="126091" y="51998"/>
                      <a:pt x="126091" y="53903"/>
                      <a:pt x="125139" y="55808"/>
                    </a:cubicBezTo>
                    <a:cubicBezTo>
                      <a:pt x="125139" y="51998"/>
                      <a:pt x="125139" y="54855"/>
                      <a:pt x="125139" y="56760"/>
                    </a:cubicBezTo>
                    <a:cubicBezTo>
                      <a:pt x="124186" y="61523"/>
                      <a:pt x="123234" y="65333"/>
                      <a:pt x="123234" y="70095"/>
                    </a:cubicBezTo>
                    <a:cubicBezTo>
                      <a:pt x="121329" y="79620"/>
                      <a:pt x="119424" y="90098"/>
                      <a:pt x="117519" y="99623"/>
                    </a:cubicBezTo>
                    <a:cubicBezTo>
                      <a:pt x="112757" y="121530"/>
                      <a:pt x="107994" y="143438"/>
                      <a:pt x="105136" y="165345"/>
                    </a:cubicBezTo>
                    <a:cubicBezTo>
                      <a:pt x="99421" y="204398"/>
                      <a:pt x="92754" y="253928"/>
                      <a:pt x="116566" y="288218"/>
                    </a:cubicBezTo>
                    <a:cubicBezTo>
                      <a:pt x="126091" y="302505"/>
                      <a:pt x="147999" y="304410"/>
                      <a:pt x="157524" y="288218"/>
                    </a:cubicBezTo>
                    <a:cubicBezTo>
                      <a:pt x="180384" y="249165"/>
                      <a:pt x="173716" y="195825"/>
                      <a:pt x="162286" y="153915"/>
                    </a:cubicBezTo>
                    <a:cubicBezTo>
                      <a:pt x="149904" y="109148"/>
                      <a:pt x="126091" y="58665"/>
                      <a:pt x="84182" y="34853"/>
                    </a:cubicBezTo>
                    <a:cubicBezTo>
                      <a:pt x="74657" y="30090"/>
                      <a:pt x="65132" y="25328"/>
                      <a:pt x="54654" y="24375"/>
                    </a:cubicBezTo>
                    <a:cubicBezTo>
                      <a:pt x="46082" y="23423"/>
                      <a:pt x="36557" y="21518"/>
                      <a:pt x="28936" y="26280"/>
                    </a:cubicBezTo>
                    <a:cubicBezTo>
                      <a:pt x="19411" y="31995"/>
                      <a:pt x="13696" y="44378"/>
                      <a:pt x="9886" y="53903"/>
                    </a:cubicBezTo>
                    <a:cubicBezTo>
                      <a:pt x="-4401" y="88193"/>
                      <a:pt x="-591" y="124388"/>
                      <a:pt x="5124" y="160583"/>
                    </a:cubicBezTo>
                    <a:cubicBezTo>
                      <a:pt x="10839" y="199635"/>
                      <a:pt x="14649" y="239640"/>
                      <a:pt x="19411" y="279645"/>
                    </a:cubicBezTo>
                    <a:cubicBezTo>
                      <a:pt x="23221" y="311078"/>
                      <a:pt x="27032" y="343463"/>
                      <a:pt x="28936" y="374895"/>
                    </a:cubicBezTo>
                    <a:cubicBezTo>
                      <a:pt x="30841" y="415853"/>
                      <a:pt x="33699" y="456810"/>
                      <a:pt x="40366" y="496815"/>
                    </a:cubicBezTo>
                    <a:cubicBezTo>
                      <a:pt x="46082" y="532058"/>
                      <a:pt x="57511" y="586350"/>
                      <a:pt x="98469" y="594923"/>
                    </a:cubicBezTo>
                    <a:cubicBezTo>
                      <a:pt x="134664" y="602543"/>
                      <a:pt x="157524" y="571110"/>
                      <a:pt x="169907" y="541583"/>
                    </a:cubicBezTo>
                    <a:cubicBezTo>
                      <a:pt x="184194" y="505388"/>
                      <a:pt x="188004" y="464430"/>
                      <a:pt x="191814" y="426330"/>
                    </a:cubicBezTo>
                    <a:cubicBezTo>
                      <a:pt x="198482" y="350130"/>
                      <a:pt x="196577" y="272978"/>
                      <a:pt x="192766" y="196778"/>
                    </a:cubicBezTo>
                    <a:cubicBezTo>
                      <a:pt x="192766" y="192968"/>
                      <a:pt x="192766" y="189158"/>
                      <a:pt x="191814" y="184395"/>
                    </a:cubicBezTo>
                    <a:cubicBezTo>
                      <a:pt x="176574" y="186300"/>
                      <a:pt x="160382" y="188205"/>
                      <a:pt x="145141" y="191063"/>
                    </a:cubicBezTo>
                    <a:cubicBezTo>
                      <a:pt x="156571" y="267263"/>
                      <a:pt x="172764" y="345368"/>
                      <a:pt x="208959" y="413948"/>
                    </a:cubicBezTo>
                    <a:cubicBezTo>
                      <a:pt x="218484" y="432045"/>
                      <a:pt x="248011" y="428235"/>
                      <a:pt x="252774" y="408233"/>
                    </a:cubicBezTo>
                    <a:cubicBezTo>
                      <a:pt x="268966" y="338700"/>
                      <a:pt x="256584" y="265358"/>
                      <a:pt x="246107" y="195825"/>
                    </a:cubicBezTo>
                    <a:cubicBezTo>
                      <a:pt x="244202" y="181538"/>
                      <a:pt x="243249" y="167250"/>
                      <a:pt x="239439" y="153915"/>
                    </a:cubicBezTo>
                    <a:cubicBezTo>
                      <a:pt x="235629" y="139628"/>
                      <a:pt x="230866" y="125340"/>
                      <a:pt x="227057" y="111053"/>
                    </a:cubicBezTo>
                    <a:cubicBezTo>
                      <a:pt x="222294" y="95813"/>
                      <a:pt x="217532" y="80573"/>
                      <a:pt x="214674" y="65333"/>
                    </a:cubicBezTo>
                    <a:cubicBezTo>
                      <a:pt x="212769" y="52950"/>
                      <a:pt x="212769" y="42473"/>
                      <a:pt x="215627" y="31995"/>
                    </a:cubicBezTo>
                    <a:cubicBezTo>
                      <a:pt x="204196" y="36758"/>
                      <a:pt x="192766" y="41520"/>
                      <a:pt x="180384" y="46283"/>
                    </a:cubicBezTo>
                    <a:cubicBezTo>
                      <a:pt x="190861" y="52950"/>
                      <a:pt x="204196" y="66285"/>
                      <a:pt x="211816" y="77715"/>
                    </a:cubicBezTo>
                    <a:cubicBezTo>
                      <a:pt x="222294" y="93908"/>
                      <a:pt x="231819" y="112005"/>
                      <a:pt x="238486" y="128198"/>
                    </a:cubicBezTo>
                    <a:cubicBezTo>
                      <a:pt x="254679" y="169155"/>
                      <a:pt x="264204" y="212018"/>
                      <a:pt x="272777" y="254880"/>
                    </a:cubicBezTo>
                    <a:cubicBezTo>
                      <a:pt x="280396" y="293933"/>
                      <a:pt x="286112" y="332033"/>
                      <a:pt x="292779" y="371085"/>
                    </a:cubicBezTo>
                    <a:cubicBezTo>
                      <a:pt x="303257" y="437760"/>
                      <a:pt x="306114" y="506340"/>
                      <a:pt x="306114" y="573968"/>
                    </a:cubicBezTo>
                    <a:cubicBezTo>
                      <a:pt x="307066" y="650168"/>
                      <a:pt x="305162" y="726368"/>
                      <a:pt x="307066" y="801615"/>
                    </a:cubicBezTo>
                    <a:cubicBezTo>
                      <a:pt x="308019" y="832095"/>
                      <a:pt x="352787" y="832095"/>
                      <a:pt x="354691" y="801615"/>
                    </a:cubicBezTo>
                    <a:cubicBezTo>
                      <a:pt x="362312" y="710175"/>
                      <a:pt x="342309" y="618735"/>
                      <a:pt x="321354" y="530153"/>
                    </a:cubicBezTo>
                    <a:cubicBezTo>
                      <a:pt x="310877" y="485385"/>
                      <a:pt x="299446" y="440618"/>
                      <a:pt x="288969" y="394898"/>
                    </a:cubicBezTo>
                    <a:cubicBezTo>
                      <a:pt x="278491" y="349178"/>
                      <a:pt x="270871" y="302505"/>
                      <a:pt x="260394" y="256785"/>
                    </a:cubicBezTo>
                    <a:cubicBezTo>
                      <a:pt x="247059" y="202493"/>
                      <a:pt x="230866" y="149153"/>
                      <a:pt x="208959" y="97718"/>
                    </a:cubicBezTo>
                    <a:cubicBezTo>
                      <a:pt x="204196" y="86288"/>
                      <a:pt x="192766" y="77715"/>
                      <a:pt x="179432" y="81525"/>
                    </a:cubicBezTo>
                    <a:cubicBezTo>
                      <a:pt x="168002" y="84383"/>
                      <a:pt x="157524" y="98670"/>
                      <a:pt x="163239" y="111053"/>
                    </a:cubicBezTo>
                    <a:cubicBezTo>
                      <a:pt x="182289" y="155820"/>
                      <a:pt x="196577" y="201540"/>
                      <a:pt x="208959" y="248213"/>
                    </a:cubicBezTo>
                    <a:cubicBezTo>
                      <a:pt x="220389" y="293933"/>
                      <a:pt x="228961" y="340605"/>
                      <a:pt x="238486" y="386325"/>
                    </a:cubicBezTo>
                    <a:cubicBezTo>
                      <a:pt x="257536" y="475860"/>
                      <a:pt x="284207" y="564443"/>
                      <a:pt x="298494" y="654930"/>
                    </a:cubicBezTo>
                    <a:cubicBezTo>
                      <a:pt x="306114" y="703508"/>
                      <a:pt x="309924" y="752085"/>
                      <a:pt x="306114" y="800663"/>
                    </a:cubicBezTo>
                    <a:cubicBezTo>
                      <a:pt x="322307" y="800663"/>
                      <a:pt x="337546" y="800663"/>
                      <a:pt x="353739" y="800663"/>
                    </a:cubicBezTo>
                    <a:cubicBezTo>
                      <a:pt x="348977" y="658740"/>
                      <a:pt x="359454" y="516818"/>
                      <a:pt x="340404" y="375848"/>
                    </a:cubicBezTo>
                    <a:cubicBezTo>
                      <a:pt x="334689" y="332985"/>
                      <a:pt x="327069" y="290123"/>
                      <a:pt x="319449" y="248213"/>
                    </a:cubicBezTo>
                    <a:cubicBezTo>
                      <a:pt x="310877" y="203445"/>
                      <a:pt x="301352" y="159630"/>
                      <a:pt x="284207" y="116768"/>
                    </a:cubicBezTo>
                    <a:cubicBezTo>
                      <a:pt x="268014" y="73905"/>
                      <a:pt x="244202" y="28185"/>
                      <a:pt x="203244" y="3420"/>
                    </a:cubicBezTo>
                    <a:cubicBezTo>
                      <a:pt x="188957" y="-5152"/>
                      <a:pt x="173716" y="3420"/>
                      <a:pt x="168002" y="17708"/>
                    </a:cubicBezTo>
                    <a:cubicBezTo>
                      <a:pt x="157524" y="47235"/>
                      <a:pt x="166096" y="80573"/>
                      <a:pt x="174669" y="109148"/>
                    </a:cubicBezTo>
                    <a:cubicBezTo>
                      <a:pt x="183241" y="137723"/>
                      <a:pt x="191814" y="165345"/>
                      <a:pt x="195624" y="193920"/>
                    </a:cubicBezTo>
                    <a:cubicBezTo>
                      <a:pt x="204196" y="258690"/>
                      <a:pt x="218484" y="330128"/>
                      <a:pt x="204196" y="395850"/>
                    </a:cubicBezTo>
                    <a:cubicBezTo>
                      <a:pt x="218484" y="393945"/>
                      <a:pt x="232771" y="392040"/>
                      <a:pt x="248011" y="390135"/>
                    </a:cubicBezTo>
                    <a:cubicBezTo>
                      <a:pt x="213721" y="325365"/>
                      <a:pt x="199434" y="250118"/>
                      <a:pt x="188957" y="178680"/>
                    </a:cubicBezTo>
                    <a:cubicBezTo>
                      <a:pt x="185146" y="152010"/>
                      <a:pt x="140379" y="158678"/>
                      <a:pt x="142284" y="185348"/>
                    </a:cubicBezTo>
                    <a:cubicBezTo>
                      <a:pt x="145141" y="230115"/>
                      <a:pt x="146094" y="273930"/>
                      <a:pt x="146094" y="318698"/>
                    </a:cubicBezTo>
                    <a:cubicBezTo>
                      <a:pt x="146094" y="350130"/>
                      <a:pt x="145141" y="381563"/>
                      <a:pt x="143236" y="412995"/>
                    </a:cubicBezTo>
                    <a:cubicBezTo>
                      <a:pt x="141332" y="445380"/>
                      <a:pt x="139427" y="466335"/>
                      <a:pt x="131807" y="496815"/>
                    </a:cubicBezTo>
                    <a:cubicBezTo>
                      <a:pt x="128949" y="508245"/>
                      <a:pt x="126091" y="519675"/>
                      <a:pt x="121329" y="530153"/>
                    </a:cubicBezTo>
                    <a:cubicBezTo>
                      <a:pt x="124186" y="523485"/>
                      <a:pt x="120377" y="532058"/>
                      <a:pt x="120377" y="533010"/>
                    </a:cubicBezTo>
                    <a:cubicBezTo>
                      <a:pt x="119424" y="534915"/>
                      <a:pt x="118471" y="536820"/>
                      <a:pt x="117519" y="538725"/>
                    </a:cubicBezTo>
                    <a:cubicBezTo>
                      <a:pt x="116566" y="540630"/>
                      <a:pt x="114661" y="542535"/>
                      <a:pt x="114661" y="543488"/>
                    </a:cubicBezTo>
                    <a:cubicBezTo>
                      <a:pt x="112757" y="547298"/>
                      <a:pt x="117519" y="539678"/>
                      <a:pt x="115614" y="542535"/>
                    </a:cubicBezTo>
                    <a:cubicBezTo>
                      <a:pt x="114661" y="543488"/>
                      <a:pt x="113709" y="544440"/>
                      <a:pt x="112757" y="545393"/>
                    </a:cubicBezTo>
                    <a:cubicBezTo>
                      <a:pt x="111804" y="546345"/>
                      <a:pt x="107041" y="550155"/>
                      <a:pt x="110852" y="547298"/>
                    </a:cubicBezTo>
                    <a:cubicBezTo>
                      <a:pt x="114661" y="544440"/>
                      <a:pt x="109899" y="548250"/>
                      <a:pt x="108946" y="548250"/>
                    </a:cubicBezTo>
                    <a:cubicBezTo>
                      <a:pt x="106089" y="548250"/>
                      <a:pt x="115614" y="547298"/>
                      <a:pt x="108946" y="548250"/>
                    </a:cubicBezTo>
                    <a:cubicBezTo>
                      <a:pt x="103232" y="549203"/>
                      <a:pt x="113709" y="546345"/>
                      <a:pt x="108946" y="548250"/>
                    </a:cubicBezTo>
                    <a:cubicBezTo>
                      <a:pt x="107994" y="548250"/>
                      <a:pt x="107041" y="548250"/>
                      <a:pt x="106089" y="548250"/>
                    </a:cubicBezTo>
                    <a:cubicBezTo>
                      <a:pt x="106089" y="548250"/>
                      <a:pt x="112757" y="549203"/>
                      <a:pt x="108946" y="548250"/>
                    </a:cubicBezTo>
                    <a:cubicBezTo>
                      <a:pt x="102279" y="547298"/>
                      <a:pt x="113709" y="549203"/>
                      <a:pt x="107041" y="547298"/>
                    </a:cubicBezTo>
                    <a:cubicBezTo>
                      <a:pt x="106089" y="547298"/>
                      <a:pt x="103232" y="543488"/>
                      <a:pt x="108946" y="548250"/>
                    </a:cubicBezTo>
                    <a:cubicBezTo>
                      <a:pt x="107994" y="548250"/>
                      <a:pt x="106089" y="546345"/>
                      <a:pt x="106089" y="545393"/>
                    </a:cubicBezTo>
                    <a:cubicBezTo>
                      <a:pt x="106089" y="545393"/>
                      <a:pt x="101327" y="539678"/>
                      <a:pt x="106089" y="546345"/>
                    </a:cubicBezTo>
                    <a:cubicBezTo>
                      <a:pt x="105136" y="545393"/>
                      <a:pt x="104184" y="543488"/>
                      <a:pt x="103232" y="542535"/>
                    </a:cubicBezTo>
                    <a:cubicBezTo>
                      <a:pt x="101327" y="539678"/>
                      <a:pt x="100374" y="537773"/>
                      <a:pt x="99421" y="534915"/>
                    </a:cubicBezTo>
                    <a:cubicBezTo>
                      <a:pt x="98469" y="533963"/>
                      <a:pt x="98469" y="533010"/>
                      <a:pt x="97516" y="531105"/>
                    </a:cubicBezTo>
                    <a:cubicBezTo>
                      <a:pt x="99421" y="535868"/>
                      <a:pt x="98469" y="532058"/>
                      <a:pt x="97516" y="531105"/>
                    </a:cubicBezTo>
                    <a:cubicBezTo>
                      <a:pt x="94659" y="523485"/>
                      <a:pt x="92754" y="516818"/>
                      <a:pt x="90849" y="509198"/>
                    </a:cubicBezTo>
                    <a:cubicBezTo>
                      <a:pt x="88944" y="501578"/>
                      <a:pt x="87039" y="493958"/>
                      <a:pt x="86086" y="487290"/>
                    </a:cubicBezTo>
                    <a:cubicBezTo>
                      <a:pt x="85134" y="483480"/>
                      <a:pt x="85134" y="478718"/>
                      <a:pt x="84182" y="474908"/>
                    </a:cubicBezTo>
                    <a:cubicBezTo>
                      <a:pt x="84182" y="473003"/>
                      <a:pt x="83229" y="472050"/>
                      <a:pt x="83229" y="470145"/>
                    </a:cubicBezTo>
                    <a:cubicBezTo>
                      <a:pt x="82277" y="464430"/>
                      <a:pt x="83229" y="471098"/>
                      <a:pt x="82277" y="466335"/>
                    </a:cubicBezTo>
                    <a:cubicBezTo>
                      <a:pt x="78466" y="437760"/>
                      <a:pt x="77514" y="409185"/>
                      <a:pt x="75609" y="380610"/>
                    </a:cubicBezTo>
                    <a:cubicBezTo>
                      <a:pt x="72752" y="328223"/>
                      <a:pt x="65132" y="274883"/>
                      <a:pt x="59416" y="222495"/>
                    </a:cubicBezTo>
                    <a:cubicBezTo>
                      <a:pt x="56559" y="192968"/>
                      <a:pt x="51796" y="163440"/>
                      <a:pt x="47986" y="132960"/>
                    </a:cubicBezTo>
                    <a:cubicBezTo>
                      <a:pt x="45129" y="106290"/>
                      <a:pt x="45129" y="80573"/>
                      <a:pt x="60369" y="58665"/>
                    </a:cubicBezTo>
                    <a:cubicBezTo>
                      <a:pt x="53702" y="62475"/>
                      <a:pt x="47034" y="66285"/>
                      <a:pt x="39414" y="70095"/>
                    </a:cubicBezTo>
                    <a:cubicBezTo>
                      <a:pt x="40366" y="70095"/>
                      <a:pt x="42271" y="70095"/>
                      <a:pt x="43224" y="70095"/>
                    </a:cubicBezTo>
                    <a:cubicBezTo>
                      <a:pt x="40366" y="70095"/>
                      <a:pt x="40366" y="69143"/>
                      <a:pt x="43224" y="70095"/>
                    </a:cubicBezTo>
                    <a:cubicBezTo>
                      <a:pt x="45129" y="70095"/>
                      <a:pt x="47034" y="71048"/>
                      <a:pt x="48939" y="72000"/>
                    </a:cubicBezTo>
                    <a:cubicBezTo>
                      <a:pt x="49891" y="72000"/>
                      <a:pt x="57511" y="75810"/>
                      <a:pt x="52749" y="72953"/>
                    </a:cubicBezTo>
                    <a:cubicBezTo>
                      <a:pt x="54654" y="73905"/>
                      <a:pt x="56559" y="74858"/>
                      <a:pt x="58464" y="75810"/>
                    </a:cubicBezTo>
                    <a:cubicBezTo>
                      <a:pt x="61321" y="76763"/>
                      <a:pt x="63227" y="78668"/>
                      <a:pt x="65132" y="80573"/>
                    </a:cubicBezTo>
                    <a:cubicBezTo>
                      <a:pt x="61321" y="77715"/>
                      <a:pt x="67036" y="81525"/>
                      <a:pt x="67036" y="82478"/>
                    </a:cubicBezTo>
                    <a:cubicBezTo>
                      <a:pt x="70846" y="86288"/>
                      <a:pt x="74657" y="90098"/>
                      <a:pt x="78466" y="93908"/>
                    </a:cubicBezTo>
                    <a:cubicBezTo>
                      <a:pt x="90849" y="107243"/>
                      <a:pt x="102279" y="131055"/>
                      <a:pt x="108946" y="149153"/>
                    </a:cubicBezTo>
                    <a:cubicBezTo>
                      <a:pt x="117519" y="172013"/>
                      <a:pt x="121329" y="194873"/>
                      <a:pt x="122282" y="215828"/>
                    </a:cubicBezTo>
                    <a:cubicBezTo>
                      <a:pt x="122282" y="221543"/>
                      <a:pt x="122282" y="226305"/>
                      <a:pt x="122282" y="232020"/>
                    </a:cubicBezTo>
                    <a:cubicBezTo>
                      <a:pt x="122282" y="233925"/>
                      <a:pt x="122282" y="236783"/>
                      <a:pt x="121329" y="238688"/>
                    </a:cubicBezTo>
                    <a:cubicBezTo>
                      <a:pt x="121329" y="241545"/>
                      <a:pt x="121329" y="241545"/>
                      <a:pt x="121329" y="238688"/>
                    </a:cubicBezTo>
                    <a:cubicBezTo>
                      <a:pt x="121329" y="239640"/>
                      <a:pt x="121329" y="241545"/>
                      <a:pt x="120377" y="242498"/>
                    </a:cubicBezTo>
                    <a:cubicBezTo>
                      <a:pt x="119424" y="246308"/>
                      <a:pt x="118471" y="251070"/>
                      <a:pt x="117519" y="254880"/>
                    </a:cubicBezTo>
                    <a:cubicBezTo>
                      <a:pt x="117519" y="255833"/>
                      <a:pt x="114661" y="262500"/>
                      <a:pt x="116566" y="256785"/>
                    </a:cubicBezTo>
                    <a:cubicBezTo>
                      <a:pt x="115614" y="258690"/>
                      <a:pt x="114661" y="260595"/>
                      <a:pt x="113709" y="262500"/>
                    </a:cubicBezTo>
                    <a:cubicBezTo>
                      <a:pt x="127044" y="262500"/>
                      <a:pt x="141332" y="262500"/>
                      <a:pt x="154666" y="262500"/>
                    </a:cubicBezTo>
                    <a:cubicBezTo>
                      <a:pt x="152761" y="259643"/>
                      <a:pt x="150857" y="256785"/>
                      <a:pt x="149904" y="252975"/>
                    </a:cubicBezTo>
                    <a:cubicBezTo>
                      <a:pt x="151809" y="257738"/>
                      <a:pt x="148952" y="251070"/>
                      <a:pt x="148952" y="250118"/>
                    </a:cubicBezTo>
                    <a:cubicBezTo>
                      <a:pt x="147999" y="248213"/>
                      <a:pt x="147999" y="246308"/>
                      <a:pt x="147046" y="244403"/>
                    </a:cubicBezTo>
                    <a:cubicBezTo>
                      <a:pt x="147046" y="242498"/>
                      <a:pt x="146094" y="240593"/>
                      <a:pt x="146094" y="238688"/>
                    </a:cubicBezTo>
                    <a:cubicBezTo>
                      <a:pt x="145141" y="234878"/>
                      <a:pt x="146094" y="238688"/>
                      <a:pt x="146094" y="235830"/>
                    </a:cubicBezTo>
                    <a:cubicBezTo>
                      <a:pt x="145141" y="231068"/>
                      <a:pt x="145141" y="226305"/>
                      <a:pt x="145141" y="220590"/>
                    </a:cubicBezTo>
                    <a:cubicBezTo>
                      <a:pt x="145141" y="200588"/>
                      <a:pt x="147046" y="181538"/>
                      <a:pt x="150857" y="162488"/>
                    </a:cubicBezTo>
                    <a:cubicBezTo>
                      <a:pt x="157524" y="123435"/>
                      <a:pt x="168002" y="85335"/>
                      <a:pt x="171811" y="46283"/>
                    </a:cubicBezTo>
                    <a:cubicBezTo>
                      <a:pt x="172764" y="33900"/>
                      <a:pt x="160382" y="22470"/>
                      <a:pt x="147999" y="22470"/>
                    </a:cubicBezTo>
                    <a:cubicBezTo>
                      <a:pt x="136569" y="26280"/>
                      <a:pt x="127996" y="36758"/>
                      <a:pt x="126091" y="50093"/>
                    </a:cubicBezTo>
                    <a:lnTo>
                      <a:pt x="126091" y="500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5" name="Freeform: Shape 84">
                <a:extLst>
                  <a:ext uri="{FF2B5EF4-FFF2-40B4-BE49-F238E27FC236}">
                    <a16:creationId xmlns:a16="http://schemas.microsoft.com/office/drawing/2014/main" id="{D7291716-1475-4871-A3F2-9A908598256E}"/>
                  </a:ext>
                </a:extLst>
              </p:cNvPr>
              <p:cNvSpPr/>
              <p:nvPr/>
            </p:nvSpPr>
            <p:spPr>
              <a:xfrm>
                <a:off x="5934060" y="2382202"/>
                <a:ext cx="270635" cy="767562"/>
              </a:xfrm>
              <a:custGeom>
                <a:avLst/>
                <a:gdLst>
                  <a:gd name="connsiteX0" fmla="*/ 14 w 270635"/>
                  <a:gd name="connsiteY0" fmla="*/ 22860 h 767562"/>
                  <a:gd name="connsiteX1" fmla="*/ 18112 w 270635"/>
                  <a:gd name="connsiteY1" fmla="*/ 322897 h 767562"/>
                  <a:gd name="connsiteX2" fmla="*/ 35257 w 270635"/>
                  <a:gd name="connsiteY2" fmla="*/ 472440 h 767562"/>
                  <a:gd name="connsiteX3" fmla="*/ 57164 w 270635"/>
                  <a:gd name="connsiteY3" fmla="*/ 601028 h 767562"/>
                  <a:gd name="connsiteX4" fmla="*/ 68594 w 270635"/>
                  <a:gd name="connsiteY4" fmla="*/ 744855 h 767562"/>
                  <a:gd name="connsiteX5" fmla="*/ 113362 w 270635"/>
                  <a:gd name="connsiteY5" fmla="*/ 732473 h 767562"/>
                  <a:gd name="connsiteX6" fmla="*/ 100979 w 270635"/>
                  <a:gd name="connsiteY6" fmla="*/ 683895 h 767562"/>
                  <a:gd name="connsiteX7" fmla="*/ 99074 w 270635"/>
                  <a:gd name="connsiteY7" fmla="*/ 615315 h 767562"/>
                  <a:gd name="connsiteX8" fmla="*/ 100979 w 270635"/>
                  <a:gd name="connsiteY8" fmla="*/ 467678 h 767562"/>
                  <a:gd name="connsiteX9" fmla="*/ 102884 w 270635"/>
                  <a:gd name="connsiteY9" fmla="*/ 320040 h 767562"/>
                  <a:gd name="connsiteX10" fmla="*/ 100979 w 270635"/>
                  <a:gd name="connsiteY10" fmla="*/ 170497 h 767562"/>
                  <a:gd name="connsiteX11" fmla="*/ 77167 w 270635"/>
                  <a:gd name="connsiteY11" fmla="*/ 146685 h 767562"/>
                  <a:gd name="connsiteX12" fmla="*/ 53354 w 270635"/>
                  <a:gd name="connsiteY12" fmla="*/ 170497 h 767562"/>
                  <a:gd name="connsiteX13" fmla="*/ 71452 w 270635"/>
                  <a:gd name="connsiteY13" fmla="*/ 221932 h 767562"/>
                  <a:gd name="connsiteX14" fmla="*/ 114314 w 270635"/>
                  <a:gd name="connsiteY14" fmla="*/ 247650 h 767562"/>
                  <a:gd name="connsiteX15" fmla="*/ 217184 w 270635"/>
                  <a:gd name="connsiteY15" fmla="*/ 307657 h 767562"/>
                  <a:gd name="connsiteX16" fmla="*/ 240044 w 270635"/>
                  <a:gd name="connsiteY16" fmla="*/ 301943 h 767562"/>
                  <a:gd name="connsiteX17" fmla="*/ 270524 w 270635"/>
                  <a:gd name="connsiteY17" fmla="*/ 190500 h 767562"/>
                  <a:gd name="connsiteX18" fmla="*/ 262904 w 270635"/>
                  <a:gd name="connsiteY18" fmla="*/ 77152 h 767562"/>
                  <a:gd name="connsiteX19" fmla="*/ 215279 w 270635"/>
                  <a:gd name="connsiteY19" fmla="*/ 77152 h 767562"/>
                  <a:gd name="connsiteX20" fmla="*/ 221947 w 270635"/>
                  <a:gd name="connsiteY20" fmla="*/ 180975 h 767562"/>
                  <a:gd name="connsiteX21" fmla="*/ 220042 w 270635"/>
                  <a:gd name="connsiteY21" fmla="*/ 230505 h 767562"/>
                  <a:gd name="connsiteX22" fmla="*/ 213374 w 270635"/>
                  <a:gd name="connsiteY22" fmla="*/ 254318 h 767562"/>
                  <a:gd name="connsiteX23" fmla="*/ 210517 w 270635"/>
                  <a:gd name="connsiteY23" fmla="*/ 260032 h 767562"/>
                  <a:gd name="connsiteX24" fmla="*/ 205754 w 270635"/>
                  <a:gd name="connsiteY24" fmla="*/ 267652 h 767562"/>
                  <a:gd name="connsiteX25" fmla="*/ 228614 w 270635"/>
                  <a:gd name="connsiteY25" fmla="*/ 261938 h 767562"/>
                  <a:gd name="connsiteX26" fmla="*/ 144794 w 270635"/>
                  <a:gd name="connsiteY26" fmla="*/ 210502 h 767562"/>
                  <a:gd name="connsiteX27" fmla="*/ 109552 w 270635"/>
                  <a:gd name="connsiteY27" fmla="*/ 192405 h 767562"/>
                  <a:gd name="connsiteX28" fmla="*/ 103837 w 270635"/>
                  <a:gd name="connsiteY28" fmla="*/ 188595 h 767562"/>
                  <a:gd name="connsiteX29" fmla="*/ 100979 w 270635"/>
                  <a:gd name="connsiteY29" fmla="*/ 185738 h 767562"/>
                  <a:gd name="connsiteX30" fmla="*/ 100027 w 270635"/>
                  <a:gd name="connsiteY30" fmla="*/ 184785 h 767562"/>
                  <a:gd name="connsiteX31" fmla="*/ 99074 w 270635"/>
                  <a:gd name="connsiteY31" fmla="*/ 180022 h 767562"/>
                  <a:gd name="connsiteX32" fmla="*/ 100027 w 270635"/>
                  <a:gd name="connsiteY32" fmla="*/ 171450 h 767562"/>
                  <a:gd name="connsiteX33" fmla="*/ 52402 w 270635"/>
                  <a:gd name="connsiteY33" fmla="*/ 171450 h 767562"/>
                  <a:gd name="connsiteX34" fmla="*/ 53354 w 270635"/>
                  <a:gd name="connsiteY34" fmla="*/ 408622 h 767562"/>
                  <a:gd name="connsiteX35" fmla="*/ 51449 w 270635"/>
                  <a:gd name="connsiteY35" fmla="*/ 647700 h 767562"/>
                  <a:gd name="connsiteX36" fmla="*/ 71452 w 270635"/>
                  <a:gd name="connsiteY36" fmla="*/ 756285 h 767562"/>
                  <a:gd name="connsiteX37" fmla="*/ 116219 w 270635"/>
                  <a:gd name="connsiteY37" fmla="*/ 743903 h 767562"/>
                  <a:gd name="connsiteX38" fmla="*/ 84787 w 270635"/>
                  <a:gd name="connsiteY38" fmla="*/ 483870 h 767562"/>
                  <a:gd name="connsiteX39" fmla="*/ 55259 w 270635"/>
                  <a:gd name="connsiteY39" fmla="*/ 193357 h 767562"/>
                  <a:gd name="connsiteX40" fmla="*/ 47639 w 270635"/>
                  <a:gd name="connsiteY40" fmla="*/ 22860 h 767562"/>
                  <a:gd name="connsiteX41" fmla="*/ 14 w 270635"/>
                  <a:gd name="connsiteY41" fmla="*/ 22860 h 767562"/>
                  <a:gd name="connsiteX42" fmla="*/ 14 w 270635"/>
                  <a:gd name="connsiteY42" fmla="*/ 22860 h 7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635" h="767562">
                    <a:moveTo>
                      <a:pt x="14" y="22860"/>
                    </a:moveTo>
                    <a:cubicBezTo>
                      <a:pt x="2872" y="122872"/>
                      <a:pt x="8587" y="222885"/>
                      <a:pt x="18112" y="322897"/>
                    </a:cubicBezTo>
                    <a:cubicBezTo>
                      <a:pt x="22874" y="372428"/>
                      <a:pt x="28589" y="422910"/>
                      <a:pt x="35257" y="472440"/>
                    </a:cubicBezTo>
                    <a:cubicBezTo>
                      <a:pt x="40972" y="515303"/>
                      <a:pt x="49544" y="558165"/>
                      <a:pt x="57164" y="601028"/>
                    </a:cubicBezTo>
                    <a:cubicBezTo>
                      <a:pt x="64784" y="648653"/>
                      <a:pt x="71452" y="696278"/>
                      <a:pt x="68594" y="744855"/>
                    </a:cubicBezTo>
                    <a:cubicBezTo>
                      <a:pt x="83834" y="741045"/>
                      <a:pt x="98122" y="737235"/>
                      <a:pt x="113362" y="732473"/>
                    </a:cubicBezTo>
                    <a:cubicBezTo>
                      <a:pt x="102884" y="718185"/>
                      <a:pt x="101932" y="701040"/>
                      <a:pt x="100979" y="683895"/>
                    </a:cubicBezTo>
                    <a:cubicBezTo>
                      <a:pt x="100027" y="661035"/>
                      <a:pt x="99074" y="638175"/>
                      <a:pt x="99074" y="615315"/>
                    </a:cubicBezTo>
                    <a:cubicBezTo>
                      <a:pt x="98122" y="565785"/>
                      <a:pt x="100027" y="516255"/>
                      <a:pt x="100979" y="467678"/>
                    </a:cubicBezTo>
                    <a:cubicBezTo>
                      <a:pt x="101932" y="419100"/>
                      <a:pt x="101932" y="369570"/>
                      <a:pt x="102884" y="320040"/>
                    </a:cubicBezTo>
                    <a:cubicBezTo>
                      <a:pt x="103837" y="270510"/>
                      <a:pt x="103837" y="220980"/>
                      <a:pt x="100979" y="170497"/>
                    </a:cubicBezTo>
                    <a:cubicBezTo>
                      <a:pt x="100027" y="158115"/>
                      <a:pt x="90502" y="146685"/>
                      <a:pt x="77167" y="146685"/>
                    </a:cubicBezTo>
                    <a:cubicBezTo>
                      <a:pt x="62879" y="146685"/>
                      <a:pt x="55259" y="158115"/>
                      <a:pt x="53354" y="170497"/>
                    </a:cubicBezTo>
                    <a:cubicBezTo>
                      <a:pt x="50497" y="189547"/>
                      <a:pt x="57164" y="208597"/>
                      <a:pt x="71452" y="221932"/>
                    </a:cubicBezTo>
                    <a:cubicBezTo>
                      <a:pt x="83834" y="233363"/>
                      <a:pt x="99074" y="240030"/>
                      <a:pt x="114314" y="247650"/>
                    </a:cubicBezTo>
                    <a:cubicBezTo>
                      <a:pt x="149557" y="265747"/>
                      <a:pt x="177179" y="299085"/>
                      <a:pt x="217184" y="307657"/>
                    </a:cubicBezTo>
                    <a:cubicBezTo>
                      <a:pt x="224804" y="309563"/>
                      <a:pt x="234329" y="307657"/>
                      <a:pt x="240044" y="301943"/>
                    </a:cubicBezTo>
                    <a:cubicBezTo>
                      <a:pt x="266714" y="271463"/>
                      <a:pt x="271477" y="229552"/>
                      <a:pt x="270524" y="190500"/>
                    </a:cubicBezTo>
                    <a:cubicBezTo>
                      <a:pt x="269572" y="152400"/>
                      <a:pt x="263857" y="114300"/>
                      <a:pt x="262904" y="77152"/>
                    </a:cubicBezTo>
                    <a:cubicBezTo>
                      <a:pt x="262904" y="46672"/>
                      <a:pt x="215279" y="46672"/>
                      <a:pt x="215279" y="77152"/>
                    </a:cubicBezTo>
                    <a:cubicBezTo>
                      <a:pt x="215279" y="111443"/>
                      <a:pt x="220994" y="146685"/>
                      <a:pt x="221947" y="180975"/>
                    </a:cubicBezTo>
                    <a:cubicBezTo>
                      <a:pt x="222899" y="197168"/>
                      <a:pt x="222899" y="216218"/>
                      <a:pt x="220042" y="230505"/>
                    </a:cubicBezTo>
                    <a:cubicBezTo>
                      <a:pt x="219089" y="239077"/>
                      <a:pt x="217184" y="246697"/>
                      <a:pt x="213374" y="254318"/>
                    </a:cubicBezTo>
                    <a:cubicBezTo>
                      <a:pt x="214327" y="253365"/>
                      <a:pt x="211469" y="259080"/>
                      <a:pt x="210517" y="260032"/>
                    </a:cubicBezTo>
                    <a:cubicBezTo>
                      <a:pt x="208612" y="263843"/>
                      <a:pt x="206707" y="265747"/>
                      <a:pt x="205754" y="267652"/>
                    </a:cubicBezTo>
                    <a:cubicBezTo>
                      <a:pt x="213374" y="265747"/>
                      <a:pt x="220994" y="263843"/>
                      <a:pt x="228614" y="261938"/>
                    </a:cubicBezTo>
                    <a:cubicBezTo>
                      <a:pt x="196229" y="254318"/>
                      <a:pt x="172417" y="226695"/>
                      <a:pt x="144794" y="210502"/>
                    </a:cubicBezTo>
                    <a:cubicBezTo>
                      <a:pt x="133364" y="203835"/>
                      <a:pt x="120982" y="199072"/>
                      <a:pt x="109552" y="192405"/>
                    </a:cubicBezTo>
                    <a:cubicBezTo>
                      <a:pt x="105742" y="190500"/>
                      <a:pt x="105742" y="190500"/>
                      <a:pt x="103837" y="188595"/>
                    </a:cubicBezTo>
                    <a:cubicBezTo>
                      <a:pt x="103837" y="188595"/>
                      <a:pt x="99074" y="182880"/>
                      <a:pt x="100979" y="185738"/>
                    </a:cubicBezTo>
                    <a:cubicBezTo>
                      <a:pt x="100027" y="182880"/>
                      <a:pt x="99074" y="182880"/>
                      <a:pt x="100027" y="184785"/>
                    </a:cubicBezTo>
                    <a:cubicBezTo>
                      <a:pt x="99074" y="182880"/>
                      <a:pt x="99074" y="180975"/>
                      <a:pt x="99074" y="180022"/>
                    </a:cubicBezTo>
                    <a:cubicBezTo>
                      <a:pt x="99074" y="180022"/>
                      <a:pt x="100027" y="173355"/>
                      <a:pt x="100027" y="171450"/>
                    </a:cubicBezTo>
                    <a:cubicBezTo>
                      <a:pt x="83834" y="171450"/>
                      <a:pt x="68594" y="171450"/>
                      <a:pt x="52402" y="171450"/>
                    </a:cubicBezTo>
                    <a:cubicBezTo>
                      <a:pt x="57164" y="250507"/>
                      <a:pt x="53354" y="329565"/>
                      <a:pt x="53354" y="408622"/>
                    </a:cubicBezTo>
                    <a:cubicBezTo>
                      <a:pt x="53354" y="488632"/>
                      <a:pt x="49544" y="568642"/>
                      <a:pt x="51449" y="647700"/>
                    </a:cubicBezTo>
                    <a:cubicBezTo>
                      <a:pt x="52402" y="682942"/>
                      <a:pt x="48592" y="725805"/>
                      <a:pt x="71452" y="756285"/>
                    </a:cubicBezTo>
                    <a:cubicBezTo>
                      <a:pt x="85739" y="775335"/>
                      <a:pt x="114314" y="769620"/>
                      <a:pt x="116219" y="743903"/>
                    </a:cubicBezTo>
                    <a:cubicBezTo>
                      <a:pt x="121934" y="656273"/>
                      <a:pt x="98122" y="569595"/>
                      <a:pt x="84787" y="483870"/>
                    </a:cubicBezTo>
                    <a:cubicBezTo>
                      <a:pt x="69547" y="387667"/>
                      <a:pt x="61927" y="289560"/>
                      <a:pt x="55259" y="193357"/>
                    </a:cubicBezTo>
                    <a:cubicBezTo>
                      <a:pt x="51449" y="136207"/>
                      <a:pt x="48592" y="80010"/>
                      <a:pt x="47639" y="22860"/>
                    </a:cubicBezTo>
                    <a:cubicBezTo>
                      <a:pt x="46687" y="-7620"/>
                      <a:pt x="-938" y="-7620"/>
                      <a:pt x="14" y="22860"/>
                    </a:cubicBezTo>
                    <a:lnTo>
                      <a:pt x="14"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6" name="Freeform: Shape 85">
                <a:extLst>
                  <a:ext uri="{FF2B5EF4-FFF2-40B4-BE49-F238E27FC236}">
                    <a16:creationId xmlns:a16="http://schemas.microsoft.com/office/drawing/2014/main" id="{3E38EE5F-CDAD-4A60-8387-3455699A24EF}"/>
                  </a:ext>
                </a:extLst>
              </p:cNvPr>
              <p:cNvSpPr/>
              <p:nvPr/>
            </p:nvSpPr>
            <p:spPr>
              <a:xfrm>
                <a:off x="5751255" y="1319923"/>
                <a:ext cx="470474" cy="1881429"/>
              </a:xfrm>
              <a:custGeom>
                <a:avLst/>
                <a:gdLst>
                  <a:gd name="connsiteX0" fmla="*/ 75187 w 470474"/>
                  <a:gd name="connsiteY0" fmla="*/ 29769 h 1881429"/>
                  <a:gd name="connsiteX1" fmla="*/ 76140 w 470474"/>
                  <a:gd name="connsiteY1" fmla="*/ 34532 h 1881429"/>
                  <a:gd name="connsiteX2" fmla="*/ 75187 w 470474"/>
                  <a:gd name="connsiteY2" fmla="*/ 36437 h 1881429"/>
                  <a:gd name="connsiteX3" fmla="*/ 74235 w 470474"/>
                  <a:gd name="connsiteY3" fmla="*/ 37389 h 1881429"/>
                  <a:gd name="connsiteX4" fmla="*/ 73282 w 470474"/>
                  <a:gd name="connsiteY4" fmla="*/ 38342 h 1881429"/>
                  <a:gd name="connsiteX5" fmla="*/ 57090 w 470474"/>
                  <a:gd name="connsiteY5" fmla="*/ 65012 h 1881429"/>
                  <a:gd name="connsiteX6" fmla="*/ 66615 w 470474"/>
                  <a:gd name="connsiteY6" fmla="*/ 134544 h 1881429"/>
                  <a:gd name="connsiteX7" fmla="*/ 73282 w 470474"/>
                  <a:gd name="connsiteY7" fmla="*/ 158357 h 1881429"/>
                  <a:gd name="connsiteX8" fmla="*/ 68520 w 470474"/>
                  <a:gd name="connsiteY8" fmla="*/ 194552 h 1881429"/>
                  <a:gd name="connsiteX9" fmla="*/ 57090 w 470474"/>
                  <a:gd name="connsiteY9" fmla="*/ 282182 h 1881429"/>
                  <a:gd name="connsiteX10" fmla="*/ 104715 w 470474"/>
                  <a:gd name="connsiteY10" fmla="*/ 282182 h 1881429"/>
                  <a:gd name="connsiteX11" fmla="*/ 108525 w 470474"/>
                  <a:gd name="connsiteY11" fmla="*/ 185027 h 1881429"/>
                  <a:gd name="connsiteX12" fmla="*/ 74235 w 470474"/>
                  <a:gd name="connsiteY12" fmla="*/ 86919 h 1881429"/>
                  <a:gd name="connsiteX13" fmla="*/ 52327 w 470474"/>
                  <a:gd name="connsiteY13" fmla="*/ 78347 h 1881429"/>
                  <a:gd name="connsiteX14" fmla="*/ 15180 w 470474"/>
                  <a:gd name="connsiteY14" fmla="*/ 100254 h 1881429"/>
                  <a:gd name="connsiteX15" fmla="*/ 892 w 470474"/>
                  <a:gd name="connsiteY15" fmla="*/ 176454 h 1881429"/>
                  <a:gd name="connsiteX16" fmla="*/ 54232 w 470474"/>
                  <a:gd name="connsiteY16" fmla="*/ 341237 h 1881429"/>
                  <a:gd name="connsiteX17" fmla="*/ 96142 w 470474"/>
                  <a:gd name="connsiteY17" fmla="*/ 436487 h 1881429"/>
                  <a:gd name="connsiteX18" fmla="*/ 138052 w 470474"/>
                  <a:gd name="connsiteY18" fmla="*/ 525069 h 1881429"/>
                  <a:gd name="connsiteX19" fmla="*/ 227587 w 470474"/>
                  <a:gd name="connsiteY19" fmla="*/ 676517 h 1881429"/>
                  <a:gd name="connsiteX20" fmla="*/ 252352 w 470474"/>
                  <a:gd name="connsiteY20" fmla="*/ 754622 h 1881429"/>
                  <a:gd name="connsiteX21" fmla="*/ 252352 w 470474"/>
                  <a:gd name="connsiteY21" fmla="*/ 840347 h 1881429"/>
                  <a:gd name="connsiteX22" fmla="*/ 245685 w 470474"/>
                  <a:gd name="connsiteY22" fmla="*/ 983222 h 1881429"/>
                  <a:gd name="connsiteX23" fmla="*/ 339982 w 470474"/>
                  <a:gd name="connsiteY23" fmla="*/ 1039419 h 1881429"/>
                  <a:gd name="connsiteX24" fmla="*/ 394275 w 470474"/>
                  <a:gd name="connsiteY24" fmla="*/ 1048944 h 1881429"/>
                  <a:gd name="connsiteX25" fmla="*/ 417135 w 470474"/>
                  <a:gd name="connsiteY25" fmla="*/ 1055612 h 1881429"/>
                  <a:gd name="connsiteX26" fmla="*/ 418087 w 470474"/>
                  <a:gd name="connsiteY26" fmla="*/ 1055612 h 1881429"/>
                  <a:gd name="connsiteX27" fmla="*/ 422850 w 470474"/>
                  <a:gd name="connsiteY27" fmla="*/ 1057517 h 1881429"/>
                  <a:gd name="connsiteX28" fmla="*/ 433327 w 470474"/>
                  <a:gd name="connsiteY28" fmla="*/ 1064184 h 1881429"/>
                  <a:gd name="connsiteX29" fmla="*/ 422850 w 470474"/>
                  <a:gd name="connsiteY29" fmla="*/ 1049897 h 1881429"/>
                  <a:gd name="connsiteX30" fmla="*/ 415230 w 470474"/>
                  <a:gd name="connsiteY30" fmla="*/ 1079424 h 1881429"/>
                  <a:gd name="connsiteX31" fmla="*/ 389512 w 470474"/>
                  <a:gd name="connsiteY31" fmla="*/ 1110857 h 1881429"/>
                  <a:gd name="connsiteX32" fmla="*/ 322837 w 470474"/>
                  <a:gd name="connsiteY32" fmla="*/ 1175627 h 1881429"/>
                  <a:gd name="connsiteX33" fmla="*/ 302835 w 470474"/>
                  <a:gd name="connsiteY33" fmla="*/ 1213727 h 1881429"/>
                  <a:gd name="connsiteX34" fmla="*/ 315217 w 470474"/>
                  <a:gd name="connsiteY34" fmla="*/ 1246112 h 1881429"/>
                  <a:gd name="connsiteX35" fmla="*/ 339030 w 470474"/>
                  <a:gd name="connsiteY35" fmla="*/ 1288022 h 1881429"/>
                  <a:gd name="connsiteX36" fmla="*/ 339030 w 470474"/>
                  <a:gd name="connsiteY36" fmla="*/ 1319454 h 1881429"/>
                  <a:gd name="connsiteX37" fmla="*/ 317122 w 470474"/>
                  <a:gd name="connsiteY37" fmla="*/ 1351839 h 1881429"/>
                  <a:gd name="connsiteX38" fmla="*/ 278070 w 470474"/>
                  <a:gd name="connsiteY38" fmla="*/ 1394702 h 1881429"/>
                  <a:gd name="connsiteX39" fmla="*/ 264735 w 470474"/>
                  <a:gd name="connsiteY39" fmla="*/ 1441374 h 1881429"/>
                  <a:gd name="connsiteX40" fmla="*/ 300930 w 470474"/>
                  <a:gd name="connsiteY40" fmla="*/ 1481379 h 1881429"/>
                  <a:gd name="connsiteX41" fmla="*/ 350460 w 470474"/>
                  <a:gd name="connsiteY41" fmla="*/ 1489952 h 1881429"/>
                  <a:gd name="connsiteX42" fmla="*/ 377130 w 470474"/>
                  <a:gd name="connsiteY42" fmla="*/ 1509002 h 1881429"/>
                  <a:gd name="connsiteX43" fmla="*/ 380940 w 470474"/>
                  <a:gd name="connsiteY43" fmla="*/ 1595679 h 1881429"/>
                  <a:gd name="connsiteX44" fmla="*/ 378082 w 470474"/>
                  <a:gd name="connsiteY44" fmla="*/ 1729029 h 1881429"/>
                  <a:gd name="connsiteX45" fmla="*/ 398085 w 470474"/>
                  <a:gd name="connsiteY45" fmla="*/ 1858569 h 1881429"/>
                  <a:gd name="connsiteX46" fmla="*/ 445710 w 470474"/>
                  <a:gd name="connsiteY46" fmla="*/ 1858569 h 1881429"/>
                  <a:gd name="connsiteX47" fmla="*/ 439042 w 470474"/>
                  <a:gd name="connsiteY47" fmla="*/ 1796657 h 1881429"/>
                  <a:gd name="connsiteX48" fmla="*/ 426660 w 470474"/>
                  <a:gd name="connsiteY48" fmla="*/ 1737602 h 1881429"/>
                  <a:gd name="connsiteX49" fmla="*/ 427612 w 470474"/>
                  <a:gd name="connsiteY49" fmla="*/ 1606157 h 1881429"/>
                  <a:gd name="connsiteX50" fmla="*/ 425707 w 470474"/>
                  <a:gd name="connsiteY50" fmla="*/ 1504239 h 1881429"/>
                  <a:gd name="connsiteX51" fmla="*/ 394275 w 470474"/>
                  <a:gd name="connsiteY51" fmla="*/ 1457567 h 1881429"/>
                  <a:gd name="connsiteX52" fmla="*/ 340935 w 470474"/>
                  <a:gd name="connsiteY52" fmla="*/ 1443279 h 1881429"/>
                  <a:gd name="connsiteX53" fmla="*/ 321885 w 470474"/>
                  <a:gd name="connsiteY53" fmla="*/ 1440422 h 1881429"/>
                  <a:gd name="connsiteX54" fmla="*/ 309502 w 470474"/>
                  <a:gd name="connsiteY54" fmla="*/ 1428039 h 1881429"/>
                  <a:gd name="connsiteX55" fmla="*/ 310455 w 470474"/>
                  <a:gd name="connsiteY55" fmla="*/ 1430897 h 1881429"/>
                  <a:gd name="connsiteX56" fmla="*/ 310455 w 470474"/>
                  <a:gd name="connsiteY56" fmla="*/ 1430897 h 1881429"/>
                  <a:gd name="connsiteX57" fmla="*/ 311407 w 470474"/>
                  <a:gd name="connsiteY57" fmla="*/ 1429944 h 1881429"/>
                  <a:gd name="connsiteX58" fmla="*/ 313312 w 470474"/>
                  <a:gd name="connsiteY58" fmla="*/ 1428039 h 1881429"/>
                  <a:gd name="connsiteX59" fmla="*/ 334267 w 470474"/>
                  <a:gd name="connsiteY59" fmla="*/ 1405179 h 1881429"/>
                  <a:gd name="connsiteX60" fmla="*/ 388560 w 470474"/>
                  <a:gd name="connsiteY60" fmla="*/ 1314692 h 1881429"/>
                  <a:gd name="connsiteX61" fmla="*/ 352365 w 470474"/>
                  <a:gd name="connsiteY61" fmla="*/ 1219442 h 1881429"/>
                  <a:gd name="connsiteX62" fmla="*/ 348555 w 470474"/>
                  <a:gd name="connsiteY62" fmla="*/ 1212774 h 1881429"/>
                  <a:gd name="connsiteX63" fmla="*/ 349507 w 470474"/>
                  <a:gd name="connsiteY63" fmla="*/ 1214679 h 1881429"/>
                  <a:gd name="connsiteX64" fmla="*/ 349507 w 470474"/>
                  <a:gd name="connsiteY64" fmla="*/ 1219442 h 1881429"/>
                  <a:gd name="connsiteX65" fmla="*/ 349507 w 470474"/>
                  <a:gd name="connsiteY65" fmla="*/ 1220394 h 1881429"/>
                  <a:gd name="connsiteX66" fmla="*/ 354270 w 470474"/>
                  <a:gd name="connsiteY66" fmla="*/ 1213727 h 1881429"/>
                  <a:gd name="connsiteX67" fmla="*/ 388560 w 470474"/>
                  <a:gd name="connsiteY67" fmla="*/ 1178484 h 1881429"/>
                  <a:gd name="connsiteX68" fmla="*/ 456187 w 470474"/>
                  <a:gd name="connsiteY68" fmla="*/ 1107047 h 1881429"/>
                  <a:gd name="connsiteX69" fmla="*/ 470475 w 470474"/>
                  <a:gd name="connsiteY69" fmla="*/ 1057517 h 1881429"/>
                  <a:gd name="connsiteX70" fmla="*/ 462855 w 470474"/>
                  <a:gd name="connsiteY70" fmla="*/ 1028942 h 1881429"/>
                  <a:gd name="connsiteX71" fmla="*/ 446662 w 470474"/>
                  <a:gd name="connsiteY71" fmla="*/ 1018464 h 1881429"/>
                  <a:gd name="connsiteX72" fmla="*/ 316170 w 470474"/>
                  <a:gd name="connsiteY72" fmla="*/ 985127 h 1881429"/>
                  <a:gd name="connsiteX73" fmla="*/ 312360 w 470474"/>
                  <a:gd name="connsiteY73" fmla="*/ 983222 h 1881429"/>
                  <a:gd name="connsiteX74" fmla="*/ 305692 w 470474"/>
                  <a:gd name="connsiteY74" fmla="*/ 980364 h 1881429"/>
                  <a:gd name="connsiteX75" fmla="*/ 299025 w 470474"/>
                  <a:gd name="connsiteY75" fmla="*/ 976554 h 1881429"/>
                  <a:gd name="connsiteX76" fmla="*/ 298072 w 470474"/>
                  <a:gd name="connsiteY76" fmla="*/ 976554 h 1881429"/>
                  <a:gd name="connsiteX77" fmla="*/ 296167 w 470474"/>
                  <a:gd name="connsiteY77" fmla="*/ 974649 h 1881429"/>
                  <a:gd name="connsiteX78" fmla="*/ 290452 w 470474"/>
                  <a:gd name="connsiteY78" fmla="*/ 968934 h 1881429"/>
                  <a:gd name="connsiteX79" fmla="*/ 288547 w 470474"/>
                  <a:gd name="connsiteY79" fmla="*/ 967029 h 1881429"/>
                  <a:gd name="connsiteX80" fmla="*/ 284737 w 470474"/>
                  <a:gd name="connsiteY80" fmla="*/ 960362 h 1881429"/>
                  <a:gd name="connsiteX81" fmla="*/ 284737 w 470474"/>
                  <a:gd name="connsiteY81" fmla="*/ 961314 h 1881429"/>
                  <a:gd name="connsiteX82" fmla="*/ 282832 w 470474"/>
                  <a:gd name="connsiteY82" fmla="*/ 955599 h 1881429"/>
                  <a:gd name="connsiteX83" fmla="*/ 280927 w 470474"/>
                  <a:gd name="connsiteY83" fmla="*/ 947979 h 1881429"/>
                  <a:gd name="connsiteX84" fmla="*/ 280927 w 470474"/>
                  <a:gd name="connsiteY84" fmla="*/ 947979 h 1881429"/>
                  <a:gd name="connsiteX85" fmla="*/ 280927 w 470474"/>
                  <a:gd name="connsiteY85" fmla="*/ 943217 h 1881429"/>
                  <a:gd name="connsiteX86" fmla="*/ 281880 w 470474"/>
                  <a:gd name="connsiteY86" fmla="*/ 920357 h 1881429"/>
                  <a:gd name="connsiteX87" fmla="*/ 296167 w 470474"/>
                  <a:gd name="connsiteY87" fmla="*/ 863207 h 1881429"/>
                  <a:gd name="connsiteX88" fmla="*/ 296167 w 470474"/>
                  <a:gd name="connsiteY88" fmla="*/ 736524 h 1881429"/>
                  <a:gd name="connsiteX89" fmla="*/ 249495 w 470474"/>
                  <a:gd name="connsiteY89" fmla="*/ 620319 h 1881429"/>
                  <a:gd name="connsiteX90" fmla="*/ 184725 w 470474"/>
                  <a:gd name="connsiteY90" fmla="*/ 514592 h 1881429"/>
                  <a:gd name="connsiteX91" fmla="*/ 125670 w 470474"/>
                  <a:gd name="connsiteY91" fmla="*/ 390767 h 1881429"/>
                  <a:gd name="connsiteX92" fmla="*/ 72330 w 470474"/>
                  <a:gd name="connsiteY92" fmla="*/ 262179 h 1881429"/>
                  <a:gd name="connsiteX93" fmla="*/ 47565 w 470474"/>
                  <a:gd name="connsiteY93" fmla="*/ 160262 h 1881429"/>
                  <a:gd name="connsiteX94" fmla="*/ 60900 w 470474"/>
                  <a:gd name="connsiteY94" fmla="*/ 121209 h 1881429"/>
                  <a:gd name="connsiteX95" fmla="*/ 43755 w 470474"/>
                  <a:gd name="connsiteY95" fmla="*/ 127877 h 1881429"/>
                  <a:gd name="connsiteX96" fmla="*/ 44707 w 470474"/>
                  <a:gd name="connsiteY96" fmla="*/ 127877 h 1881429"/>
                  <a:gd name="connsiteX97" fmla="*/ 49470 w 470474"/>
                  <a:gd name="connsiteY97" fmla="*/ 128829 h 1881429"/>
                  <a:gd name="connsiteX98" fmla="*/ 49470 w 470474"/>
                  <a:gd name="connsiteY98" fmla="*/ 129782 h 1881429"/>
                  <a:gd name="connsiteX99" fmla="*/ 48517 w 470474"/>
                  <a:gd name="connsiteY99" fmla="*/ 129782 h 1881429"/>
                  <a:gd name="connsiteX100" fmla="*/ 51375 w 470474"/>
                  <a:gd name="connsiteY100" fmla="*/ 132639 h 1881429"/>
                  <a:gd name="connsiteX101" fmla="*/ 51375 w 470474"/>
                  <a:gd name="connsiteY101" fmla="*/ 133592 h 1881429"/>
                  <a:gd name="connsiteX102" fmla="*/ 54232 w 470474"/>
                  <a:gd name="connsiteY102" fmla="*/ 138354 h 1881429"/>
                  <a:gd name="connsiteX103" fmla="*/ 54232 w 470474"/>
                  <a:gd name="connsiteY103" fmla="*/ 140259 h 1881429"/>
                  <a:gd name="connsiteX104" fmla="*/ 58995 w 470474"/>
                  <a:gd name="connsiteY104" fmla="*/ 163119 h 1881429"/>
                  <a:gd name="connsiteX105" fmla="*/ 58995 w 470474"/>
                  <a:gd name="connsiteY105" fmla="*/ 165977 h 1881429"/>
                  <a:gd name="connsiteX106" fmla="*/ 59947 w 470474"/>
                  <a:gd name="connsiteY106" fmla="*/ 173597 h 1881429"/>
                  <a:gd name="connsiteX107" fmla="*/ 60900 w 470474"/>
                  <a:gd name="connsiteY107" fmla="*/ 186932 h 1881429"/>
                  <a:gd name="connsiteX108" fmla="*/ 57090 w 470474"/>
                  <a:gd name="connsiteY108" fmla="*/ 285039 h 1881429"/>
                  <a:gd name="connsiteX109" fmla="*/ 104715 w 470474"/>
                  <a:gd name="connsiteY109" fmla="*/ 285039 h 1881429"/>
                  <a:gd name="connsiteX110" fmla="*/ 116145 w 470474"/>
                  <a:gd name="connsiteY110" fmla="*/ 202172 h 1881429"/>
                  <a:gd name="connsiteX111" fmla="*/ 114240 w 470474"/>
                  <a:gd name="connsiteY111" fmla="*/ 125972 h 1881429"/>
                  <a:gd name="connsiteX112" fmla="*/ 102810 w 470474"/>
                  <a:gd name="connsiteY112" fmla="*/ 95492 h 1881429"/>
                  <a:gd name="connsiteX113" fmla="*/ 105667 w 470474"/>
                  <a:gd name="connsiteY113" fmla="*/ 77394 h 1881429"/>
                  <a:gd name="connsiteX114" fmla="*/ 120907 w 470474"/>
                  <a:gd name="connsiteY114" fmla="*/ 55487 h 1881429"/>
                  <a:gd name="connsiteX115" fmla="*/ 122812 w 470474"/>
                  <a:gd name="connsiteY115" fmla="*/ 18339 h 1881429"/>
                  <a:gd name="connsiteX116" fmla="*/ 75187 w 470474"/>
                  <a:gd name="connsiteY116" fmla="*/ 29769 h 1881429"/>
                  <a:gd name="connsiteX117" fmla="*/ 75187 w 470474"/>
                  <a:gd name="connsiteY117" fmla="*/ 29769 h 188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70474" h="1881429">
                    <a:moveTo>
                      <a:pt x="75187" y="29769"/>
                    </a:moveTo>
                    <a:cubicBezTo>
                      <a:pt x="77092" y="35484"/>
                      <a:pt x="76140" y="31674"/>
                      <a:pt x="76140" y="34532"/>
                    </a:cubicBezTo>
                    <a:cubicBezTo>
                      <a:pt x="76140" y="36437"/>
                      <a:pt x="77092" y="33579"/>
                      <a:pt x="75187" y="36437"/>
                    </a:cubicBezTo>
                    <a:cubicBezTo>
                      <a:pt x="77092" y="33579"/>
                      <a:pt x="75187" y="36437"/>
                      <a:pt x="74235" y="37389"/>
                    </a:cubicBezTo>
                    <a:cubicBezTo>
                      <a:pt x="71377" y="40247"/>
                      <a:pt x="78045" y="33579"/>
                      <a:pt x="73282" y="38342"/>
                    </a:cubicBezTo>
                    <a:cubicBezTo>
                      <a:pt x="66615" y="46914"/>
                      <a:pt x="59947" y="54534"/>
                      <a:pt x="57090" y="65012"/>
                    </a:cubicBezTo>
                    <a:cubicBezTo>
                      <a:pt x="49470" y="88824"/>
                      <a:pt x="58042" y="112637"/>
                      <a:pt x="66615" y="134544"/>
                    </a:cubicBezTo>
                    <a:cubicBezTo>
                      <a:pt x="69472" y="142164"/>
                      <a:pt x="73282" y="150737"/>
                      <a:pt x="73282" y="158357"/>
                    </a:cubicBezTo>
                    <a:cubicBezTo>
                      <a:pt x="73282" y="170739"/>
                      <a:pt x="70425" y="183122"/>
                      <a:pt x="68520" y="194552"/>
                    </a:cubicBezTo>
                    <a:cubicBezTo>
                      <a:pt x="62805" y="223127"/>
                      <a:pt x="57090" y="252654"/>
                      <a:pt x="57090" y="282182"/>
                    </a:cubicBezTo>
                    <a:cubicBezTo>
                      <a:pt x="57090" y="312662"/>
                      <a:pt x="104715" y="312662"/>
                      <a:pt x="104715" y="282182"/>
                    </a:cubicBezTo>
                    <a:cubicBezTo>
                      <a:pt x="104715" y="249797"/>
                      <a:pt x="109477" y="217412"/>
                      <a:pt x="108525" y="185027"/>
                    </a:cubicBezTo>
                    <a:cubicBezTo>
                      <a:pt x="107572" y="151689"/>
                      <a:pt x="104715" y="106922"/>
                      <a:pt x="74235" y="86919"/>
                    </a:cubicBezTo>
                    <a:cubicBezTo>
                      <a:pt x="67567" y="82157"/>
                      <a:pt x="59947" y="79299"/>
                      <a:pt x="52327" y="78347"/>
                    </a:cubicBezTo>
                    <a:cubicBezTo>
                      <a:pt x="34230" y="75489"/>
                      <a:pt x="23752" y="85967"/>
                      <a:pt x="15180" y="100254"/>
                    </a:cubicBezTo>
                    <a:cubicBezTo>
                      <a:pt x="1845" y="123114"/>
                      <a:pt x="-1965" y="150737"/>
                      <a:pt x="892" y="176454"/>
                    </a:cubicBezTo>
                    <a:cubicBezTo>
                      <a:pt x="6607" y="233604"/>
                      <a:pt x="32325" y="288849"/>
                      <a:pt x="54232" y="341237"/>
                    </a:cubicBezTo>
                    <a:cubicBezTo>
                      <a:pt x="67567" y="372669"/>
                      <a:pt x="81855" y="405054"/>
                      <a:pt x="96142" y="436487"/>
                    </a:cubicBezTo>
                    <a:cubicBezTo>
                      <a:pt x="109477" y="466014"/>
                      <a:pt x="122812" y="496494"/>
                      <a:pt x="138052" y="525069"/>
                    </a:cubicBezTo>
                    <a:cubicBezTo>
                      <a:pt x="166627" y="576504"/>
                      <a:pt x="202822" y="624129"/>
                      <a:pt x="227587" y="676517"/>
                    </a:cubicBezTo>
                    <a:cubicBezTo>
                      <a:pt x="239017" y="701282"/>
                      <a:pt x="248542" y="726999"/>
                      <a:pt x="252352" y="754622"/>
                    </a:cubicBezTo>
                    <a:cubicBezTo>
                      <a:pt x="256162" y="782244"/>
                      <a:pt x="258067" y="812724"/>
                      <a:pt x="252352" y="840347"/>
                    </a:cubicBezTo>
                    <a:cubicBezTo>
                      <a:pt x="242827" y="887019"/>
                      <a:pt x="220920" y="936549"/>
                      <a:pt x="245685" y="983222"/>
                    </a:cubicBezTo>
                    <a:cubicBezTo>
                      <a:pt x="263782" y="1018464"/>
                      <a:pt x="303787" y="1031799"/>
                      <a:pt x="339982" y="1039419"/>
                    </a:cubicBezTo>
                    <a:cubicBezTo>
                      <a:pt x="358080" y="1043229"/>
                      <a:pt x="376177" y="1045134"/>
                      <a:pt x="394275" y="1048944"/>
                    </a:cubicBezTo>
                    <a:cubicBezTo>
                      <a:pt x="401895" y="1050849"/>
                      <a:pt x="409515" y="1052754"/>
                      <a:pt x="417135" y="1055612"/>
                    </a:cubicBezTo>
                    <a:cubicBezTo>
                      <a:pt x="418087" y="1055612"/>
                      <a:pt x="423802" y="1058469"/>
                      <a:pt x="418087" y="1055612"/>
                    </a:cubicBezTo>
                    <a:cubicBezTo>
                      <a:pt x="419992" y="1056564"/>
                      <a:pt x="420945" y="1057517"/>
                      <a:pt x="422850" y="1057517"/>
                    </a:cubicBezTo>
                    <a:cubicBezTo>
                      <a:pt x="426660" y="1059422"/>
                      <a:pt x="429517" y="1061327"/>
                      <a:pt x="433327" y="1064184"/>
                    </a:cubicBezTo>
                    <a:cubicBezTo>
                      <a:pt x="429517" y="1059422"/>
                      <a:pt x="425707" y="1054659"/>
                      <a:pt x="422850" y="1049897"/>
                    </a:cubicBezTo>
                    <a:cubicBezTo>
                      <a:pt x="423802" y="1059422"/>
                      <a:pt x="420945" y="1069899"/>
                      <a:pt x="415230" y="1079424"/>
                    </a:cubicBezTo>
                    <a:cubicBezTo>
                      <a:pt x="408562" y="1091807"/>
                      <a:pt x="399037" y="1101332"/>
                      <a:pt x="389512" y="1110857"/>
                    </a:cubicBezTo>
                    <a:cubicBezTo>
                      <a:pt x="367605" y="1132764"/>
                      <a:pt x="343792" y="1151814"/>
                      <a:pt x="322837" y="1175627"/>
                    </a:cubicBezTo>
                    <a:cubicBezTo>
                      <a:pt x="313312" y="1187057"/>
                      <a:pt x="303787" y="1198487"/>
                      <a:pt x="302835" y="1213727"/>
                    </a:cubicBezTo>
                    <a:cubicBezTo>
                      <a:pt x="301882" y="1226109"/>
                      <a:pt x="308550" y="1235634"/>
                      <a:pt x="315217" y="1246112"/>
                    </a:cubicBezTo>
                    <a:cubicBezTo>
                      <a:pt x="323790" y="1259447"/>
                      <a:pt x="333315" y="1272782"/>
                      <a:pt x="339030" y="1288022"/>
                    </a:cubicBezTo>
                    <a:cubicBezTo>
                      <a:pt x="342840" y="1300404"/>
                      <a:pt x="343792" y="1308024"/>
                      <a:pt x="339030" y="1319454"/>
                    </a:cubicBezTo>
                    <a:cubicBezTo>
                      <a:pt x="335220" y="1328979"/>
                      <a:pt x="325695" y="1342314"/>
                      <a:pt x="317122" y="1351839"/>
                    </a:cubicBezTo>
                    <a:cubicBezTo>
                      <a:pt x="304740" y="1366127"/>
                      <a:pt x="290452" y="1379462"/>
                      <a:pt x="278070" y="1394702"/>
                    </a:cubicBezTo>
                    <a:cubicBezTo>
                      <a:pt x="267592" y="1408037"/>
                      <a:pt x="259972" y="1423277"/>
                      <a:pt x="264735" y="1441374"/>
                    </a:cubicBezTo>
                    <a:cubicBezTo>
                      <a:pt x="269497" y="1458519"/>
                      <a:pt x="285690" y="1474712"/>
                      <a:pt x="300930" y="1481379"/>
                    </a:cubicBezTo>
                    <a:cubicBezTo>
                      <a:pt x="317122" y="1488999"/>
                      <a:pt x="333315" y="1488047"/>
                      <a:pt x="350460" y="1489952"/>
                    </a:cubicBezTo>
                    <a:cubicBezTo>
                      <a:pt x="362842" y="1490904"/>
                      <a:pt x="372367" y="1497572"/>
                      <a:pt x="377130" y="1509002"/>
                    </a:cubicBezTo>
                    <a:cubicBezTo>
                      <a:pt x="388560" y="1534719"/>
                      <a:pt x="382845" y="1568057"/>
                      <a:pt x="380940" y="1595679"/>
                    </a:cubicBezTo>
                    <a:cubicBezTo>
                      <a:pt x="378082" y="1639494"/>
                      <a:pt x="375225" y="1685214"/>
                      <a:pt x="378082" y="1729029"/>
                    </a:cubicBezTo>
                    <a:cubicBezTo>
                      <a:pt x="380940" y="1772844"/>
                      <a:pt x="398085" y="1814754"/>
                      <a:pt x="398085" y="1858569"/>
                    </a:cubicBezTo>
                    <a:cubicBezTo>
                      <a:pt x="398085" y="1889049"/>
                      <a:pt x="445710" y="1889049"/>
                      <a:pt x="445710" y="1858569"/>
                    </a:cubicBezTo>
                    <a:cubicBezTo>
                      <a:pt x="445710" y="1837614"/>
                      <a:pt x="443805" y="1816659"/>
                      <a:pt x="439042" y="1796657"/>
                    </a:cubicBezTo>
                    <a:cubicBezTo>
                      <a:pt x="435232" y="1776654"/>
                      <a:pt x="428565" y="1757604"/>
                      <a:pt x="426660" y="1737602"/>
                    </a:cubicBezTo>
                    <a:cubicBezTo>
                      <a:pt x="421897" y="1694739"/>
                      <a:pt x="425707" y="1649972"/>
                      <a:pt x="427612" y="1606157"/>
                    </a:cubicBezTo>
                    <a:cubicBezTo>
                      <a:pt x="428565" y="1571867"/>
                      <a:pt x="434280" y="1537577"/>
                      <a:pt x="425707" y="1504239"/>
                    </a:cubicBezTo>
                    <a:cubicBezTo>
                      <a:pt x="419992" y="1485189"/>
                      <a:pt x="410467" y="1468997"/>
                      <a:pt x="394275" y="1457567"/>
                    </a:cubicBezTo>
                    <a:cubicBezTo>
                      <a:pt x="378082" y="1446137"/>
                      <a:pt x="359985" y="1444232"/>
                      <a:pt x="340935" y="1443279"/>
                    </a:cubicBezTo>
                    <a:cubicBezTo>
                      <a:pt x="334267" y="1443279"/>
                      <a:pt x="328552" y="1443279"/>
                      <a:pt x="321885" y="1440422"/>
                    </a:cubicBezTo>
                    <a:cubicBezTo>
                      <a:pt x="319980" y="1439469"/>
                      <a:pt x="309502" y="1428039"/>
                      <a:pt x="309502" y="1428039"/>
                    </a:cubicBezTo>
                    <a:cubicBezTo>
                      <a:pt x="310455" y="1428039"/>
                      <a:pt x="310455" y="1430897"/>
                      <a:pt x="310455" y="1430897"/>
                    </a:cubicBezTo>
                    <a:cubicBezTo>
                      <a:pt x="309502" y="1433754"/>
                      <a:pt x="309502" y="1430897"/>
                      <a:pt x="310455" y="1430897"/>
                    </a:cubicBezTo>
                    <a:cubicBezTo>
                      <a:pt x="310455" y="1430897"/>
                      <a:pt x="306645" y="1436612"/>
                      <a:pt x="311407" y="1429944"/>
                    </a:cubicBezTo>
                    <a:cubicBezTo>
                      <a:pt x="311407" y="1430897"/>
                      <a:pt x="313312" y="1427087"/>
                      <a:pt x="313312" y="1428039"/>
                    </a:cubicBezTo>
                    <a:cubicBezTo>
                      <a:pt x="319027" y="1420419"/>
                      <a:pt x="327600" y="1412799"/>
                      <a:pt x="334267" y="1405179"/>
                    </a:cubicBezTo>
                    <a:cubicBezTo>
                      <a:pt x="358080" y="1379462"/>
                      <a:pt x="384750" y="1350887"/>
                      <a:pt x="388560" y="1314692"/>
                    </a:cubicBezTo>
                    <a:cubicBezTo>
                      <a:pt x="392370" y="1278497"/>
                      <a:pt x="371415" y="1248017"/>
                      <a:pt x="352365" y="1219442"/>
                    </a:cubicBezTo>
                    <a:cubicBezTo>
                      <a:pt x="351412" y="1217537"/>
                      <a:pt x="350460" y="1214679"/>
                      <a:pt x="348555" y="1212774"/>
                    </a:cubicBezTo>
                    <a:cubicBezTo>
                      <a:pt x="348555" y="1212774"/>
                      <a:pt x="349507" y="1216584"/>
                      <a:pt x="349507" y="1214679"/>
                    </a:cubicBezTo>
                    <a:cubicBezTo>
                      <a:pt x="349507" y="1211822"/>
                      <a:pt x="349507" y="1218489"/>
                      <a:pt x="349507" y="1219442"/>
                    </a:cubicBezTo>
                    <a:cubicBezTo>
                      <a:pt x="349507" y="1220394"/>
                      <a:pt x="347602" y="1223252"/>
                      <a:pt x="349507" y="1220394"/>
                    </a:cubicBezTo>
                    <a:cubicBezTo>
                      <a:pt x="351412" y="1217537"/>
                      <a:pt x="353317" y="1215632"/>
                      <a:pt x="354270" y="1213727"/>
                    </a:cubicBezTo>
                    <a:cubicBezTo>
                      <a:pt x="364747" y="1201344"/>
                      <a:pt x="376177" y="1188962"/>
                      <a:pt x="388560" y="1178484"/>
                    </a:cubicBezTo>
                    <a:cubicBezTo>
                      <a:pt x="412372" y="1156577"/>
                      <a:pt x="439042" y="1135622"/>
                      <a:pt x="456187" y="1107047"/>
                    </a:cubicBezTo>
                    <a:cubicBezTo>
                      <a:pt x="464760" y="1091807"/>
                      <a:pt x="470475" y="1074662"/>
                      <a:pt x="470475" y="1057517"/>
                    </a:cubicBezTo>
                    <a:cubicBezTo>
                      <a:pt x="470475" y="1047992"/>
                      <a:pt x="469522" y="1036562"/>
                      <a:pt x="462855" y="1028942"/>
                    </a:cubicBezTo>
                    <a:cubicBezTo>
                      <a:pt x="458092" y="1024179"/>
                      <a:pt x="452377" y="1021322"/>
                      <a:pt x="446662" y="1018464"/>
                    </a:cubicBezTo>
                    <a:cubicBezTo>
                      <a:pt x="405705" y="998462"/>
                      <a:pt x="358080" y="999414"/>
                      <a:pt x="316170" y="985127"/>
                    </a:cubicBezTo>
                    <a:cubicBezTo>
                      <a:pt x="310455" y="983222"/>
                      <a:pt x="317122" y="986079"/>
                      <a:pt x="312360" y="983222"/>
                    </a:cubicBezTo>
                    <a:cubicBezTo>
                      <a:pt x="310455" y="982269"/>
                      <a:pt x="308550" y="981317"/>
                      <a:pt x="305692" y="980364"/>
                    </a:cubicBezTo>
                    <a:cubicBezTo>
                      <a:pt x="303787" y="979412"/>
                      <a:pt x="300930" y="977507"/>
                      <a:pt x="299025" y="976554"/>
                    </a:cubicBezTo>
                    <a:cubicBezTo>
                      <a:pt x="299025" y="976554"/>
                      <a:pt x="296167" y="974649"/>
                      <a:pt x="298072" y="976554"/>
                    </a:cubicBezTo>
                    <a:cubicBezTo>
                      <a:pt x="300930" y="978459"/>
                      <a:pt x="296167" y="975602"/>
                      <a:pt x="296167" y="974649"/>
                    </a:cubicBezTo>
                    <a:cubicBezTo>
                      <a:pt x="294262" y="972744"/>
                      <a:pt x="292357" y="970839"/>
                      <a:pt x="290452" y="968934"/>
                    </a:cubicBezTo>
                    <a:cubicBezTo>
                      <a:pt x="287595" y="966077"/>
                      <a:pt x="291405" y="971792"/>
                      <a:pt x="288547" y="967029"/>
                    </a:cubicBezTo>
                    <a:cubicBezTo>
                      <a:pt x="287595" y="965124"/>
                      <a:pt x="285690" y="962267"/>
                      <a:pt x="284737" y="960362"/>
                    </a:cubicBezTo>
                    <a:cubicBezTo>
                      <a:pt x="283785" y="958457"/>
                      <a:pt x="284737" y="961314"/>
                      <a:pt x="284737" y="961314"/>
                    </a:cubicBezTo>
                    <a:cubicBezTo>
                      <a:pt x="283785" y="959409"/>
                      <a:pt x="282832" y="957504"/>
                      <a:pt x="282832" y="955599"/>
                    </a:cubicBezTo>
                    <a:cubicBezTo>
                      <a:pt x="281880" y="952742"/>
                      <a:pt x="281880" y="950837"/>
                      <a:pt x="280927" y="947979"/>
                    </a:cubicBezTo>
                    <a:cubicBezTo>
                      <a:pt x="279975" y="945122"/>
                      <a:pt x="280927" y="947979"/>
                      <a:pt x="280927" y="947979"/>
                    </a:cubicBezTo>
                    <a:cubicBezTo>
                      <a:pt x="280927" y="946074"/>
                      <a:pt x="280927" y="945122"/>
                      <a:pt x="280927" y="943217"/>
                    </a:cubicBezTo>
                    <a:cubicBezTo>
                      <a:pt x="279975" y="935597"/>
                      <a:pt x="280927" y="927977"/>
                      <a:pt x="281880" y="920357"/>
                    </a:cubicBezTo>
                    <a:cubicBezTo>
                      <a:pt x="284737" y="901307"/>
                      <a:pt x="291405" y="882257"/>
                      <a:pt x="296167" y="863207"/>
                    </a:cubicBezTo>
                    <a:cubicBezTo>
                      <a:pt x="305692" y="822249"/>
                      <a:pt x="303787" y="777482"/>
                      <a:pt x="296167" y="736524"/>
                    </a:cubicBezTo>
                    <a:cubicBezTo>
                      <a:pt x="288547" y="695567"/>
                      <a:pt x="270450" y="656514"/>
                      <a:pt x="249495" y="620319"/>
                    </a:cubicBezTo>
                    <a:cubicBezTo>
                      <a:pt x="228540" y="584124"/>
                      <a:pt x="204727" y="549834"/>
                      <a:pt x="184725" y="514592"/>
                    </a:cubicBezTo>
                    <a:cubicBezTo>
                      <a:pt x="161865" y="474587"/>
                      <a:pt x="143767" y="432677"/>
                      <a:pt x="125670" y="390767"/>
                    </a:cubicBezTo>
                    <a:cubicBezTo>
                      <a:pt x="106620" y="348857"/>
                      <a:pt x="88522" y="305994"/>
                      <a:pt x="72330" y="262179"/>
                    </a:cubicBezTo>
                    <a:cubicBezTo>
                      <a:pt x="59947" y="229794"/>
                      <a:pt x="46612" y="195504"/>
                      <a:pt x="47565" y="160262"/>
                    </a:cubicBezTo>
                    <a:cubicBezTo>
                      <a:pt x="47565" y="145974"/>
                      <a:pt x="51375" y="131687"/>
                      <a:pt x="60900" y="121209"/>
                    </a:cubicBezTo>
                    <a:cubicBezTo>
                      <a:pt x="55185" y="123114"/>
                      <a:pt x="49470" y="125972"/>
                      <a:pt x="43755" y="127877"/>
                    </a:cubicBezTo>
                    <a:cubicBezTo>
                      <a:pt x="45660" y="127877"/>
                      <a:pt x="49470" y="128829"/>
                      <a:pt x="44707" y="127877"/>
                    </a:cubicBezTo>
                    <a:cubicBezTo>
                      <a:pt x="46612" y="127877"/>
                      <a:pt x="47565" y="128829"/>
                      <a:pt x="49470" y="128829"/>
                    </a:cubicBezTo>
                    <a:cubicBezTo>
                      <a:pt x="43755" y="126924"/>
                      <a:pt x="49470" y="128829"/>
                      <a:pt x="49470" y="129782"/>
                    </a:cubicBezTo>
                    <a:cubicBezTo>
                      <a:pt x="48517" y="130734"/>
                      <a:pt x="46612" y="125019"/>
                      <a:pt x="48517" y="129782"/>
                    </a:cubicBezTo>
                    <a:cubicBezTo>
                      <a:pt x="49470" y="130734"/>
                      <a:pt x="50422" y="131687"/>
                      <a:pt x="51375" y="132639"/>
                    </a:cubicBezTo>
                    <a:cubicBezTo>
                      <a:pt x="47565" y="127877"/>
                      <a:pt x="50422" y="131687"/>
                      <a:pt x="51375" y="133592"/>
                    </a:cubicBezTo>
                    <a:cubicBezTo>
                      <a:pt x="52327" y="135497"/>
                      <a:pt x="53280" y="136449"/>
                      <a:pt x="54232" y="138354"/>
                    </a:cubicBezTo>
                    <a:cubicBezTo>
                      <a:pt x="51375" y="133592"/>
                      <a:pt x="54232" y="139307"/>
                      <a:pt x="54232" y="140259"/>
                    </a:cubicBezTo>
                    <a:cubicBezTo>
                      <a:pt x="56137" y="147879"/>
                      <a:pt x="58042" y="155499"/>
                      <a:pt x="58995" y="163119"/>
                    </a:cubicBezTo>
                    <a:cubicBezTo>
                      <a:pt x="58042" y="158357"/>
                      <a:pt x="58995" y="165977"/>
                      <a:pt x="58995" y="165977"/>
                    </a:cubicBezTo>
                    <a:cubicBezTo>
                      <a:pt x="58995" y="168834"/>
                      <a:pt x="58995" y="170739"/>
                      <a:pt x="59947" y="173597"/>
                    </a:cubicBezTo>
                    <a:cubicBezTo>
                      <a:pt x="59947" y="178359"/>
                      <a:pt x="60900" y="183122"/>
                      <a:pt x="60900" y="186932"/>
                    </a:cubicBezTo>
                    <a:cubicBezTo>
                      <a:pt x="61852" y="220269"/>
                      <a:pt x="57090" y="252654"/>
                      <a:pt x="57090" y="285039"/>
                    </a:cubicBezTo>
                    <a:cubicBezTo>
                      <a:pt x="73282" y="285039"/>
                      <a:pt x="88522" y="285039"/>
                      <a:pt x="104715" y="285039"/>
                    </a:cubicBezTo>
                    <a:cubicBezTo>
                      <a:pt x="104715" y="256464"/>
                      <a:pt x="111382" y="229794"/>
                      <a:pt x="116145" y="202172"/>
                    </a:cubicBezTo>
                    <a:cubicBezTo>
                      <a:pt x="120907" y="175502"/>
                      <a:pt x="123765" y="151689"/>
                      <a:pt x="114240" y="125972"/>
                    </a:cubicBezTo>
                    <a:cubicBezTo>
                      <a:pt x="110430" y="115494"/>
                      <a:pt x="104715" y="105969"/>
                      <a:pt x="102810" y="95492"/>
                    </a:cubicBezTo>
                    <a:cubicBezTo>
                      <a:pt x="100905" y="87872"/>
                      <a:pt x="102810" y="80252"/>
                      <a:pt x="105667" y="77394"/>
                    </a:cubicBezTo>
                    <a:cubicBezTo>
                      <a:pt x="109477" y="72632"/>
                      <a:pt x="117097" y="64059"/>
                      <a:pt x="120907" y="55487"/>
                    </a:cubicBezTo>
                    <a:cubicBezTo>
                      <a:pt x="126622" y="43104"/>
                      <a:pt x="125670" y="30722"/>
                      <a:pt x="122812" y="18339"/>
                    </a:cubicBezTo>
                    <a:cubicBezTo>
                      <a:pt x="113287" y="-13093"/>
                      <a:pt x="67567" y="-711"/>
                      <a:pt x="75187" y="29769"/>
                    </a:cubicBezTo>
                    <a:lnTo>
                      <a:pt x="75187" y="297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7" name="Freeform: Shape 86">
                <a:extLst>
                  <a:ext uri="{FF2B5EF4-FFF2-40B4-BE49-F238E27FC236}">
                    <a16:creationId xmlns:a16="http://schemas.microsoft.com/office/drawing/2014/main" id="{911D7D13-AB4B-4BE1-9A2F-5005B8580CF2}"/>
                  </a:ext>
                </a:extLst>
              </p:cNvPr>
              <p:cNvSpPr/>
              <p:nvPr/>
            </p:nvSpPr>
            <p:spPr>
              <a:xfrm>
                <a:off x="6037310" y="3400820"/>
                <a:ext cx="268146" cy="734384"/>
              </a:xfrm>
              <a:custGeom>
                <a:avLst/>
                <a:gdLst>
                  <a:gd name="connsiteX0" fmla="*/ 237759 w 268146"/>
                  <a:gd name="connsiteY0" fmla="*/ 43420 h 734384"/>
                  <a:gd name="connsiteX1" fmla="*/ 165369 w 268146"/>
                  <a:gd name="connsiteY1" fmla="*/ 125335 h 734384"/>
                  <a:gd name="connsiteX2" fmla="*/ 138699 w 268146"/>
                  <a:gd name="connsiteY2" fmla="*/ 174865 h 734384"/>
                  <a:gd name="connsiteX3" fmla="*/ 137747 w 268146"/>
                  <a:gd name="connsiteY3" fmla="*/ 176770 h 734384"/>
                  <a:gd name="connsiteX4" fmla="*/ 133937 w 268146"/>
                  <a:gd name="connsiteY4" fmla="*/ 181532 h 734384"/>
                  <a:gd name="connsiteX5" fmla="*/ 131079 w 268146"/>
                  <a:gd name="connsiteY5" fmla="*/ 184390 h 734384"/>
                  <a:gd name="connsiteX6" fmla="*/ 129174 w 268146"/>
                  <a:gd name="connsiteY6" fmla="*/ 186295 h 734384"/>
                  <a:gd name="connsiteX7" fmla="*/ 127269 w 268146"/>
                  <a:gd name="connsiteY7" fmla="*/ 187247 h 734384"/>
                  <a:gd name="connsiteX8" fmla="*/ 127269 w 268146"/>
                  <a:gd name="connsiteY8" fmla="*/ 187247 h 734384"/>
                  <a:gd name="connsiteX9" fmla="*/ 128222 w 268146"/>
                  <a:gd name="connsiteY9" fmla="*/ 187247 h 734384"/>
                  <a:gd name="connsiteX10" fmla="*/ 128222 w 268146"/>
                  <a:gd name="connsiteY10" fmla="*/ 187247 h 734384"/>
                  <a:gd name="connsiteX11" fmla="*/ 144414 w 268146"/>
                  <a:gd name="connsiteY11" fmla="*/ 203440 h 734384"/>
                  <a:gd name="connsiteX12" fmla="*/ 141557 w 268146"/>
                  <a:gd name="connsiteY12" fmla="*/ 136765 h 734384"/>
                  <a:gd name="connsiteX13" fmla="*/ 138699 w 268146"/>
                  <a:gd name="connsiteY13" fmla="*/ 65327 h 734384"/>
                  <a:gd name="connsiteX14" fmla="*/ 94884 w 268146"/>
                  <a:gd name="connsiteY14" fmla="*/ 59612 h 734384"/>
                  <a:gd name="connsiteX15" fmla="*/ 52022 w 268146"/>
                  <a:gd name="connsiteY15" fmla="*/ 152957 h 734384"/>
                  <a:gd name="connsiteX16" fmla="*/ 32972 w 268146"/>
                  <a:gd name="connsiteY16" fmla="*/ 253922 h 734384"/>
                  <a:gd name="connsiteX17" fmla="*/ 73929 w 268146"/>
                  <a:gd name="connsiteY17" fmla="*/ 271067 h 734384"/>
                  <a:gd name="connsiteX18" fmla="*/ 97742 w 268146"/>
                  <a:gd name="connsiteY18" fmla="*/ 235824 h 734384"/>
                  <a:gd name="connsiteX19" fmla="*/ 125364 w 268146"/>
                  <a:gd name="connsiteY19" fmla="*/ 174865 h 734384"/>
                  <a:gd name="connsiteX20" fmla="*/ 149177 w 268146"/>
                  <a:gd name="connsiteY20" fmla="*/ 44372 h 734384"/>
                  <a:gd name="connsiteX21" fmla="*/ 107267 w 268146"/>
                  <a:gd name="connsiteY21" fmla="*/ 557 h 734384"/>
                  <a:gd name="connsiteX22" fmla="*/ 80597 w 268146"/>
                  <a:gd name="connsiteY22" fmla="*/ 11035 h 734384"/>
                  <a:gd name="connsiteX23" fmla="*/ 43449 w 268146"/>
                  <a:gd name="connsiteY23" fmla="*/ 236777 h 734384"/>
                  <a:gd name="connsiteX24" fmla="*/ 50117 w 268146"/>
                  <a:gd name="connsiteY24" fmla="*/ 295832 h 734384"/>
                  <a:gd name="connsiteX25" fmla="*/ 55832 w 268146"/>
                  <a:gd name="connsiteY25" fmla="*/ 355840 h 734384"/>
                  <a:gd name="connsiteX26" fmla="*/ 57737 w 268146"/>
                  <a:gd name="connsiteY26" fmla="*/ 412990 h 734384"/>
                  <a:gd name="connsiteX27" fmla="*/ 64404 w 268146"/>
                  <a:gd name="connsiteY27" fmla="*/ 469187 h 734384"/>
                  <a:gd name="connsiteX28" fmla="*/ 108219 w 268146"/>
                  <a:gd name="connsiteY28" fmla="*/ 474902 h 734384"/>
                  <a:gd name="connsiteX29" fmla="*/ 118697 w 268146"/>
                  <a:gd name="connsiteY29" fmla="*/ 296785 h 734384"/>
                  <a:gd name="connsiteX30" fmla="*/ 105362 w 268146"/>
                  <a:gd name="connsiteY30" fmla="*/ 215822 h 734384"/>
                  <a:gd name="connsiteX31" fmla="*/ 90122 w 268146"/>
                  <a:gd name="connsiteY31" fmla="*/ 131049 h 734384"/>
                  <a:gd name="connsiteX32" fmla="*/ 50117 w 268146"/>
                  <a:gd name="connsiteY32" fmla="*/ 33895 h 734384"/>
                  <a:gd name="connsiteX33" fmla="*/ 12969 w 268146"/>
                  <a:gd name="connsiteY33" fmla="*/ 38657 h 734384"/>
                  <a:gd name="connsiteX34" fmla="*/ 13922 w 268146"/>
                  <a:gd name="connsiteY34" fmla="*/ 214870 h 734384"/>
                  <a:gd name="connsiteX35" fmla="*/ 23447 w 268146"/>
                  <a:gd name="connsiteY35" fmla="*/ 298690 h 734384"/>
                  <a:gd name="connsiteX36" fmla="*/ 22494 w 268146"/>
                  <a:gd name="connsiteY36" fmla="*/ 415847 h 734384"/>
                  <a:gd name="connsiteX37" fmla="*/ 32972 w 268146"/>
                  <a:gd name="connsiteY37" fmla="*/ 532052 h 734384"/>
                  <a:gd name="connsiteX38" fmla="*/ 64404 w 268146"/>
                  <a:gd name="connsiteY38" fmla="*/ 637780 h 734384"/>
                  <a:gd name="connsiteX39" fmla="*/ 92027 w 268146"/>
                  <a:gd name="connsiteY39" fmla="*/ 715885 h 734384"/>
                  <a:gd name="connsiteX40" fmla="*/ 166322 w 268146"/>
                  <a:gd name="connsiteY40" fmla="*/ 717790 h 734384"/>
                  <a:gd name="connsiteX41" fmla="*/ 224424 w 268146"/>
                  <a:gd name="connsiteY41" fmla="*/ 635875 h 734384"/>
                  <a:gd name="connsiteX42" fmla="*/ 252047 w 268146"/>
                  <a:gd name="connsiteY42" fmla="*/ 534910 h 734384"/>
                  <a:gd name="connsiteX43" fmla="*/ 228234 w 268146"/>
                  <a:gd name="connsiteY43" fmla="*/ 511097 h 734384"/>
                  <a:gd name="connsiteX44" fmla="*/ 204422 w 268146"/>
                  <a:gd name="connsiteY44" fmla="*/ 534910 h 734384"/>
                  <a:gd name="connsiteX45" fmla="*/ 148224 w 268146"/>
                  <a:gd name="connsiteY45" fmla="*/ 670165 h 734384"/>
                  <a:gd name="connsiteX46" fmla="*/ 133937 w 268146"/>
                  <a:gd name="connsiteY46" fmla="*/ 683500 h 734384"/>
                  <a:gd name="connsiteX47" fmla="*/ 124412 w 268146"/>
                  <a:gd name="connsiteY47" fmla="*/ 688262 h 734384"/>
                  <a:gd name="connsiteX48" fmla="*/ 132032 w 268146"/>
                  <a:gd name="connsiteY48" fmla="*/ 689215 h 734384"/>
                  <a:gd name="connsiteX49" fmla="*/ 132032 w 268146"/>
                  <a:gd name="connsiteY49" fmla="*/ 690167 h 734384"/>
                  <a:gd name="connsiteX50" fmla="*/ 131079 w 268146"/>
                  <a:gd name="connsiteY50" fmla="*/ 689215 h 734384"/>
                  <a:gd name="connsiteX51" fmla="*/ 131079 w 268146"/>
                  <a:gd name="connsiteY51" fmla="*/ 689215 h 734384"/>
                  <a:gd name="connsiteX52" fmla="*/ 128222 w 268146"/>
                  <a:gd name="connsiteY52" fmla="*/ 683500 h 734384"/>
                  <a:gd name="connsiteX53" fmla="*/ 104409 w 268146"/>
                  <a:gd name="connsiteY53" fmla="*/ 607300 h 734384"/>
                  <a:gd name="connsiteX54" fmla="*/ 77739 w 268146"/>
                  <a:gd name="connsiteY54" fmla="*/ 513955 h 734384"/>
                  <a:gd name="connsiteX55" fmla="*/ 71072 w 268146"/>
                  <a:gd name="connsiteY55" fmla="*/ 412037 h 734384"/>
                  <a:gd name="connsiteX56" fmla="*/ 65357 w 268146"/>
                  <a:gd name="connsiteY56" fmla="*/ 225347 h 734384"/>
                  <a:gd name="connsiteX57" fmla="*/ 51069 w 268146"/>
                  <a:gd name="connsiteY57" fmla="*/ 139622 h 734384"/>
                  <a:gd name="connsiteX58" fmla="*/ 55832 w 268146"/>
                  <a:gd name="connsiteY58" fmla="*/ 64374 h 734384"/>
                  <a:gd name="connsiteX59" fmla="*/ 18684 w 268146"/>
                  <a:gd name="connsiteY59" fmla="*/ 69137 h 734384"/>
                  <a:gd name="connsiteX60" fmla="*/ 20589 w 268146"/>
                  <a:gd name="connsiteY60" fmla="*/ 72947 h 734384"/>
                  <a:gd name="connsiteX61" fmla="*/ 25352 w 268146"/>
                  <a:gd name="connsiteY61" fmla="*/ 81520 h 734384"/>
                  <a:gd name="connsiteX62" fmla="*/ 32972 w 268146"/>
                  <a:gd name="connsiteY62" fmla="*/ 97712 h 734384"/>
                  <a:gd name="connsiteX63" fmla="*/ 45354 w 268146"/>
                  <a:gd name="connsiteY63" fmla="*/ 138670 h 734384"/>
                  <a:gd name="connsiteX64" fmla="*/ 60594 w 268146"/>
                  <a:gd name="connsiteY64" fmla="*/ 222490 h 734384"/>
                  <a:gd name="connsiteX65" fmla="*/ 81549 w 268146"/>
                  <a:gd name="connsiteY65" fmla="*/ 375842 h 734384"/>
                  <a:gd name="connsiteX66" fmla="*/ 80597 w 268146"/>
                  <a:gd name="connsiteY66" fmla="*/ 418705 h 734384"/>
                  <a:gd name="connsiteX67" fmla="*/ 75834 w 268146"/>
                  <a:gd name="connsiteY67" fmla="*/ 438707 h 734384"/>
                  <a:gd name="connsiteX68" fmla="*/ 69167 w 268146"/>
                  <a:gd name="connsiteY68" fmla="*/ 452995 h 734384"/>
                  <a:gd name="connsiteX69" fmla="*/ 112982 w 268146"/>
                  <a:gd name="connsiteY69" fmla="*/ 458710 h 734384"/>
                  <a:gd name="connsiteX70" fmla="*/ 107267 w 268146"/>
                  <a:gd name="connsiteY70" fmla="*/ 437755 h 734384"/>
                  <a:gd name="connsiteX71" fmla="*/ 110124 w 268146"/>
                  <a:gd name="connsiteY71" fmla="*/ 412037 h 734384"/>
                  <a:gd name="connsiteX72" fmla="*/ 107267 w 268146"/>
                  <a:gd name="connsiteY72" fmla="*/ 355840 h 734384"/>
                  <a:gd name="connsiteX73" fmla="*/ 94884 w 268146"/>
                  <a:gd name="connsiteY73" fmla="*/ 243445 h 734384"/>
                  <a:gd name="connsiteX74" fmla="*/ 125364 w 268146"/>
                  <a:gd name="connsiteY74" fmla="*/ 37705 h 734384"/>
                  <a:gd name="connsiteX75" fmla="*/ 98694 w 268146"/>
                  <a:gd name="connsiteY75" fmla="*/ 48182 h 734384"/>
                  <a:gd name="connsiteX76" fmla="*/ 103457 w 268146"/>
                  <a:gd name="connsiteY76" fmla="*/ 49135 h 734384"/>
                  <a:gd name="connsiteX77" fmla="*/ 105362 w 268146"/>
                  <a:gd name="connsiteY77" fmla="*/ 50087 h 734384"/>
                  <a:gd name="connsiteX78" fmla="*/ 102504 w 268146"/>
                  <a:gd name="connsiteY78" fmla="*/ 49135 h 734384"/>
                  <a:gd name="connsiteX79" fmla="*/ 104409 w 268146"/>
                  <a:gd name="connsiteY79" fmla="*/ 50087 h 734384"/>
                  <a:gd name="connsiteX80" fmla="*/ 105362 w 268146"/>
                  <a:gd name="connsiteY80" fmla="*/ 51992 h 734384"/>
                  <a:gd name="connsiteX81" fmla="*/ 104409 w 268146"/>
                  <a:gd name="connsiteY81" fmla="*/ 51040 h 734384"/>
                  <a:gd name="connsiteX82" fmla="*/ 104409 w 268146"/>
                  <a:gd name="connsiteY82" fmla="*/ 50087 h 734384"/>
                  <a:gd name="connsiteX83" fmla="*/ 107267 w 268146"/>
                  <a:gd name="connsiteY83" fmla="*/ 60565 h 734384"/>
                  <a:gd name="connsiteX84" fmla="*/ 107267 w 268146"/>
                  <a:gd name="connsiteY84" fmla="*/ 66280 h 734384"/>
                  <a:gd name="connsiteX85" fmla="*/ 106314 w 268146"/>
                  <a:gd name="connsiteY85" fmla="*/ 79615 h 734384"/>
                  <a:gd name="connsiteX86" fmla="*/ 105362 w 268146"/>
                  <a:gd name="connsiteY86" fmla="*/ 85330 h 734384"/>
                  <a:gd name="connsiteX87" fmla="*/ 105362 w 268146"/>
                  <a:gd name="connsiteY87" fmla="*/ 87235 h 734384"/>
                  <a:gd name="connsiteX88" fmla="*/ 102504 w 268146"/>
                  <a:gd name="connsiteY88" fmla="*/ 102474 h 734384"/>
                  <a:gd name="connsiteX89" fmla="*/ 84407 w 268146"/>
                  <a:gd name="connsiteY89" fmla="*/ 160577 h 734384"/>
                  <a:gd name="connsiteX90" fmla="*/ 62499 w 268146"/>
                  <a:gd name="connsiteY90" fmla="*/ 210107 h 734384"/>
                  <a:gd name="connsiteX91" fmla="*/ 50117 w 268146"/>
                  <a:gd name="connsiteY91" fmla="*/ 231062 h 734384"/>
                  <a:gd name="connsiteX92" fmla="*/ 48212 w 268146"/>
                  <a:gd name="connsiteY92" fmla="*/ 233920 h 734384"/>
                  <a:gd name="connsiteX93" fmla="*/ 43449 w 268146"/>
                  <a:gd name="connsiteY93" fmla="*/ 238682 h 734384"/>
                  <a:gd name="connsiteX94" fmla="*/ 84407 w 268146"/>
                  <a:gd name="connsiteY94" fmla="*/ 255827 h 734384"/>
                  <a:gd name="connsiteX95" fmla="*/ 101552 w 268146"/>
                  <a:gd name="connsiteY95" fmla="*/ 168197 h 734384"/>
                  <a:gd name="connsiteX96" fmla="*/ 139652 w 268146"/>
                  <a:gd name="connsiteY96" fmla="*/ 86282 h 734384"/>
                  <a:gd name="connsiteX97" fmla="*/ 95837 w 268146"/>
                  <a:gd name="connsiteY97" fmla="*/ 80567 h 734384"/>
                  <a:gd name="connsiteX98" fmla="*/ 94884 w 268146"/>
                  <a:gd name="connsiteY98" fmla="*/ 184390 h 734384"/>
                  <a:gd name="connsiteX99" fmla="*/ 119649 w 268146"/>
                  <a:gd name="connsiteY99" fmla="*/ 234872 h 734384"/>
                  <a:gd name="connsiteX100" fmla="*/ 152987 w 268146"/>
                  <a:gd name="connsiteY100" fmla="*/ 230110 h 734384"/>
                  <a:gd name="connsiteX101" fmla="*/ 192039 w 268146"/>
                  <a:gd name="connsiteY101" fmla="*/ 185342 h 734384"/>
                  <a:gd name="connsiteX102" fmla="*/ 221567 w 268146"/>
                  <a:gd name="connsiteY102" fmla="*/ 127240 h 734384"/>
                  <a:gd name="connsiteX103" fmla="*/ 230139 w 268146"/>
                  <a:gd name="connsiteY103" fmla="*/ 111999 h 734384"/>
                  <a:gd name="connsiteX104" fmla="*/ 234902 w 268146"/>
                  <a:gd name="connsiteY104" fmla="*/ 104380 h 734384"/>
                  <a:gd name="connsiteX105" fmla="*/ 233949 w 268146"/>
                  <a:gd name="connsiteY105" fmla="*/ 105332 h 734384"/>
                  <a:gd name="connsiteX106" fmla="*/ 236807 w 268146"/>
                  <a:gd name="connsiteY106" fmla="*/ 102474 h 734384"/>
                  <a:gd name="connsiteX107" fmla="*/ 242522 w 268146"/>
                  <a:gd name="connsiteY107" fmla="*/ 96760 h 734384"/>
                  <a:gd name="connsiteX108" fmla="*/ 244427 w 268146"/>
                  <a:gd name="connsiteY108" fmla="*/ 94855 h 734384"/>
                  <a:gd name="connsiteX109" fmla="*/ 244427 w 268146"/>
                  <a:gd name="connsiteY109" fmla="*/ 94855 h 734384"/>
                  <a:gd name="connsiteX110" fmla="*/ 249189 w 268146"/>
                  <a:gd name="connsiteY110" fmla="*/ 91997 h 734384"/>
                  <a:gd name="connsiteX111" fmla="*/ 248237 w 268146"/>
                  <a:gd name="connsiteY111" fmla="*/ 92949 h 734384"/>
                  <a:gd name="connsiteX112" fmla="*/ 252047 w 268146"/>
                  <a:gd name="connsiteY112" fmla="*/ 91997 h 734384"/>
                  <a:gd name="connsiteX113" fmla="*/ 237759 w 268146"/>
                  <a:gd name="connsiteY113" fmla="*/ 43420 h 734384"/>
                  <a:gd name="connsiteX114" fmla="*/ 237759 w 268146"/>
                  <a:gd name="connsiteY114" fmla="*/ 43420 h 73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8146" h="734384">
                    <a:moveTo>
                      <a:pt x="237759" y="43420"/>
                    </a:moveTo>
                    <a:cubicBezTo>
                      <a:pt x="200612" y="51992"/>
                      <a:pt x="180609" y="94855"/>
                      <a:pt x="165369" y="125335"/>
                    </a:cubicBezTo>
                    <a:cubicBezTo>
                      <a:pt x="156797" y="142480"/>
                      <a:pt x="149177" y="158672"/>
                      <a:pt x="138699" y="174865"/>
                    </a:cubicBezTo>
                    <a:cubicBezTo>
                      <a:pt x="137747" y="175817"/>
                      <a:pt x="133937" y="180580"/>
                      <a:pt x="137747" y="176770"/>
                    </a:cubicBezTo>
                    <a:cubicBezTo>
                      <a:pt x="136794" y="178674"/>
                      <a:pt x="135842" y="179627"/>
                      <a:pt x="133937" y="181532"/>
                    </a:cubicBezTo>
                    <a:cubicBezTo>
                      <a:pt x="132984" y="182485"/>
                      <a:pt x="132032" y="183437"/>
                      <a:pt x="131079" y="184390"/>
                    </a:cubicBezTo>
                    <a:cubicBezTo>
                      <a:pt x="130127" y="185342"/>
                      <a:pt x="126317" y="188199"/>
                      <a:pt x="129174" y="186295"/>
                    </a:cubicBezTo>
                    <a:cubicBezTo>
                      <a:pt x="132032" y="184390"/>
                      <a:pt x="127269" y="187247"/>
                      <a:pt x="127269" y="187247"/>
                    </a:cubicBezTo>
                    <a:cubicBezTo>
                      <a:pt x="125364" y="188199"/>
                      <a:pt x="132984" y="186295"/>
                      <a:pt x="127269" y="187247"/>
                    </a:cubicBezTo>
                    <a:cubicBezTo>
                      <a:pt x="121554" y="188199"/>
                      <a:pt x="130127" y="188199"/>
                      <a:pt x="128222" y="187247"/>
                    </a:cubicBezTo>
                    <a:cubicBezTo>
                      <a:pt x="122507" y="186295"/>
                      <a:pt x="132984" y="188199"/>
                      <a:pt x="128222" y="187247"/>
                    </a:cubicBezTo>
                    <a:cubicBezTo>
                      <a:pt x="133937" y="192962"/>
                      <a:pt x="139652" y="198677"/>
                      <a:pt x="144414" y="203440"/>
                    </a:cubicBezTo>
                    <a:cubicBezTo>
                      <a:pt x="136794" y="181532"/>
                      <a:pt x="139652" y="159624"/>
                      <a:pt x="141557" y="136765"/>
                    </a:cubicBezTo>
                    <a:cubicBezTo>
                      <a:pt x="143462" y="112952"/>
                      <a:pt x="145367" y="88187"/>
                      <a:pt x="138699" y="65327"/>
                    </a:cubicBezTo>
                    <a:cubicBezTo>
                      <a:pt x="133937" y="46277"/>
                      <a:pt x="104409" y="41515"/>
                      <a:pt x="94884" y="59612"/>
                    </a:cubicBezTo>
                    <a:cubicBezTo>
                      <a:pt x="79644" y="90092"/>
                      <a:pt x="64404" y="120572"/>
                      <a:pt x="52022" y="152957"/>
                    </a:cubicBezTo>
                    <a:cubicBezTo>
                      <a:pt x="39639" y="184390"/>
                      <a:pt x="30114" y="219632"/>
                      <a:pt x="32972" y="253922"/>
                    </a:cubicBezTo>
                    <a:cubicBezTo>
                      <a:pt x="34877" y="274877"/>
                      <a:pt x="56784" y="284402"/>
                      <a:pt x="73929" y="271067"/>
                    </a:cubicBezTo>
                    <a:cubicBezTo>
                      <a:pt x="84407" y="262495"/>
                      <a:pt x="91074" y="248207"/>
                      <a:pt x="97742" y="235824"/>
                    </a:cubicBezTo>
                    <a:cubicBezTo>
                      <a:pt x="108219" y="215822"/>
                      <a:pt x="117744" y="194867"/>
                      <a:pt x="125364" y="174865"/>
                    </a:cubicBezTo>
                    <a:cubicBezTo>
                      <a:pt x="140604" y="134860"/>
                      <a:pt x="157749" y="87235"/>
                      <a:pt x="149177" y="44372"/>
                    </a:cubicBezTo>
                    <a:cubicBezTo>
                      <a:pt x="144414" y="23417"/>
                      <a:pt x="129174" y="4367"/>
                      <a:pt x="107267" y="557"/>
                    </a:cubicBezTo>
                    <a:cubicBezTo>
                      <a:pt x="97742" y="-1348"/>
                      <a:pt x="84407" y="1510"/>
                      <a:pt x="80597" y="11035"/>
                    </a:cubicBezTo>
                    <a:cubicBezTo>
                      <a:pt x="50117" y="82472"/>
                      <a:pt x="39639" y="159624"/>
                      <a:pt x="43449" y="236777"/>
                    </a:cubicBezTo>
                    <a:cubicBezTo>
                      <a:pt x="44402" y="256780"/>
                      <a:pt x="48212" y="275830"/>
                      <a:pt x="50117" y="295832"/>
                    </a:cubicBezTo>
                    <a:cubicBezTo>
                      <a:pt x="52022" y="315835"/>
                      <a:pt x="53927" y="335837"/>
                      <a:pt x="55832" y="355840"/>
                    </a:cubicBezTo>
                    <a:cubicBezTo>
                      <a:pt x="57737" y="374890"/>
                      <a:pt x="60594" y="393940"/>
                      <a:pt x="57737" y="412990"/>
                    </a:cubicBezTo>
                    <a:cubicBezTo>
                      <a:pt x="54879" y="432040"/>
                      <a:pt x="56784" y="451090"/>
                      <a:pt x="64404" y="469187"/>
                    </a:cubicBezTo>
                    <a:cubicBezTo>
                      <a:pt x="72024" y="487285"/>
                      <a:pt x="96789" y="493952"/>
                      <a:pt x="108219" y="474902"/>
                    </a:cubicBezTo>
                    <a:cubicBezTo>
                      <a:pt x="138699" y="423467"/>
                      <a:pt x="127269" y="352982"/>
                      <a:pt x="118697" y="296785"/>
                    </a:cubicBezTo>
                    <a:cubicBezTo>
                      <a:pt x="114887" y="270115"/>
                      <a:pt x="109172" y="242492"/>
                      <a:pt x="105362" y="215822"/>
                    </a:cubicBezTo>
                    <a:cubicBezTo>
                      <a:pt x="100599" y="187247"/>
                      <a:pt x="96789" y="158672"/>
                      <a:pt x="90122" y="131049"/>
                    </a:cubicBezTo>
                    <a:cubicBezTo>
                      <a:pt x="82502" y="96760"/>
                      <a:pt x="72024" y="62470"/>
                      <a:pt x="50117" y="33895"/>
                    </a:cubicBezTo>
                    <a:cubicBezTo>
                      <a:pt x="41544" y="22465"/>
                      <a:pt x="18684" y="25322"/>
                      <a:pt x="12969" y="38657"/>
                    </a:cubicBezTo>
                    <a:cubicBezTo>
                      <a:pt x="-10843" y="93902"/>
                      <a:pt x="3444" y="157720"/>
                      <a:pt x="13922" y="214870"/>
                    </a:cubicBezTo>
                    <a:cubicBezTo>
                      <a:pt x="18684" y="243445"/>
                      <a:pt x="22494" y="269162"/>
                      <a:pt x="23447" y="298690"/>
                    </a:cubicBezTo>
                    <a:cubicBezTo>
                      <a:pt x="24399" y="337742"/>
                      <a:pt x="22494" y="376795"/>
                      <a:pt x="22494" y="415847"/>
                    </a:cubicBezTo>
                    <a:cubicBezTo>
                      <a:pt x="22494" y="454899"/>
                      <a:pt x="24399" y="493952"/>
                      <a:pt x="32972" y="532052"/>
                    </a:cubicBezTo>
                    <a:cubicBezTo>
                      <a:pt x="40592" y="568247"/>
                      <a:pt x="52974" y="602537"/>
                      <a:pt x="64404" y="637780"/>
                    </a:cubicBezTo>
                    <a:cubicBezTo>
                      <a:pt x="72977" y="662545"/>
                      <a:pt x="76787" y="693977"/>
                      <a:pt x="92027" y="715885"/>
                    </a:cubicBezTo>
                    <a:cubicBezTo>
                      <a:pt x="112029" y="743507"/>
                      <a:pt x="142509" y="736840"/>
                      <a:pt x="166322" y="717790"/>
                    </a:cubicBezTo>
                    <a:cubicBezTo>
                      <a:pt x="192992" y="696835"/>
                      <a:pt x="211089" y="666355"/>
                      <a:pt x="224424" y="635875"/>
                    </a:cubicBezTo>
                    <a:cubicBezTo>
                      <a:pt x="238712" y="603490"/>
                      <a:pt x="248237" y="570152"/>
                      <a:pt x="252047" y="534910"/>
                    </a:cubicBezTo>
                    <a:cubicBezTo>
                      <a:pt x="253952" y="522527"/>
                      <a:pt x="239664" y="511097"/>
                      <a:pt x="228234" y="511097"/>
                    </a:cubicBezTo>
                    <a:cubicBezTo>
                      <a:pt x="213947" y="511097"/>
                      <a:pt x="206327" y="522527"/>
                      <a:pt x="204422" y="534910"/>
                    </a:cubicBezTo>
                    <a:cubicBezTo>
                      <a:pt x="198707" y="580630"/>
                      <a:pt x="180609" y="635875"/>
                      <a:pt x="148224" y="670165"/>
                    </a:cubicBezTo>
                    <a:cubicBezTo>
                      <a:pt x="144414" y="674927"/>
                      <a:pt x="139652" y="679690"/>
                      <a:pt x="133937" y="683500"/>
                    </a:cubicBezTo>
                    <a:cubicBezTo>
                      <a:pt x="130127" y="686357"/>
                      <a:pt x="126317" y="689215"/>
                      <a:pt x="124412" y="688262"/>
                    </a:cubicBezTo>
                    <a:cubicBezTo>
                      <a:pt x="125364" y="689215"/>
                      <a:pt x="130127" y="689215"/>
                      <a:pt x="132032" y="689215"/>
                    </a:cubicBezTo>
                    <a:cubicBezTo>
                      <a:pt x="128222" y="688262"/>
                      <a:pt x="132984" y="690167"/>
                      <a:pt x="132032" y="690167"/>
                    </a:cubicBezTo>
                    <a:cubicBezTo>
                      <a:pt x="132032" y="690167"/>
                      <a:pt x="131079" y="689215"/>
                      <a:pt x="131079" y="689215"/>
                    </a:cubicBezTo>
                    <a:cubicBezTo>
                      <a:pt x="132984" y="691120"/>
                      <a:pt x="132984" y="691120"/>
                      <a:pt x="131079" y="689215"/>
                    </a:cubicBezTo>
                    <a:cubicBezTo>
                      <a:pt x="130127" y="688262"/>
                      <a:pt x="127269" y="681595"/>
                      <a:pt x="128222" y="683500"/>
                    </a:cubicBezTo>
                    <a:cubicBezTo>
                      <a:pt x="117744" y="658735"/>
                      <a:pt x="112029" y="632065"/>
                      <a:pt x="104409" y="607300"/>
                    </a:cubicBezTo>
                    <a:cubicBezTo>
                      <a:pt x="93932" y="576820"/>
                      <a:pt x="83454" y="545387"/>
                      <a:pt x="77739" y="513955"/>
                    </a:cubicBezTo>
                    <a:cubicBezTo>
                      <a:pt x="71072" y="480617"/>
                      <a:pt x="71072" y="446327"/>
                      <a:pt x="71072" y="412037"/>
                    </a:cubicBezTo>
                    <a:cubicBezTo>
                      <a:pt x="71072" y="349172"/>
                      <a:pt x="75834" y="287260"/>
                      <a:pt x="65357" y="225347"/>
                    </a:cubicBezTo>
                    <a:cubicBezTo>
                      <a:pt x="60594" y="196772"/>
                      <a:pt x="54879" y="168197"/>
                      <a:pt x="51069" y="139622"/>
                    </a:cubicBezTo>
                    <a:cubicBezTo>
                      <a:pt x="48212" y="114857"/>
                      <a:pt x="46307" y="85330"/>
                      <a:pt x="55832" y="64374"/>
                    </a:cubicBezTo>
                    <a:cubicBezTo>
                      <a:pt x="43449" y="66280"/>
                      <a:pt x="31067" y="67232"/>
                      <a:pt x="18684" y="69137"/>
                    </a:cubicBezTo>
                    <a:cubicBezTo>
                      <a:pt x="16779" y="67232"/>
                      <a:pt x="20589" y="71995"/>
                      <a:pt x="20589" y="72947"/>
                    </a:cubicBezTo>
                    <a:cubicBezTo>
                      <a:pt x="22494" y="75805"/>
                      <a:pt x="23447" y="78662"/>
                      <a:pt x="25352" y="81520"/>
                    </a:cubicBezTo>
                    <a:cubicBezTo>
                      <a:pt x="28209" y="87235"/>
                      <a:pt x="30114" y="91997"/>
                      <a:pt x="32972" y="97712"/>
                    </a:cubicBezTo>
                    <a:cubicBezTo>
                      <a:pt x="37734" y="111047"/>
                      <a:pt x="41544" y="125335"/>
                      <a:pt x="45354" y="138670"/>
                    </a:cubicBezTo>
                    <a:cubicBezTo>
                      <a:pt x="52022" y="166292"/>
                      <a:pt x="56784" y="193915"/>
                      <a:pt x="60594" y="222490"/>
                    </a:cubicBezTo>
                    <a:cubicBezTo>
                      <a:pt x="68214" y="273924"/>
                      <a:pt x="79644" y="324407"/>
                      <a:pt x="81549" y="375842"/>
                    </a:cubicBezTo>
                    <a:cubicBezTo>
                      <a:pt x="82502" y="389177"/>
                      <a:pt x="81549" y="407274"/>
                      <a:pt x="80597" y="418705"/>
                    </a:cubicBezTo>
                    <a:cubicBezTo>
                      <a:pt x="79644" y="425372"/>
                      <a:pt x="77739" y="432040"/>
                      <a:pt x="75834" y="438707"/>
                    </a:cubicBezTo>
                    <a:cubicBezTo>
                      <a:pt x="73929" y="445374"/>
                      <a:pt x="73929" y="446327"/>
                      <a:pt x="69167" y="452995"/>
                    </a:cubicBezTo>
                    <a:cubicBezTo>
                      <a:pt x="83454" y="454899"/>
                      <a:pt x="97742" y="456805"/>
                      <a:pt x="112982" y="458710"/>
                    </a:cubicBezTo>
                    <a:cubicBezTo>
                      <a:pt x="110124" y="452042"/>
                      <a:pt x="107267" y="444422"/>
                      <a:pt x="107267" y="437755"/>
                    </a:cubicBezTo>
                    <a:cubicBezTo>
                      <a:pt x="106314" y="428230"/>
                      <a:pt x="109172" y="420610"/>
                      <a:pt x="110124" y="412037"/>
                    </a:cubicBezTo>
                    <a:cubicBezTo>
                      <a:pt x="112029" y="393940"/>
                      <a:pt x="108219" y="373937"/>
                      <a:pt x="107267" y="355840"/>
                    </a:cubicBezTo>
                    <a:cubicBezTo>
                      <a:pt x="104409" y="318692"/>
                      <a:pt x="97742" y="280592"/>
                      <a:pt x="94884" y="243445"/>
                    </a:cubicBezTo>
                    <a:cubicBezTo>
                      <a:pt x="90122" y="173912"/>
                      <a:pt x="97742" y="101522"/>
                      <a:pt x="125364" y="37705"/>
                    </a:cubicBezTo>
                    <a:cubicBezTo>
                      <a:pt x="116792" y="41515"/>
                      <a:pt x="107267" y="45324"/>
                      <a:pt x="98694" y="48182"/>
                    </a:cubicBezTo>
                    <a:cubicBezTo>
                      <a:pt x="99647" y="48182"/>
                      <a:pt x="102504" y="48182"/>
                      <a:pt x="103457" y="49135"/>
                    </a:cubicBezTo>
                    <a:cubicBezTo>
                      <a:pt x="103457" y="49135"/>
                      <a:pt x="105362" y="50087"/>
                      <a:pt x="105362" y="50087"/>
                    </a:cubicBezTo>
                    <a:cubicBezTo>
                      <a:pt x="107267" y="51040"/>
                      <a:pt x="102504" y="49135"/>
                      <a:pt x="102504" y="49135"/>
                    </a:cubicBezTo>
                    <a:cubicBezTo>
                      <a:pt x="102504" y="49135"/>
                      <a:pt x="108219" y="52945"/>
                      <a:pt x="104409" y="50087"/>
                    </a:cubicBezTo>
                    <a:cubicBezTo>
                      <a:pt x="101552" y="47230"/>
                      <a:pt x="105362" y="51040"/>
                      <a:pt x="105362" y="51992"/>
                    </a:cubicBezTo>
                    <a:cubicBezTo>
                      <a:pt x="103457" y="51040"/>
                      <a:pt x="102504" y="48182"/>
                      <a:pt x="104409" y="51040"/>
                    </a:cubicBezTo>
                    <a:cubicBezTo>
                      <a:pt x="106314" y="53897"/>
                      <a:pt x="105362" y="52945"/>
                      <a:pt x="104409" y="50087"/>
                    </a:cubicBezTo>
                    <a:cubicBezTo>
                      <a:pt x="105362" y="53897"/>
                      <a:pt x="106314" y="56755"/>
                      <a:pt x="107267" y="60565"/>
                    </a:cubicBezTo>
                    <a:cubicBezTo>
                      <a:pt x="105362" y="53897"/>
                      <a:pt x="107267" y="63422"/>
                      <a:pt x="107267" y="66280"/>
                    </a:cubicBezTo>
                    <a:cubicBezTo>
                      <a:pt x="107267" y="71042"/>
                      <a:pt x="107267" y="74852"/>
                      <a:pt x="106314" y="79615"/>
                    </a:cubicBezTo>
                    <a:cubicBezTo>
                      <a:pt x="106314" y="81520"/>
                      <a:pt x="106314" y="83424"/>
                      <a:pt x="105362" y="85330"/>
                    </a:cubicBezTo>
                    <a:cubicBezTo>
                      <a:pt x="106314" y="80567"/>
                      <a:pt x="105362" y="85330"/>
                      <a:pt x="105362" y="87235"/>
                    </a:cubicBezTo>
                    <a:cubicBezTo>
                      <a:pt x="104409" y="91997"/>
                      <a:pt x="103457" y="97712"/>
                      <a:pt x="102504" y="102474"/>
                    </a:cubicBezTo>
                    <a:cubicBezTo>
                      <a:pt x="97742" y="122477"/>
                      <a:pt x="92027" y="141527"/>
                      <a:pt x="84407" y="160577"/>
                    </a:cubicBezTo>
                    <a:cubicBezTo>
                      <a:pt x="77739" y="176770"/>
                      <a:pt x="71072" y="192010"/>
                      <a:pt x="62499" y="210107"/>
                    </a:cubicBezTo>
                    <a:cubicBezTo>
                      <a:pt x="58689" y="217727"/>
                      <a:pt x="54879" y="224395"/>
                      <a:pt x="50117" y="231062"/>
                    </a:cubicBezTo>
                    <a:cubicBezTo>
                      <a:pt x="48212" y="233920"/>
                      <a:pt x="42497" y="239635"/>
                      <a:pt x="48212" y="233920"/>
                    </a:cubicBezTo>
                    <a:cubicBezTo>
                      <a:pt x="46307" y="235824"/>
                      <a:pt x="45354" y="237730"/>
                      <a:pt x="43449" y="238682"/>
                    </a:cubicBezTo>
                    <a:cubicBezTo>
                      <a:pt x="56784" y="244397"/>
                      <a:pt x="70119" y="250112"/>
                      <a:pt x="84407" y="255827"/>
                    </a:cubicBezTo>
                    <a:cubicBezTo>
                      <a:pt x="81549" y="225347"/>
                      <a:pt x="91074" y="195820"/>
                      <a:pt x="101552" y="168197"/>
                    </a:cubicBezTo>
                    <a:cubicBezTo>
                      <a:pt x="112029" y="139622"/>
                      <a:pt x="126317" y="112952"/>
                      <a:pt x="139652" y="86282"/>
                    </a:cubicBezTo>
                    <a:cubicBezTo>
                      <a:pt x="125364" y="84377"/>
                      <a:pt x="111077" y="82472"/>
                      <a:pt x="95837" y="80567"/>
                    </a:cubicBezTo>
                    <a:cubicBezTo>
                      <a:pt x="104409" y="114857"/>
                      <a:pt x="92027" y="150099"/>
                      <a:pt x="94884" y="184390"/>
                    </a:cubicBezTo>
                    <a:cubicBezTo>
                      <a:pt x="95837" y="202487"/>
                      <a:pt x="98694" y="230110"/>
                      <a:pt x="119649" y="234872"/>
                    </a:cubicBezTo>
                    <a:cubicBezTo>
                      <a:pt x="131079" y="237730"/>
                      <a:pt x="142509" y="235824"/>
                      <a:pt x="152987" y="230110"/>
                    </a:cubicBezTo>
                    <a:cubicBezTo>
                      <a:pt x="171084" y="220585"/>
                      <a:pt x="182514" y="202487"/>
                      <a:pt x="192039" y="185342"/>
                    </a:cubicBezTo>
                    <a:cubicBezTo>
                      <a:pt x="202517" y="166292"/>
                      <a:pt x="211089" y="146290"/>
                      <a:pt x="221567" y="127240"/>
                    </a:cubicBezTo>
                    <a:cubicBezTo>
                      <a:pt x="224424" y="122477"/>
                      <a:pt x="227282" y="116762"/>
                      <a:pt x="230139" y="111999"/>
                    </a:cubicBezTo>
                    <a:cubicBezTo>
                      <a:pt x="232044" y="109142"/>
                      <a:pt x="232997" y="107237"/>
                      <a:pt x="234902" y="104380"/>
                    </a:cubicBezTo>
                    <a:cubicBezTo>
                      <a:pt x="236807" y="102474"/>
                      <a:pt x="234902" y="104380"/>
                      <a:pt x="233949" y="105332"/>
                    </a:cubicBezTo>
                    <a:cubicBezTo>
                      <a:pt x="234902" y="104380"/>
                      <a:pt x="235854" y="103427"/>
                      <a:pt x="236807" y="102474"/>
                    </a:cubicBezTo>
                    <a:cubicBezTo>
                      <a:pt x="238712" y="100570"/>
                      <a:pt x="240617" y="98665"/>
                      <a:pt x="242522" y="96760"/>
                    </a:cubicBezTo>
                    <a:cubicBezTo>
                      <a:pt x="243474" y="95807"/>
                      <a:pt x="243474" y="95807"/>
                      <a:pt x="244427" y="94855"/>
                    </a:cubicBezTo>
                    <a:cubicBezTo>
                      <a:pt x="246332" y="92949"/>
                      <a:pt x="240617" y="96760"/>
                      <a:pt x="244427" y="94855"/>
                    </a:cubicBezTo>
                    <a:cubicBezTo>
                      <a:pt x="246332" y="93902"/>
                      <a:pt x="248237" y="92949"/>
                      <a:pt x="249189" y="91997"/>
                    </a:cubicBezTo>
                    <a:cubicBezTo>
                      <a:pt x="252047" y="90092"/>
                      <a:pt x="245379" y="93902"/>
                      <a:pt x="248237" y="92949"/>
                    </a:cubicBezTo>
                    <a:cubicBezTo>
                      <a:pt x="249189" y="92949"/>
                      <a:pt x="251094" y="91997"/>
                      <a:pt x="252047" y="91997"/>
                    </a:cubicBezTo>
                    <a:cubicBezTo>
                      <a:pt x="280622" y="82472"/>
                      <a:pt x="268239" y="36752"/>
                      <a:pt x="237759" y="43420"/>
                    </a:cubicBezTo>
                    <a:lnTo>
                      <a:pt x="237759" y="434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8" name="Freeform: Shape 87">
                <a:extLst>
                  <a:ext uri="{FF2B5EF4-FFF2-40B4-BE49-F238E27FC236}">
                    <a16:creationId xmlns:a16="http://schemas.microsoft.com/office/drawing/2014/main" id="{0EF69F05-4EAF-45CD-9508-95898047F39D}"/>
                  </a:ext>
                </a:extLst>
              </p:cNvPr>
              <p:cNvSpPr/>
              <p:nvPr/>
            </p:nvSpPr>
            <p:spPr>
              <a:xfrm>
                <a:off x="6276572" y="3515644"/>
                <a:ext cx="120030" cy="586773"/>
              </a:xfrm>
              <a:custGeom>
                <a:avLst/>
                <a:gdLst>
                  <a:gd name="connsiteX0" fmla="*/ 403 w 120030"/>
                  <a:gd name="connsiteY0" fmla="*/ 29561 h 586773"/>
                  <a:gd name="connsiteX1" fmla="*/ 32788 w 120030"/>
                  <a:gd name="connsiteY1" fmla="*/ 312453 h 586773"/>
                  <a:gd name="connsiteX2" fmla="*/ 48980 w 120030"/>
                  <a:gd name="connsiteY2" fmla="*/ 447708 h 586773"/>
                  <a:gd name="connsiteX3" fmla="*/ 59458 w 120030"/>
                  <a:gd name="connsiteY3" fmla="*/ 512478 h 586773"/>
                  <a:gd name="connsiteX4" fmla="*/ 71840 w 120030"/>
                  <a:gd name="connsiteY4" fmla="*/ 562961 h 586773"/>
                  <a:gd name="connsiteX5" fmla="*/ 95653 w 120030"/>
                  <a:gd name="connsiteY5" fmla="*/ 586773 h 586773"/>
                  <a:gd name="connsiteX6" fmla="*/ 119465 w 120030"/>
                  <a:gd name="connsiteY6" fmla="*/ 562961 h 586773"/>
                  <a:gd name="connsiteX7" fmla="*/ 107083 w 120030"/>
                  <a:gd name="connsiteY7" fmla="*/ 506763 h 586773"/>
                  <a:gd name="connsiteX8" fmla="*/ 96605 w 120030"/>
                  <a:gd name="connsiteY8" fmla="*/ 447708 h 586773"/>
                  <a:gd name="connsiteX9" fmla="*/ 79460 w 120030"/>
                  <a:gd name="connsiteY9" fmla="*/ 307691 h 586773"/>
                  <a:gd name="connsiteX10" fmla="*/ 46123 w 120030"/>
                  <a:gd name="connsiteY10" fmla="*/ 17178 h 586773"/>
                  <a:gd name="connsiteX11" fmla="*/ 16595 w 120030"/>
                  <a:gd name="connsiteY11" fmla="*/ 986 h 586773"/>
                  <a:gd name="connsiteX12" fmla="*/ 403 w 120030"/>
                  <a:gd name="connsiteY12" fmla="*/ 29561 h 586773"/>
                  <a:gd name="connsiteX13" fmla="*/ 403 w 120030"/>
                  <a:gd name="connsiteY13" fmla="*/ 29561 h 5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30" h="586773">
                    <a:moveTo>
                      <a:pt x="403" y="29561"/>
                    </a:moveTo>
                    <a:cubicBezTo>
                      <a:pt x="14690" y="123858"/>
                      <a:pt x="22310" y="218156"/>
                      <a:pt x="32788" y="312453"/>
                    </a:cubicBezTo>
                    <a:cubicBezTo>
                      <a:pt x="37550" y="358173"/>
                      <a:pt x="44218" y="402941"/>
                      <a:pt x="48980" y="447708"/>
                    </a:cubicBezTo>
                    <a:cubicBezTo>
                      <a:pt x="50885" y="469616"/>
                      <a:pt x="53743" y="491523"/>
                      <a:pt x="59458" y="512478"/>
                    </a:cubicBezTo>
                    <a:cubicBezTo>
                      <a:pt x="64220" y="529623"/>
                      <a:pt x="74698" y="543911"/>
                      <a:pt x="71840" y="562961"/>
                    </a:cubicBezTo>
                    <a:cubicBezTo>
                      <a:pt x="69935" y="575343"/>
                      <a:pt x="84223" y="586773"/>
                      <a:pt x="95653" y="586773"/>
                    </a:cubicBezTo>
                    <a:cubicBezTo>
                      <a:pt x="109940" y="586773"/>
                      <a:pt x="117560" y="575343"/>
                      <a:pt x="119465" y="562961"/>
                    </a:cubicBezTo>
                    <a:cubicBezTo>
                      <a:pt x="122323" y="542006"/>
                      <a:pt x="113750" y="525813"/>
                      <a:pt x="107083" y="506763"/>
                    </a:cubicBezTo>
                    <a:cubicBezTo>
                      <a:pt x="100415" y="487713"/>
                      <a:pt x="98510" y="466758"/>
                      <a:pt x="96605" y="447708"/>
                    </a:cubicBezTo>
                    <a:cubicBezTo>
                      <a:pt x="91843" y="401036"/>
                      <a:pt x="85175" y="354363"/>
                      <a:pt x="79460" y="307691"/>
                    </a:cubicBezTo>
                    <a:cubicBezTo>
                      <a:pt x="68983" y="210536"/>
                      <a:pt x="60410" y="113381"/>
                      <a:pt x="46123" y="17178"/>
                    </a:cubicBezTo>
                    <a:cubicBezTo>
                      <a:pt x="44218" y="4796"/>
                      <a:pt x="28025" y="-2824"/>
                      <a:pt x="16595" y="986"/>
                    </a:cubicBezTo>
                    <a:cubicBezTo>
                      <a:pt x="3260" y="4796"/>
                      <a:pt x="-1502" y="17178"/>
                      <a:pt x="403" y="29561"/>
                    </a:cubicBezTo>
                    <a:lnTo>
                      <a:pt x="403" y="295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9" name="Freeform: Shape 88">
                <a:extLst>
                  <a:ext uri="{FF2B5EF4-FFF2-40B4-BE49-F238E27FC236}">
                    <a16:creationId xmlns:a16="http://schemas.microsoft.com/office/drawing/2014/main" id="{EE747FFD-ED0C-4222-9DBF-63FECC057F9C}"/>
                  </a:ext>
                </a:extLst>
              </p:cNvPr>
              <p:cNvSpPr/>
              <p:nvPr/>
            </p:nvSpPr>
            <p:spPr>
              <a:xfrm>
                <a:off x="5919787" y="1913816"/>
                <a:ext cx="246004" cy="1221317"/>
              </a:xfrm>
              <a:custGeom>
                <a:avLst/>
                <a:gdLst>
                  <a:gd name="connsiteX0" fmla="*/ 15240 w 246004"/>
                  <a:gd name="connsiteY0" fmla="*/ 16901 h 1221317"/>
                  <a:gd name="connsiteX1" fmla="*/ 0 w 246004"/>
                  <a:gd name="connsiteY1" fmla="*/ 118819 h 1221317"/>
                  <a:gd name="connsiteX2" fmla="*/ 8572 w 246004"/>
                  <a:gd name="connsiteY2" fmla="*/ 215021 h 1221317"/>
                  <a:gd name="connsiteX3" fmla="*/ 38100 w 246004"/>
                  <a:gd name="connsiteY3" fmla="*/ 472196 h 1221317"/>
                  <a:gd name="connsiteX4" fmla="*/ 74295 w 246004"/>
                  <a:gd name="connsiteY4" fmla="*/ 729371 h 1221317"/>
                  <a:gd name="connsiteX5" fmla="*/ 112395 w 246004"/>
                  <a:gd name="connsiteY5" fmla="*/ 957971 h 1221317"/>
                  <a:gd name="connsiteX6" fmla="*/ 185738 w 246004"/>
                  <a:gd name="connsiteY6" fmla="*/ 1209431 h 1221317"/>
                  <a:gd name="connsiteX7" fmla="*/ 222885 w 246004"/>
                  <a:gd name="connsiteY7" fmla="*/ 1214194 h 1221317"/>
                  <a:gd name="connsiteX8" fmla="*/ 245745 w 246004"/>
                  <a:gd name="connsiteY8" fmla="*/ 1140851 h 1221317"/>
                  <a:gd name="connsiteX9" fmla="*/ 243840 w 246004"/>
                  <a:gd name="connsiteY9" fmla="*/ 1060841 h 1221317"/>
                  <a:gd name="connsiteX10" fmla="*/ 223838 w 246004"/>
                  <a:gd name="connsiteY10" fmla="*/ 857959 h 1221317"/>
                  <a:gd name="connsiteX11" fmla="*/ 186690 w 246004"/>
                  <a:gd name="connsiteY11" fmla="*/ 450289 h 1221317"/>
                  <a:gd name="connsiteX12" fmla="*/ 172403 w 246004"/>
                  <a:gd name="connsiteY12" fmla="*/ 221689 h 1221317"/>
                  <a:gd name="connsiteX13" fmla="*/ 124778 w 246004"/>
                  <a:gd name="connsiteY13" fmla="*/ 221689 h 1221317"/>
                  <a:gd name="connsiteX14" fmla="*/ 152400 w 246004"/>
                  <a:gd name="connsiteY14" fmla="*/ 618881 h 1221317"/>
                  <a:gd name="connsiteX15" fmla="*/ 172403 w 246004"/>
                  <a:gd name="connsiteY15" fmla="*/ 818906 h 1221317"/>
                  <a:gd name="connsiteX16" fmla="*/ 194310 w 246004"/>
                  <a:gd name="connsiteY16" fmla="*/ 1014169 h 1221317"/>
                  <a:gd name="connsiteX17" fmla="*/ 200025 w 246004"/>
                  <a:gd name="connsiteY17" fmla="*/ 1115134 h 1221317"/>
                  <a:gd name="connsiteX18" fmla="*/ 191453 w 246004"/>
                  <a:gd name="connsiteY18" fmla="*/ 1180856 h 1221317"/>
                  <a:gd name="connsiteX19" fmla="*/ 228600 w 246004"/>
                  <a:gd name="connsiteY19" fmla="*/ 1185619 h 1221317"/>
                  <a:gd name="connsiteX20" fmla="*/ 127635 w 246004"/>
                  <a:gd name="connsiteY20" fmla="*/ 747469 h 1221317"/>
                  <a:gd name="connsiteX21" fmla="*/ 92392 w 246004"/>
                  <a:gd name="connsiteY21" fmla="*/ 503629 h 1221317"/>
                  <a:gd name="connsiteX22" fmla="*/ 62865 w 246004"/>
                  <a:gd name="connsiteY22" fmla="*/ 248359 h 1221317"/>
                  <a:gd name="connsiteX23" fmla="*/ 50483 w 246004"/>
                  <a:gd name="connsiteY23" fmla="*/ 135011 h 1221317"/>
                  <a:gd name="connsiteX24" fmla="*/ 63817 w 246004"/>
                  <a:gd name="connsiteY24" fmla="*/ 29284 h 1221317"/>
                  <a:gd name="connsiteX25" fmla="*/ 15240 w 246004"/>
                  <a:gd name="connsiteY25" fmla="*/ 16901 h 1221317"/>
                  <a:gd name="connsiteX26" fmla="*/ 15240 w 246004"/>
                  <a:gd name="connsiteY26" fmla="*/ 16901 h 122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04" h="1221317">
                    <a:moveTo>
                      <a:pt x="15240" y="16901"/>
                    </a:moveTo>
                    <a:cubicBezTo>
                      <a:pt x="6667" y="50239"/>
                      <a:pt x="0" y="84529"/>
                      <a:pt x="0" y="118819"/>
                    </a:cubicBezTo>
                    <a:cubicBezTo>
                      <a:pt x="0" y="151204"/>
                      <a:pt x="4763" y="183589"/>
                      <a:pt x="8572" y="215021"/>
                    </a:cubicBezTo>
                    <a:cubicBezTo>
                      <a:pt x="20003" y="300746"/>
                      <a:pt x="28575" y="386471"/>
                      <a:pt x="38100" y="472196"/>
                    </a:cubicBezTo>
                    <a:cubicBezTo>
                      <a:pt x="47625" y="557921"/>
                      <a:pt x="60008" y="643646"/>
                      <a:pt x="74295" y="729371"/>
                    </a:cubicBezTo>
                    <a:cubicBezTo>
                      <a:pt x="86678" y="805571"/>
                      <a:pt x="97155" y="881771"/>
                      <a:pt x="112395" y="957971"/>
                    </a:cubicBezTo>
                    <a:cubicBezTo>
                      <a:pt x="129540" y="1043696"/>
                      <a:pt x="151447" y="1128469"/>
                      <a:pt x="185738" y="1209431"/>
                    </a:cubicBezTo>
                    <a:cubicBezTo>
                      <a:pt x="191453" y="1222766"/>
                      <a:pt x="214313" y="1225624"/>
                      <a:pt x="222885" y="1214194"/>
                    </a:cubicBezTo>
                    <a:cubicBezTo>
                      <a:pt x="239078" y="1192286"/>
                      <a:pt x="244792" y="1167521"/>
                      <a:pt x="245745" y="1140851"/>
                    </a:cubicBezTo>
                    <a:cubicBezTo>
                      <a:pt x="246697" y="1114181"/>
                      <a:pt x="244792" y="1087511"/>
                      <a:pt x="243840" y="1060841"/>
                    </a:cubicBezTo>
                    <a:cubicBezTo>
                      <a:pt x="240030" y="993214"/>
                      <a:pt x="231458" y="925586"/>
                      <a:pt x="223838" y="857959"/>
                    </a:cubicBezTo>
                    <a:cubicBezTo>
                      <a:pt x="207645" y="722704"/>
                      <a:pt x="196215" y="586496"/>
                      <a:pt x="186690" y="450289"/>
                    </a:cubicBezTo>
                    <a:cubicBezTo>
                      <a:pt x="180975" y="374089"/>
                      <a:pt x="177165" y="297889"/>
                      <a:pt x="172403" y="221689"/>
                    </a:cubicBezTo>
                    <a:cubicBezTo>
                      <a:pt x="170497" y="191209"/>
                      <a:pt x="122872" y="191209"/>
                      <a:pt x="124778" y="221689"/>
                    </a:cubicBezTo>
                    <a:cubicBezTo>
                      <a:pt x="132397" y="354086"/>
                      <a:pt x="140970" y="486484"/>
                      <a:pt x="152400" y="618881"/>
                    </a:cubicBezTo>
                    <a:cubicBezTo>
                      <a:pt x="158115" y="685556"/>
                      <a:pt x="164783" y="752231"/>
                      <a:pt x="172403" y="818906"/>
                    </a:cubicBezTo>
                    <a:cubicBezTo>
                      <a:pt x="180022" y="883676"/>
                      <a:pt x="188595" y="949399"/>
                      <a:pt x="194310" y="1014169"/>
                    </a:cubicBezTo>
                    <a:cubicBezTo>
                      <a:pt x="197167" y="1047506"/>
                      <a:pt x="198120" y="1081796"/>
                      <a:pt x="200025" y="1115134"/>
                    </a:cubicBezTo>
                    <a:cubicBezTo>
                      <a:pt x="200978" y="1134184"/>
                      <a:pt x="203835" y="1165616"/>
                      <a:pt x="191453" y="1180856"/>
                    </a:cubicBezTo>
                    <a:cubicBezTo>
                      <a:pt x="203835" y="1182761"/>
                      <a:pt x="216217" y="1183714"/>
                      <a:pt x="228600" y="1185619"/>
                    </a:cubicBezTo>
                    <a:cubicBezTo>
                      <a:pt x="169545" y="1047506"/>
                      <a:pt x="150495" y="895106"/>
                      <a:pt x="127635" y="747469"/>
                    </a:cubicBezTo>
                    <a:cubicBezTo>
                      <a:pt x="115253" y="666506"/>
                      <a:pt x="101917" y="585544"/>
                      <a:pt x="92392" y="503629"/>
                    </a:cubicBezTo>
                    <a:cubicBezTo>
                      <a:pt x="81915" y="418856"/>
                      <a:pt x="73342" y="334084"/>
                      <a:pt x="62865" y="248359"/>
                    </a:cubicBezTo>
                    <a:cubicBezTo>
                      <a:pt x="58103" y="211211"/>
                      <a:pt x="52388" y="173111"/>
                      <a:pt x="50483" y="135011"/>
                    </a:cubicBezTo>
                    <a:cubicBezTo>
                      <a:pt x="48578" y="98816"/>
                      <a:pt x="54292" y="64526"/>
                      <a:pt x="63817" y="29284"/>
                    </a:cubicBezTo>
                    <a:cubicBezTo>
                      <a:pt x="68580" y="-244"/>
                      <a:pt x="22860" y="-12626"/>
                      <a:pt x="15240" y="16901"/>
                    </a:cubicBezTo>
                    <a:lnTo>
                      <a:pt x="15240" y="16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0" name="Freeform: Shape 89">
                <a:extLst>
                  <a:ext uri="{FF2B5EF4-FFF2-40B4-BE49-F238E27FC236}">
                    <a16:creationId xmlns:a16="http://schemas.microsoft.com/office/drawing/2014/main" id="{5DD9EB46-0B02-40E6-A494-D8CFF241F594}"/>
                  </a:ext>
                </a:extLst>
              </p:cNvPr>
              <p:cNvSpPr/>
              <p:nvPr/>
            </p:nvSpPr>
            <p:spPr>
              <a:xfrm>
                <a:off x="6095948" y="1875472"/>
                <a:ext cx="119218" cy="803910"/>
              </a:xfrm>
              <a:custGeom>
                <a:avLst/>
                <a:gdLst>
                  <a:gd name="connsiteX0" fmla="*/ 52 w 119218"/>
                  <a:gd name="connsiteY0" fmla="*/ 25718 h 803910"/>
                  <a:gd name="connsiteX1" fmla="*/ 59107 w 119218"/>
                  <a:gd name="connsiteY1" fmla="*/ 617220 h 803910"/>
                  <a:gd name="connsiteX2" fmla="*/ 71489 w 119218"/>
                  <a:gd name="connsiteY2" fmla="*/ 781050 h 803910"/>
                  <a:gd name="connsiteX3" fmla="*/ 119114 w 119218"/>
                  <a:gd name="connsiteY3" fmla="*/ 781050 h 803910"/>
                  <a:gd name="connsiteX4" fmla="*/ 108637 w 119218"/>
                  <a:gd name="connsiteY4" fmla="*/ 637223 h 803910"/>
                  <a:gd name="connsiteX5" fmla="*/ 93397 w 119218"/>
                  <a:gd name="connsiteY5" fmla="*/ 489585 h 803910"/>
                  <a:gd name="connsiteX6" fmla="*/ 63869 w 119218"/>
                  <a:gd name="connsiteY6" fmla="*/ 193358 h 803910"/>
                  <a:gd name="connsiteX7" fmla="*/ 47677 w 119218"/>
                  <a:gd name="connsiteY7" fmla="*/ 23813 h 803910"/>
                  <a:gd name="connsiteX8" fmla="*/ 23864 w 119218"/>
                  <a:gd name="connsiteY8" fmla="*/ 0 h 803910"/>
                  <a:gd name="connsiteX9" fmla="*/ 52 w 119218"/>
                  <a:gd name="connsiteY9" fmla="*/ 25718 h 803910"/>
                  <a:gd name="connsiteX10" fmla="*/ 52 w 119218"/>
                  <a:gd name="connsiteY10" fmla="*/ 25718 h 8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18" h="803910">
                    <a:moveTo>
                      <a:pt x="52" y="25718"/>
                    </a:moveTo>
                    <a:cubicBezTo>
                      <a:pt x="18149" y="222885"/>
                      <a:pt x="38152" y="420053"/>
                      <a:pt x="59107" y="617220"/>
                    </a:cubicBezTo>
                    <a:cubicBezTo>
                      <a:pt x="64822" y="671513"/>
                      <a:pt x="73394" y="725805"/>
                      <a:pt x="71489" y="781050"/>
                    </a:cubicBezTo>
                    <a:cubicBezTo>
                      <a:pt x="70537" y="811530"/>
                      <a:pt x="118162" y="811530"/>
                      <a:pt x="119114" y="781050"/>
                    </a:cubicBezTo>
                    <a:cubicBezTo>
                      <a:pt x="120067" y="732473"/>
                      <a:pt x="114352" y="684848"/>
                      <a:pt x="108637" y="637223"/>
                    </a:cubicBezTo>
                    <a:cubicBezTo>
                      <a:pt x="102922" y="587693"/>
                      <a:pt x="98159" y="539115"/>
                      <a:pt x="93397" y="489585"/>
                    </a:cubicBezTo>
                    <a:cubicBezTo>
                      <a:pt x="82919" y="390525"/>
                      <a:pt x="73394" y="292418"/>
                      <a:pt x="63869" y="193358"/>
                    </a:cubicBezTo>
                    <a:cubicBezTo>
                      <a:pt x="58154" y="137160"/>
                      <a:pt x="53392" y="80963"/>
                      <a:pt x="47677" y="23813"/>
                    </a:cubicBezTo>
                    <a:cubicBezTo>
                      <a:pt x="46724" y="11430"/>
                      <a:pt x="37199" y="0"/>
                      <a:pt x="23864" y="0"/>
                    </a:cubicBezTo>
                    <a:cubicBezTo>
                      <a:pt x="11482" y="1905"/>
                      <a:pt x="-901" y="12383"/>
                      <a:pt x="52" y="25718"/>
                    </a:cubicBezTo>
                    <a:lnTo>
                      <a:pt x="52" y="257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1" name="Freeform: Shape 90">
                <a:extLst>
                  <a:ext uri="{FF2B5EF4-FFF2-40B4-BE49-F238E27FC236}">
                    <a16:creationId xmlns:a16="http://schemas.microsoft.com/office/drawing/2014/main" id="{BC6BB373-A776-490B-959A-76C5B4104EA0}"/>
                  </a:ext>
                </a:extLst>
              </p:cNvPr>
              <p:cNvSpPr/>
              <p:nvPr/>
            </p:nvSpPr>
            <p:spPr>
              <a:xfrm>
                <a:off x="5888488" y="1787957"/>
                <a:ext cx="166077" cy="192413"/>
              </a:xfrm>
              <a:custGeom>
                <a:avLst/>
                <a:gdLst>
                  <a:gd name="connsiteX0" fmla="*/ 124644 w 166077"/>
                  <a:gd name="connsiteY0" fmla="*/ 6553 h 192413"/>
                  <a:gd name="connsiteX1" fmla="*/ 119881 w 166077"/>
                  <a:gd name="connsiteY1" fmla="*/ 10363 h 192413"/>
                  <a:gd name="connsiteX2" fmla="*/ 121786 w 166077"/>
                  <a:gd name="connsiteY2" fmla="*/ 9410 h 192413"/>
                  <a:gd name="connsiteX3" fmla="*/ 117976 w 166077"/>
                  <a:gd name="connsiteY3" fmla="*/ 12268 h 192413"/>
                  <a:gd name="connsiteX4" fmla="*/ 102736 w 166077"/>
                  <a:gd name="connsiteY4" fmla="*/ 23698 h 192413"/>
                  <a:gd name="connsiteX5" fmla="*/ 61779 w 166077"/>
                  <a:gd name="connsiteY5" fmla="*/ 55130 h 192413"/>
                  <a:gd name="connsiteX6" fmla="*/ 26536 w 166077"/>
                  <a:gd name="connsiteY6" fmla="*/ 88468 h 192413"/>
                  <a:gd name="connsiteX7" fmla="*/ 1771 w 166077"/>
                  <a:gd name="connsiteY7" fmla="*/ 131330 h 192413"/>
                  <a:gd name="connsiteX8" fmla="*/ 17011 w 166077"/>
                  <a:gd name="connsiteY8" fmla="*/ 185623 h 192413"/>
                  <a:gd name="connsiteX9" fmla="*/ 50349 w 166077"/>
                  <a:gd name="connsiteY9" fmla="*/ 185623 h 192413"/>
                  <a:gd name="connsiteX10" fmla="*/ 50349 w 166077"/>
                  <a:gd name="connsiteY10" fmla="*/ 152285 h 192413"/>
                  <a:gd name="connsiteX11" fmla="*/ 49396 w 166077"/>
                  <a:gd name="connsiteY11" fmla="*/ 151333 h 192413"/>
                  <a:gd name="connsiteX12" fmla="*/ 48444 w 166077"/>
                  <a:gd name="connsiteY12" fmla="*/ 150380 h 192413"/>
                  <a:gd name="connsiteX13" fmla="*/ 47491 w 166077"/>
                  <a:gd name="connsiteY13" fmla="*/ 148475 h 192413"/>
                  <a:gd name="connsiteX14" fmla="*/ 48444 w 166077"/>
                  <a:gd name="connsiteY14" fmla="*/ 151333 h 192413"/>
                  <a:gd name="connsiteX15" fmla="*/ 47491 w 166077"/>
                  <a:gd name="connsiteY15" fmla="*/ 147523 h 192413"/>
                  <a:gd name="connsiteX16" fmla="*/ 47491 w 166077"/>
                  <a:gd name="connsiteY16" fmla="*/ 149428 h 192413"/>
                  <a:gd name="connsiteX17" fmla="*/ 47491 w 166077"/>
                  <a:gd name="connsiteY17" fmla="*/ 145618 h 192413"/>
                  <a:gd name="connsiteX18" fmla="*/ 47491 w 166077"/>
                  <a:gd name="connsiteY18" fmla="*/ 147523 h 192413"/>
                  <a:gd name="connsiteX19" fmla="*/ 48444 w 166077"/>
                  <a:gd name="connsiteY19" fmla="*/ 143713 h 192413"/>
                  <a:gd name="connsiteX20" fmla="*/ 49396 w 166077"/>
                  <a:gd name="connsiteY20" fmla="*/ 139903 h 192413"/>
                  <a:gd name="connsiteX21" fmla="*/ 49396 w 166077"/>
                  <a:gd name="connsiteY21" fmla="*/ 139903 h 192413"/>
                  <a:gd name="connsiteX22" fmla="*/ 54159 w 166077"/>
                  <a:gd name="connsiteY22" fmla="*/ 132283 h 192413"/>
                  <a:gd name="connsiteX23" fmla="*/ 57016 w 166077"/>
                  <a:gd name="connsiteY23" fmla="*/ 128473 h 192413"/>
                  <a:gd name="connsiteX24" fmla="*/ 57969 w 166077"/>
                  <a:gd name="connsiteY24" fmla="*/ 126568 h 192413"/>
                  <a:gd name="connsiteX25" fmla="*/ 59874 w 166077"/>
                  <a:gd name="connsiteY25" fmla="*/ 124663 h 192413"/>
                  <a:gd name="connsiteX26" fmla="*/ 63684 w 166077"/>
                  <a:gd name="connsiteY26" fmla="*/ 119900 h 192413"/>
                  <a:gd name="connsiteX27" fmla="*/ 97021 w 166077"/>
                  <a:gd name="connsiteY27" fmla="*/ 88468 h 192413"/>
                  <a:gd name="connsiteX28" fmla="*/ 105594 w 166077"/>
                  <a:gd name="connsiteY28" fmla="*/ 81800 h 192413"/>
                  <a:gd name="connsiteX29" fmla="*/ 107499 w 166077"/>
                  <a:gd name="connsiteY29" fmla="*/ 80848 h 192413"/>
                  <a:gd name="connsiteX30" fmla="*/ 106546 w 166077"/>
                  <a:gd name="connsiteY30" fmla="*/ 81800 h 192413"/>
                  <a:gd name="connsiteX31" fmla="*/ 111309 w 166077"/>
                  <a:gd name="connsiteY31" fmla="*/ 77990 h 192413"/>
                  <a:gd name="connsiteX32" fmla="*/ 128454 w 166077"/>
                  <a:gd name="connsiteY32" fmla="*/ 65608 h 192413"/>
                  <a:gd name="connsiteX33" fmla="*/ 158934 w 166077"/>
                  <a:gd name="connsiteY33" fmla="*/ 41795 h 192413"/>
                  <a:gd name="connsiteX34" fmla="*/ 158934 w 166077"/>
                  <a:gd name="connsiteY34" fmla="*/ 8458 h 192413"/>
                  <a:gd name="connsiteX35" fmla="*/ 124644 w 166077"/>
                  <a:gd name="connsiteY35" fmla="*/ 6553 h 192413"/>
                  <a:gd name="connsiteX36" fmla="*/ 124644 w 166077"/>
                  <a:gd name="connsiteY36" fmla="*/ 6553 h 1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6077" h="192413">
                    <a:moveTo>
                      <a:pt x="124644" y="6553"/>
                    </a:moveTo>
                    <a:cubicBezTo>
                      <a:pt x="122739" y="7505"/>
                      <a:pt x="121786" y="9410"/>
                      <a:pt x="119881" y="10363"/>
                    </a:cubicBezTo>
                    <a:cubicBezTo>
                      <a:pt x="117024" y="12268"/>
                      <a:pt x="124644" y="6553"/>
                      <a:pt x="121786" y="9410"/>
                    </a:cubicBezTo>
                    <a:cubicBezTo>
                      <a:pt x="120834" y="10363"/>
                      <a:pt x="119881" y="11315"/>
                      <a:pt x="117976" y="12268"/>
                    </a:cubicBezTo>
                    <a:cubicBezTo>
                      <a:pt x="113214" y="16078"/>
                      <a:pt x="107499" y="19888"/>
                      <a:pt x="102736" y="23698"/>
                    </a:cubicBezTo>
                    <a:cubicBezTo>
                      <a:pt x="88449" y="34175"/>
                      <a:pt x="75114" y="44653"/>
                      <a:pt x="61779" y="55130"/>
                    </a:cubicBezTo>
                    <a:cubicBezTo>
                      <a:pt x="49396" y="65608"/>
                      <a:pt x="37014" y="76085"/>
                      <a:pt x="26536" y="88468"/>
                    </a:cubicBezTo>
                    <a:cubicBezTo>
                      <a:pt x="16059" y="100850"/>
                      <a:pt x="5581" y="115138"/>
                      <a:pt x="1771" y="131330"/>
                    </a:cubicBezTo>
                    <a:cubicBezTo>
                      <a:pt x="-2991" y="151333"/>
                      <a:pt x="1771" y="170383"/>
                      <a:pt x="17011" y="185623"/>
                    </a:cubicBezTo>
                    <a:cubicBezTo>
                      <a:pt x="25584" y="194195"/>
                      <a:pt x="41776" y="195148"/>
                      <a:pt x="50349" y="185623"/>
                    </a:cubicBezTo>
                    <a:cubicBezTo>
                      <a:pt x="58921" y="176098"/>
                      <a:pt x="59874" y="161810"/>
                      <a:pt x="50349" y="152285"/>
                    </a:cubicBezTo>
                    <a:cubicBezTo>
                      <a:pt x="49396" y="151333"/>
                      <a:pt x="46539" y="147523"/>
                      <a:pt x="49396" y="151333"/>
                    </a:cubicBezTo>
                    <a:cubicBezTo>
                      <a:pt x="52254" y="155143"/>
                      <a:pt x="49396" y="151333"/>
                      <a:pt x="48444" y="150380"/>
                    </a:cubicBezTo>
                    <a:cubicBezTo>
                      <a:pt x="48444" y="149428"/>
                      <a:pt x="47491" y="149428"/>
                      <a:pt x="47491" y="148475"/>
                    </a:cubicBezTo>
                    <a:cubicBezTo>
                      <a:pt x="46539" y="146570"/>
                      <a:pt x="48444" y="146570"/>
                      <a:pt x="48444" y="151333"/>
                    </a:cubicBezTo>
                    <a:cubicBezTo>
                      <a:pt x="48444" y="150380"/>
                      <a:pt x="47491" y="148475"/>
                      <a:pt x="47491" y="147523"/>
                    </a:cubicBezTo>
                    <a:cubicBezTo>
                      <a:pt x="46539" y="144665"/>
                      <a:pt x="47491" y="154190"/>
                      <a:pt x="47491" y="149428"/>
                    </a:cubicBezTo>
                    <a:cubicBezTo>
                      <a:pt x="47491" y="148475"/>
                      <a:pt x="47491" y="147523"/>
                      <a:pt x="47491" y="145618"/>
                    </a:cubicBezTo>
                    <a:cubicBezTo>
                      <a:pt x="47491" y="140855"/>
                      <a:pt x="46539" y="147523"/>
                      <a:pt x="47491" y="147523"/>
                    </a:cubicBezTo>
                    <a:cubicBezTo>
                      <a:pt x="47491" y="146570"/>
                      <a:pt x="48444" y="144665"/>
                      <a:pt x="48444" y="143713"/>
                    </a:cubicBezTo>
                    <a:cubicBezTo>
                      <a:pt x="48444" y="142760"/>
                      <a:pt x="49396" y="140855"/>
                      <a:pt x="49396" y="139903"/>
                    </a:cubicBezTo>
                    <a:cubicBezTo>
                      <a:pt x="50349" y="137045"/>
                      <a:pt x="46539" y="145618"/>
                      <a:pt x="49396" y="139903"/>
                    </a:cubicBezTo>
                    <a:cubicBezTo>
                      <a:pt x="51301" y="137045"/>
                      <a:pt x="52254" y="134188"/>
                      <a:pt x="54159" y="132283"/>
                    </a:cubicBezTo>
                    <a:cubicBezTo>
                      <a:pt x="55111" y="131330"/>
                      <a:pt x="56064" y="129425"/>
                      <a:pt x="57016" y="128473"/>
                    </a:cubicBezTo>
                    <a:cubicBezTo>
                      <a:pt x="57969" y="127520"/>
                      <a:pt x="60826" y="123710"/>
                      <a:pt x="57969" y="126568"/>
                    </a:cubicBezTo>
                    <a:cubicBezTo>
                      <a:pt x="55111" y="129425"/>
                      <a:pt x="58921" y="125615"/>
                      <a:pt x="59874" y="124663"/>
                    </a:cubicBezTo>
                    <a:cubicBezTo>
                      <a:pt x="60826" y="122758"/>
                      <a:pt x="62731" y="121805"/>
                      <a:pt x="63684" y="119900"/>
                    </a:cubicBezTo>
                    <a:cubicBezTo>
                      <a:pt x="74161" y="108470"/>
                      <a:pt x="85591" y="97993"/>
                      <a:pt x="97021" y="88468"/>
                    </a:cubicBezTo>
                    <a:cubicBezTo>
                      <a:pt x="99879" y="86563"/>
                      <a:pt x="102736" y="83705"/>
                      <a:pt x="105594" y="81800"/>
                    </a:cubicBezTo>
                    <a:cubicBezTo>
                      <a:pt x="106546" y="81800"/>
                      <a:pt x="106546" y="80848"/>
                      <a:pt x="107499" y="80848"/>
                    </a:cubicBezTo>
                    <a:cubicBezTo>
                      <a:pt x="110356" y="78943"/>
                      <a:pt x="103689" y="83705"/>
                      <a:pt x="106546" y="81800"/>
                    </a:cubicBezTo>
                    <a:cubicBezTo>
                      <a:pt x="108451" y="80848"/>
                      <a:pt x="109404" y="78943"/>
                      <a:pt x="111309" y="77990"/>
                    </a:cubicBezTo>
                    <a:cubicBezTo>
                      <a:pt x="117024" y="74180"/>
                      <a:pt x="122739" y="69418"/>
                      <a:pt x="128454" y="65608"/>
                    </a:cubicBezTo>
                    <a:cubicBezTo>
                      <a:pt x="138931" y="57988"/>
                      <a:pt x="149409" y="50368"/>
                      <a:pt x="158934" y="41795"/>
                    </a:cubicBezTo>
                    <a:cubicBezTo>
                      <a:pt x="168459" y="33223"/>
                      <a:pt x="168459" y="16078"/>
                      <a:pt x="158934" y="8458"/>
                    </a:cubicBezTo>
                    <a:cubicBezTo>
                      <a:pt x="147504" y="-2972"/>
                      <a:pt x="134169" y="-2020"/>
                      <a:pt x="124644" y="6553"/>
                    </a:cubicBezTo>
                    <a:lnTo>
                      <a:pt x="124644" y="65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2" name="Freeform: Shape 91">
                <a:extLst>
                  <a:ext uri="{FF2B5EF4-FFF2-40B4-BE49-F238E27FC236}">
                    <a16:creationId xmlns:a16="http://schemas.microsoft.com/office/drawing/2014/main" id="{178DBAE4-7A8E-476A-9C08-A0F7DBF57A3F}"/>
                  </a:ext>
                </a:extLst>
              </p:cNvPr>
              <p:cNvSpPr/>
              <p:nvPr/>
            </p:nvSpPr>
            <p:spPr>
              <a:xfrm>
                <a:off x="5879782" y="1824730"/>
                <a:ext cx="226812" cy="118728"/>
              </a:xfrm>
              <a:custGeom>
                <a:avLst/>
                <a:gdLst>
                  <a:gd name="connsiteX0" fmla="*/ 210502 w 226812"/>
                  <a:gd name="connsiteY0" fmla="*/ 71697 h 118728"/>
                  <a:gd name="connsiteX1" fmla="*/ 140970 w 226812"/>
                  <a:gd name="connsiteY1" fmla="*/ 51694 h 118728"/>
                  <a:gd name="connsiteX2" fmla="*/ 105727 w 226812"/>
                  <a:gd name="connsiteY2" fmla="*/ 54552 h 118728"/>
                  <a:gd name="connsiteX3" fmla="*/ 98108 w 226812"/>
                  <a:gd name="connsiteY3" fmla="*/ 53599 h 118728"/>
                  <a:gd name="connsiteX4" fmla="*/ 94297 w 226812"/>
                  <a:gd name="connsiteY4" fmla="*/ 53599 h 118728"/>
                  <a:gd name="connsiteX5" fmla="*/ 90488 w 226812"/>
                  <a:gd name="connsiteY5" fmla="*/ 52647 h 118728"/>
                  <a:gd name="connsiteX6" fmla="*/ 89535 w 226812"/>
                  <a:gd name="connsiteY6" fmla="*/ 51694 h 118728"/>
                  <a:gd name="connsiteX7" fmla="*/ 88583 w 226812"/>
                  <a:gd name="connsiteY7" fmla="*/ 50741 h 118728"/>
                  <a:gd name="connsiteX8" fmla="*/ 82867 w 226812"/>
                  <a:gd name="connsiteY8" fmla="*/ 45979 h 118728"/>
                  <a:gd name="connsiteX9" fmla="*/ 80963 w 226812"/>
                  <a:gd name="connsiteY9" fmla="*/ 45027 h 118728"/>
                  <a:gd name="connsiteX10" fmla="*/ 78105 w 226812"/>
                  <a:gd name="connsiteY10" fmla="*/ 40264 h 118728"/>
                  <a:gd name="connsiteX11" fmla="*/ 72390 w 226812"/>
                  <a:gd name="connsiteY11" fmla="*/ 26929 h 118728"/>
                  <a:gd name="connsiteX12" fmla="*/ 23813 w 226812"/>
                  <a:gd name="connsiteY12" fmla="*/ 259 h 118728"/>
                  <a:gd name="connsiteX13" fmla="*/ 0 w 226812"/>
                  <a:gd name="connsiteY13" fmla="*/ 24072 h 118728"/>
                  <a:gd name="connsiteX14" fmla="*/ 23813 w 226812"/>
                  <a:gd name="connsiteY14" fmla="*/ 47884 h 118728"/>
                  <a:gd name="connsiteX15" fmla="*/ 31433 w 226812"/>
                  <a:gd name="connsiteY15" fmla="*/ 47884 h 118728"/>
                  <a:gd name="connsiteX16" fmla="*/ 32385 w 226812"/>
                  <a:gd name="connsiteY16" fmla="*/ 48837 h 118728"/>
                  <a:gd name="connsiteX17" fmla="*/ 30480 w 226812"/>
                  <a:gd name="connsiteY17" fmla="*/ 47884 h 118728"/>
                  <a:gd name="connsiteX18" fmla="*/ 28575 w 226812"/>
                  <a:gd name="connsiteY18" fmla="*/ 45979 h 118728"/>
                  <a:gd name="connsiteX19" fmla="*/ 28575 w 226812"/>
                  <a:gd name="connsiteY19" fmla="*/ 45979 h 118728"/>
                  <a:gd name="connsiteX20" fmla="*/ 30480 w 226812"/>
                  <a:gd name="connsiteY20" fmla="*/ 49789 h 118728"/>
                  <a:gd name="connsiteX21" fmla="*/ 30480 w 226812"/>
                  <a:gd name="connsiteY21" fmla="*/ 48837 h 118728"/>
                  <a:gd name="connsiteX22" fmla="*/ 35242 w 226812"/>
                  <a:gd name="connsiteY22" fmla="*/ 61219 h 118728"/>
                  <a:gd name="connsiteX23" fmla="*/ 76200 w 226812"/>
                  <a:gd name="connsiteY23" fmla="*/ 98366 h 118728"/>
                  <a:gd name="connsiteX24" fmla="*/ 100965 w 226812"/>
                  <a:gd name="connsiteY24" fmla="*/ 102177 h 118728"/>
                  <a:gd name="connsiteX25" fmla="*/ 135255 w 226812"/>
                  <a:gd name="connsiteY25" fmla="*/ 100272 h 118728"/>
                  <a:gd name="connsiteX26" fmla="*/ 196215 w 226812"/>
                  <a:gd name="connsiteY26" fmla="*/ 118369 h 118728"/>
                  <a:gd name="connsiteX27" fmla="*/ 225742 w 226812"/>
                  <a:gd name="connsiteY27" fmla="*/ 102177 h 118728"/>
                  <a:gd name="connsiteX28" fmla="*/ 210502 w 226812"/>
                  <a:gd name="connsiteY28" fmla="*/ 71697 h 118728"/>
                  <a:gd name="connsiteX29" fmla="*/ 210502 w 226812"/>
                  <a:gd name="connsiteY29" fmla="*/ 71697 h 11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12" h="118728">
                    <a:moveTo>
                      <a:pt x="210502" y="71697"/>
                    </a:moveTo>
                    <a:cubicBezTo>
                      <a:pt x="186690" y="66934"/>
                      <a:pt x="166688" y="50741"/>
                      <a:pt x="140970" y="51694"/>
                    </a:cubicBezTo>
                    <a:cubicBezTo>
                      <a:pt x="129540" y="51694"/>
                      <a:pt x="118110" y="55504"/>
                      <a:pt x="105727" y="54552"/>
                    </a:cubicBezTo>
                    <a:cubicBezTo>
                      <a:pt x="102870" y="54552"/>
                      <a:pt x="100965" y="53599"/>
                      <a:pt x="98108" y="53599"/>
                    </a:cubicBezTo>
                    <a:cubicBezTo>
                      <a:pt x="97155" y="53599"/>
                      <a:pt x="90488" y="52647"/>
                      <a:pt x="94297" y="53599"/>
                    </a:cubicBezTo>
                    <a:cubicBezTo>
                      <a:pt x="98108" y="54552"/>
                      <a:pt x="85725" y="50741"/>
                      <a:pt x="90488" y="52647"/>
                    </a:cubicBezTo>
                    <a:cubicBezTo>
                      <a:pt x="94297" y="54552"/>
                      <a:pt x="90488" y="51694"/>
                      <a:pt x="89535" y="51694"/>
                    </a:cubicBezTo>
                    <a:cubicBezTo>
                      <a:pt x="85725" y="49789"/>
                      <a:pt x="92392" y="54552"/>
                      <a:pt x="88583" y="50741"/>
                    </a:cubicBezTo>
                    <a:cubicBezTo>
                      <a:pt x="86677" y="48837"/>
                      <a:pt x="84772" y="47884"/>
                      <a:pt x="82867" y="45979"/>
                    </a:cubicBezTo>
                    <a:cubicBezTo>
                      <a:pt x="80963" y="44074"/>
                      <a:pt x="78105" y="41216"/>
                      <a:pt x="80963" y="45027"/>
                    </a:cubicBezTo>
                    <a:cubicBezTo>
                      <a:pt x="80010" y="43122"/>
                      <a:pt x="75247" y="34549"/>
                      <a:pt x="78105" y="40264"/>
                    </a:cubicBezTo>
                    <a:cubicBezTo>
                      <a:pt x="76200" y="35502"/>
                      <a:pt x="74295" y="31691"/>
                      <a:pt x="72390" y="26929"/>
                    </a:cubicBezTo>
                    <a:cubicBezTo>
                      <a:pt x="63817" y="6927"/>
                      <a:pt x="44767" y="-1646"/>
                      <a:pt x="23813" y="259"/>
                    </a:cubicBezTo>
                    <a:cubicBezTo>
                      <a:pt x="11430" y="1212"/>
                      <a:pt x="0" y="10737"/>
                      <a:pt x="0" y="24072"/>
                    </a:cubicBezTo>
                    <a:cubicBezTo>
                      <a:pt x="0" y="36454"/>
                      <a:pt x="10477" y="48837"/>
                      <a:pt x="23813" y="47884"/>
                    </a:cubicBezTo>
                    <a:cubicBezTo>
                      <a:pt x="26670" y="47884"/>
                      <a:pt x="28575" y="47884"/>
                      <a:pt x="31433" y="47884"/>
                    </a:cubicBezTo>
                    <a:cubicBezTo>
                      <a:pt x="26670" y="47884"/>
                      <a:pt x="31433" y="47884"/>
                      <a:pt x="32385" y="48837"/>
                    </a:cubicBezTo>
                    <a:cubicBezTo>
                      <a:pt x="29527" y="47884"/>
                      <a:pt x="28575" y="46932"/>
                      <a:pt x="30480" y="47884"/>
                    </a:cubicBezTo>
                    <a:cubicBezTo>
                      <a:pt x="32385" y="48837"/>
                      <a:pt x="31433" y="48837"/>
                      <a:pt x="28575" y="45979"/>
                    </a:cubicBezTo>
                    <a:cubicBezTo>
                      <a:pt x="31433" y="48837"/>
                      <a:pt x="26670" y="41216"/>
                      <a:pt x="28575" y="45979"/>
                    </a:cubicBezTo>
                    <a:cubicBezTo>
                      <a:pt x="29527" y="46932"/>
                      <a:pt x="29527" y="48837"/>
                      <a:pt x="30480" y="49789"/>
                    </a:cubicBezTo>
                    <a:cubicBezTo>
                      <a:pt x="29527" y="47884"/>
                      <a:pt x="28575" y="45979"/>
                      <a:pt x="30480" y="48837"/>
                    </a:cubicBezTo>
                    <a:cubicBezTo>
                      <a:pt x="32385" y="52647"/>
                      <a:pt x="33338" y="57409"/>
                      <a:pt x="35242" y="61219"/>
                    </a:cubicBezTo>
                    <a:cubicBezTo>
                      <a:pt x="42863" y="77412"/>
                      <a:pt x="59055" y="92652"/>
                      <a:pt x="76200" y="98366"/>
                    </a:cubicBezTo>
                    <a:cubicBezTo>
                      <a:pt x="83820" y="101224"/>
                      <a:pt x="93345" y="101224"/>
                      <a:pt x="100965" y="102177"/>
                    </a:cubicBezTo>
                    <a:cubicBezTo>
                      <a:pt x="112395" y="104082"/>
                      <a:pt x="123825" y="101224"/>
                      <a:pt x="135255" y="100272"/>
                    </a:cubicBezTo>
                    <a:cubicBezTo>
                      <a:pt x="156210" y="98366"/>
                      <a:pt x="174308" y="114559"/>
                      <a:pt x="196215" y="118369"/>
                    </a:cubicBezTo>
                    <a:cubicBezTo>
                      <a:pt x="208597" y="120274"/>
                      <a:pt x="221933" y="114559"/>
                      <a:pt x="225742" y="102177"/>
                    </a:cubicBezTo>
                    <a:cubicBezTo>
                      <a:pt x="229552" y="88841"/>
                      <a:pt x="222885" y="73602"/>
                      <a:pt x="210502" y="71697"/>
                    </a:cubicBezTo>
                    <a:lnTo>
                      <a:pt x="210502" y="716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3" name="Freeform: Shape 92">
                <a:extLst>
                  <a:ext uri="{FF2B5EF4-FFF2-40B4-BE49-F238E27FC236}">
                    <a16:creationId xmlns:a16="http://schemas.microsoft.com/office/drawing/2014/main" id="{51A95B78-A976-4EC4-80CB-CD0EEB830E8C}"/>
                  </a:ext>
                </a:extLst>
              </p:cNvPr>
              <p:cNvSpPr/>
              <p:nvPr/>
            </p:nvSpPr>
            <p:spPr>
              <a:xfrm>
                <a:off x="4115365" y="1969317"/>
                <a:ext cx="1023423" cy="4190500"/>
              </a:xfrm>
              <a:custGeom>
                <a:avLst/>
                <a:gdLst>
                  <a:gd name="connsiteX0" fmla="*/ 84207 w 1023423"/>
                  <a:gd name="connsiteY0" fmla="*/ 4072390 h 4190500"/>
                  <a:gd name="connsiteX1" fmla="*/ 118497 w 1023423"/>
                  <a:gd name="connsiteY1" fmla="*/ 3837123 h 4190500"/>
                  <a:gd name="connsiteX2" fmla="*/ 73730 w 1023423"/>
                  <a:gd name="connsiteY2" fmla="*/ 3824740 h 4190500"/>
                  <a:gd name="connsiteX3" fmla="*/ 28010 w 1023423"/>
                  <a:gd name="connsiteY3" fmla="*/ 3943803 h 4190500"/>
                  <a:gd name="connsiteX4" fmla="*/ 387 w 1023423"/>
                  <a:gd name="connsiteY4" fmla="*/ 4080963 h 4190500"/>
                  <a:gd name="connsiteX5" fmla="*/ 48012 w 1023423"/>
                  <a:gd name="connsiteY5" fmla="*/ 4080963 h 4190500"/>
                  <a:gd name="connsiteX6" fmla="*/ 67062 w 1023423"/>
                  <a:gd name="connsiteY6" fmla="*/ 3972378 h 4190500"/>
                  <a:gd name="connsiteX7" fmla="*/ 19437 w 1023423"/>
                  <a:gd name="connsiteY7" fmla="*/ 3972378 h 4190500"/>
                  <a:gd name="connsiteX8" fmla="*/ 19437 w 1023423"/>
                  <a:gd name="connsiteY8" fmla="*/ 4167640 h 4190500"/>
                  <a:gd name="connsiteX9" fmla="*/ 67062 w 1023423"/>
                  <a:gd name="connsiteY9" fmla="*/ 4167640 h 4190500"/>
                  <a:gd name="connsiteX10" fmla="*/ 83255 w 1023423"/>
                  <a:gd name="connsiteY10" fmla="*/ 3942851 h 4190500"/>
                  <a:gd name="connsiteX11" fmla="*/ 133737 w 1023423"/>
                  <a:gd name="connsiteY11" fmla="*/ 3759018 h 4190500"/>
                  <a:gd name="connsiteX12" fmla="*/ 219462 w 1023423"/>
                  <a:gd name="connsiteY12" fmla="*/ 3558040 h 4190500"/>
                  <a:gd name="connsiteX13" fmla="*/ 296615 w 1023423"/>
                  <a:gd name="connsiteY13" fmla="*/ 3347538 h 4190500"/>
                  <a:gd name="connsiteX14" fmla="*/ 346145 w 1023423"/>
                  <a:gd name="connsiteY14" fmla="*/ 3129415 h 4190500"/>
                  <a:gd name="connsiteX15" fmla="*/ 354717 w 1023423"/>
                  <a:gd name="connsiteY15" fmla="*/ 3022735 h 4190500"/>
                  <a:gd name="connsiteX16" fmla="*/ 353765 w 1023423"/>
                  <a:gd name="connsiteY16" fmla="*/ 2913198 h 4190500"/>
                  <a:gd name="connsiteX17" fmla="*/ 373767 w 1023423"/>
                  <a:gd name="connsiteY17" fmla="*/ 2813185 h 4190500"/>
                  <a:gd name="connsiteX18" fmla="*/ 374720 w 1023423"/>
                  <a:gd name="connsiteY18" fmla="*/ 2702695 h 4190500"/>
                  <a:gd name="connsiteX19" fmla="*/ 413772 w 1023423"/>
                  <a:gd name="connsiteY19" fmla="*/ 2602683 h 4190500"/>
                  <a:gd name="connsiteX20" fmla="*/ 424250 w 1023423"/>
                  <a:gd name="connsiteY20" fmla="*/ 2552201 h 4190500"/>
                  <a:gd name="connsiteX21" fmla="*/ 446157 w 1023423"/>
                  <a:gd name="connsiteY21" fmla="*/ 2508385 h 4190500"/>
                  <a:gd name="connsiteX22" fmla="*/ 484257 w 1023423"/>
                  <a:gd name="connsiteY22" fmla="*/ 2415040 h 4190500"/>
                  <a:gd name="connsiteX23" fmla="*/ 497592 w 1023423"/>
                  <a:gd name="connsiteY23" fmla="*/ 2371226 h 4190500"/>
                  <a:gd name="connsiteX24" fmla="*/ 501402 w 1023423"/>
                  <a:gd name="connsiteY24" fmla="*/ 2322648 h 4190500"/>
                  <a:gd name="connsiteX25" fmla="*/ 546170 w 1023423"/>
                  <a:gd name="connsiteY25" fmla="*/ 2236923 h 4190500"/>
                  <a:gd name="connsiteX26" fmla="*/ 585222 w 1023423"/>
                  <a:gd name="connsiteY26" fmla="*/ 2136910 h 4190500"/>
                  <a:gd name="connsiteX27" fmla="*/ 640467 w 1023423"/>
                  <a:gd name="connsiteY27" fmla="*/ 1929265 h 4190500"/>
                  <a:gd name="connsiteX28" fmla="*/ 696665 w 1023423"/>
                  <a:gd name="connsiteY28" fmla="*/ 1723525 h 4190500"/>
                  <a:gd name="connsiteX29" fmla="*/ 780485 w 1023423"/>
                  <a:gd name="connsiteY29" fmla="*/ 1539693 h 4190500"/>
                  <a:gd name="connsiteX30" fmla="*/ 814775 w 1023423"/>
                  <a:gd name="connsiteY30" fmla="*/ 1441585 h 4190500"/>
                  <a:gd name="connsiteX31" fmla="*/ 826205 w 1023423"/>
                  <a:gd name="connsiteY31" fmla="*/ 1340620 h 4190500"/>
                  <a:gd name="connsiteX32" fmla="*/ 858590 w 1023423"/>
                  <a:gd name="connsiteY32" fmla="*/ 1119640 h 4190500"/>
                  <a:gd name="connsiteX33" fmla="*/ 896690 w 1023423"/>
                  <a:gd name="connsiteY33" fmla="*/ 907233 h 4190500"/>
                  <a:gd name="connsiteX34" fmla="*/ 919550 w 1023423"/>
                  <a:gd name="connsiteY34" fmla="*/ 811983 h 4190500"/>
                  <a:gd name="connsiteX35" fmla="*/ 941457 w 1023423"/>
                  <a:gd name="connsiteY35" fmla="*/ 708160 h 4190500"/>
                  <a:gd name="connsiteX36" fmla="*/ 951935 w 1023423"/>
                  <a:gd name="connsiteY36" fmla="*/ 600528 h 4190500"/>
                  <a:gd name="connsiteX37" fmla="*/ 981462 w 1023423"/>
                  <a:gd name="connsiteY37" fmla="*/ 502420 h 4190500"/>
                  <a:gd name="connsiteX38" fmla="*/ 981462 w 1023423"/>
                  <a:gd name="connsiteY38" fmla="*/ 290965 h 4190500"/>
                  <a:gd name="connsiteX39" fmla="*/ 994797 w 1023423"/>
                  <a:gd name="connsiteY39" fmla="*/ 190953 h 4190500"/>
                  <a:gd name="connsiteX40" fmla="*/ 1004322 w 1023423"/>
                  <a:gd name="connsiteY40" fmla="*/ 109038 h 4190500"/>
                  <a:gd name="connsiteX41" fmla="*/ 1015752 w 1023423"/>
                  <a:gd name="connsiteY41" fmla="*/ 39505 h 4190500"/>
                  <a:gd name="connsiteX42" fmla="*/ 982415 w 1023423"/>
                  <a:gd name="connsiteY42" fmla="*/ 6168 h 4190500"/>
                  <a:gd name="connsiteX43" fmla="*/ 953840 w 1023423"/>
                  <a:gd name="connsiteY43" fmla="*/ 159520 h 4190500"/>
                  <a:gd name="connsiteX44" fmla="*/ 935742 w 1023423"/>
                  <a:gd name="connsiteY44" fmla="*/ 250960 h 4190500"/>
                  <a:gd name="connsiteX45" fmla="*/ 938600 w 1023423"/>
                  <a:gd name="connsiteY45" fmla="*/ 357640 h 4190500"/>
                  <a:gd name="connsiteX46" fmla="*/ 941457 w 1023423"/>
                  <a:gd name="connsiteY46" fmla="*/ 463368 h 4190500"/>
                  <a:gd name="connsiteX47" fmla="*/ 911930 w 1023423"/>
                  <a:gd name="connsiteY47" fmla="*/ 565285 h 4190500"/>
                  <a:gd name="connsiteX48" fmla="*/ 899547 w 1023423"/>
                  <a:gd name="connsiteY48" fmla="*/ 671013 h 4190500"/>
                  <a:gd name="connsiteX49" fmla="*/ 877640 w 1023423"/>
                  <a:gd name="connsiteY49" fmla="*/ 777693 h 4190500"/>
                  <a:gd name="connsiteX50" fmla="*/ 857637 w 1023423"/>
                  <a:gd name="connsiteY50" fmla="*/ 877705 h 4190500"/>
                  <a:gd name="connsiteX51" fmla="*/ 831920 w 1023423"/>
                  <a:gd name="connsiteY51" fmla="*/ 972003 h 4190500"/>
                  <a:gd name="connsiteX52" fmla="*/ 797630 w 1023423"/>
                  <a:gd name="connsiteY52" fmla="*/ 1197745 h 4190500"/>
                  <a:gd name="connsiteX53" fmla="*/ 782390 w 1023423"/>
                  <a:gd name="connsiteY53" fmla="*/ 1312045 h 4190500"/>
                  <a:gd name="connsiteX54" fmla="*/ 773817 w 1023423"/>
                  <a:gd name="connsiteY54" fmla="*/ 1413963 h 4190500"/>
                  <a:gd name="connsiteX55" fmla="*/ 701427 w 1023423"/>
                  <a:gd name="connsiteY55" fmla="*/ 1606368 h 4190500"/>
                  <a:gd name="connsiteX56" fmla="*/ 620465 w 1023423"/>
                  <a:gd name="connsiteY56" fmla="*/ 1802583 h 4190500"/>
                  <a:gd name="connsiteX57" fmla="*/ 573792 w 1023423"/>
                  <a:gd name="connsiteY57" fmla="*/ 2014990 h 4190500"/>
                  <a:gd name="connsiteX58" fmla="*/ 503307 w 1023423"/>
                  <a:gd name="connsiteY58" fmla="*/ 2222635 h 4190500"/>
                  <a:gd name="connsiteX59" fmla="*/ 458540 w 1023423"/>
                  <a:gd name="connsiteY59" fmla="*/ 2306455 h 4190500"/>
                  <a:gd name="connsiteX60" fmla="*/ 453777 w 1023423"/>
                  <a:gd name="connsiteY60" fmla="*/ 2352176 h 4190500"/>
                  <a:gd name="connsiteX61" fmla="*/ 440442 w 1023423"/>
                  <a:gd name="connsiteY61" fmla="*/ 2402658 h 4190500"/>
                  <a:gd name="connsiteX62" fmla="*/ 400437 w 1023423"/>
                  <a:gd name="connsiteY62" fmla="*/ 2496003 h 4190500"/>
                  <a:gd name="connsiteX63" fmla="*/ 369957 w 1023423"/>
                  <a:gd name="connsiteY63" fmla="*/ 2591253 h 4190500"/>
                  <a:gd name="connsiteX64" fmla="*/ 330905 w 1023423"/>
                  <a:gd name="connsiteY64" fmla="*/ 2691265 h 4190500"/>
                  <a:gd name="connsiteX65" fmla="*/ 329000 w 1023423"/>
                  <a:gd name="connsiteY65" fmla="*/ 2802708 h 4190500"/>
                  <a:gd name="connsiteX66" fmla="*/ 308997 w 1023423"/>
                  <a:gd name="connsiteY66" fmla="*/ 2902720 h 4190500"/>
                  <a:gd name="connsiteX67" fmla="*/ 308997 w 1023423"/>
                  <a:gd name="connsiteY67" fmla="*/ 3012258 h 4190500"/>
                  <a:gd name="connsiteX68" fmla="*/ 280422 w 1023423"/>
                  <a:gd name="connsiteY68" fmla="*/ 3235143 h 4190500"/>
                  <a:gd name="connsiteX69" fmla="*/ 212795 w 1023423"/>
                  <a:gd name="connsiteY69" fmla="*/ 3448503 h 4190500"/>
                  <a:gd name="connsiteX70" fmla="*/ 128975 w 1023423"/>
                  <a:gd name="connsiteY70" fmla="*/ 3659958 h 4190500"/>
                  <a:gd name="connsiteX71" fmla="*/ 51822 w 1023423"/>
                  <a:gd name="connsiteY71" fmla="*/ 3849506 h 4190500"/>
                  <a:gd name="connsiteX72" fmla="*/ 26105 w 1023423"/>
                  <a:gd name="connsiteY72" fmla="*/ 4057151 h 4190500"/>
                  <a:gd name="connsiteX73" fmla="*/ 20390 w 1023423"/>
                  <a:gd name="connsiteY73" fmla="*/ 4170498 h 4190500"/>
                  <a:gd name="connsiteX74" fmla="*/ 68015 w 1023423"/>
                  <a:gd name="connsiteY74" fmla="*/ 4170498 h 4190500"/>
                  <a:gd name="connsiteX75" fmla="*/ 68015 w 1023423"/>
                  <a:gd name="connsiteY75" fmla="*/ 3975235 h 4190500"/>
                  <a:gd name="connsiteX76" fmla="*/ 20390 w 1023423"/>
                  <a:gd name="connsiteY76" fmla="*/ 3975235 h 4190500"/>
                  <a:gd name="connsiteX77" fmla="*/ 1340 w 1023423"/>
                  <a:gd name="connsiteY77" fmla="*/ 4083820 h 4190500"/>
                  <a:gd name="connsiteX78" fmla="*/ 48965 w 1023423"/>
                  <a:gd name="connsiteY78" fmla="*/ 4083820 h 4190500"/>
                  <a:gd name="connsiteX79" fmla="*/ 80397 w 1023423"/>
                  <a:gd name="connsiteY79" fmla="*/ 3948565 h 4190500"/>
                  <a:gd name="connsiteX80" fmla="*/ 122307 w 1023423"/>
                  <a:gd name="connsiteY80" fmla="*/ 3828551 h 4190500"/>
                  <a:gd name="connsiteX81" fmla="*/ 77540 w 1023423"/>
                  <a:gd name="connsiteY81" fmla="*/ 3816168 h 4190500"/>
                  <a:gd name="connsiteX82" fmla="*/ 36582 w 1023423"/>
                  <a:gd name="connsiteY82" fmla="*/ 4075248 h 4190500"/>
                  <a:gd name="connsiteX83" fmla="*/ 84207 w 1023423"/>
                  <a:gd name="connsiteY83" fmla="*/ 4072390 h 4190500"/>
                  <a:gd name="connsiteX84" fmla="*/ 84207 w 1023423"/>
                  <a:gd name="connsiteY84" fmla="*/ 4072390 h 4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23423" h="4190500">
                    <a:moveTo>
                      <a:pt x="84207" y="4072390"/>
                    </a:moveTo>
                    <a:cubicBezTo>
                      <a:pt x="85160" y="3995238"/>
                      <a:pt x="77540" y="3905703"/>
                      <a:pt x="118497" y="3837123"/>
                    </a:cubicBezTo>
                    <a:cubicBezTo>
                      <a:pt x="103257" y="3833313"/>
                      <a:pt x="88970" y="3829503"/>
                      <a:pt x="73730" y="3824740"/>
                    </a:cubicBezTo>
                    <a:cubicBezTo>
                      <a:pt x="75635" y="3868556"/>
                      <a:pt x="43250" y="3904751"/>
                      <a:pt x="28010" y="3943803"/>
                    </a:cubicBezTo>
                    <a:cubicBezTo>
                      <a:pt x="10865" y="3985713"/>
                      <a:pt x="-2470" y="4035243"/>
                      <a:pt x="387" y="4080963"/>
                    </a:cubicBezTo>
                    <a:cubicBezTo>
                      <a:pt x="2292" y="4111443"/>
                      <a:pt x="49917" y="4111443"/>
                      <a:pt x="48012" y="4080963"/>
                    </a:cubicBezTo>
                    <a:cubicBezTo>
                      <a:pt x="46107" y="4043815"/>
                      <a:pt x="64205" y="4009526"/>
                      <a:pt x="67062" y="3972378"/>
                    </a:cubicBezTo>
                    <a:cubicBezTo>
                      <a:pt x="50870" y="3972378"/>
                      <a:pt x="35630" y="3972378"/>
                      <a:pt x="19437" y="3972378"/>
                    </a:cubicBezTo>
                    <a:cubicBezTo>
                      <a:pt x="17532" y="4037148"/>
                      <a:pt x="19437" y="4102870"/>
                      <a:pt x="19437" y="4167640"/>
                    </a:cubicBezTo>
                    <a:cubicBezTo>
                      <a:pt x="19437" y="4198121"/>
                      <a:pt x="67062" y="4198121"/>
                      <a:pt x="67062" y="4167640"/>
                    </a:cubicBezTo>
                    <a:cubicBezTo>
                      <a:pt x="67062" y="4092393"/>
                      <a:pt x="76587" y="4018098"/>
                      <a:pt x="83255" y="3942851"/>
                    </a:cubicBezTo>
                    <a:cubicBezTo>
                      <a:pt x="88970" y="3878081"/>
                      <a:pt x="105162" y="3817120"/>
                      <a:pt x="133737" y="3759018"/>
                    </a:cubicBezTo>
                    <a:cubicBezTo>
                      <a:pt x="166122" y="3693295"/>
                      <a:pt x="193745" y="3625668"/>
                      <a:pt x="219462" y="3558040"/>
                    </a:cubicBezTo>
                    <a:cubicBezTo>
                      <a:pt x="246132" y="3488508"/>
                      <a:pt x="274707" y="3418976"/>
                      <a:pt x="296615" y="3347538"/>
                    </a:cubicBezTo>
                    <a:cubicBezTo>
                      <a:pt x="319475" y="3276101"/>
                      <a:pt x="335667" y="3203710"/>
                      <a:pt x="346145" y="3129415"/>
                    </a:cubicBezTo>
                    <a:cubicBezTo>
                      <a:pt x="350907" y="3094173"/>
                      <a:pt x="353765" y="3057978"/>
                      <a:pt x="354717" y="3022735"/>
                    </a:cubicBezTo>
                    <a:cubicBezTo>
                      <a:pt x="355670" y="2986540"/>
                      <a:pt x="351860" y="2949393"/>
                      <a:pt x="353765" y="2913198"/>
                    </a:cubicBezTo>
                    <a:cubicBezTo>
                      <a:pt x="355670" y="2878908"/>
                      <a:pt x="370910" y="2847476"/>
                      <a:pt x="373767" y="2813185"/>
                    </a:cubicBezTo>
                    <a:cubicBezTo>
                      <a:pt x="377577" y="2776990"/>
                      <a:pt x="366147" y="2738890"/>
                      <a:pt x="374720" y="2702695"/>
                    </a:cubicBezTo>
                    <a:cubicBezTo>
                      <a:pt x="383292" y="2667453"/>
                      <a:pt x="404247" y="2636973"/>
                      <a:pt x="413772" y="2602683"/>
                    </a:cubicBezTo>
                    <a:cubicBezTo>
                      <a:pt x="417582" y="2586490"/>
                      <a:pt x="419487" y="2569345"/>
                      <a:pt x="424250" y="2552201"/>
                    </a:cubicBezTo>
                    <a:cubicBezTo>
                      <a:pt x="429012" y="2536008"/>
                      <a:pt x="437585" y="2522673"/>
                      <a:pt x="446157" y="2508385"/>
                    </a:cubicBezTo>
                    <a:cubicBezTo>
                      <a:pt x="463302" y="2478858"/>
                      <a:pt x="472827" y="2446473"/>
                      <a:pt x="484257" y="2415040"/>
                    </a:cubicBezTo>
                    <a:cubicBezTo>
                      <a:pt x="489020" y="2400753"/>
                      <a:pt x="494735" y="2386465"/>
                      <a:pt x="497592" y="2371226"/>
                    </a:cubicBezTo>
                    <a:cubicBezTo>
                      <a:pt x="500450" y="2355033"/>
                      <a:pt x="497592" y="2337888"/>
                      <a:pt x="501402" y="2322648"/>
                    </a:cubicBezTo>
                    <a:cubicBezTo>
                      <a:pt x="508070" y="2292168"/>
                      <a:pt x="533787" y="2265498"/>
                      <a:pt x="546170" y="2236923"/>
                    </a:cubicBezTo>
                    <a:cubicBezTo>
                      <a:pt x="560457" y="2204538"/>
                      <a:pt x="573792" y="2171201"/>
                      <a:pt x="585222" y="2136910"/>
                    </a:cubicBezTo>
                    <a:cubicBezTo>
                      <a:pt x="608082" y="2069283"/>
                      <a:pt x="625227" y="1998798"/>
                      <a:pt x="640467" y="1929265"/>
                    </a:cubicBezTo>
                    <a:cubicBezTo>
                      <a:pt x="655707" y="1858780"/>
                      <a:pt x="666185" y="1789248"/>
                      <a:pt x="696665" y="1723525"/>
                    </a:cubicBezTo>
                    <a:cubicBezTo>
                      <a:pt x="724287" y="1662565"/>
                      <a:pt x="754767" y="1602558"/>
                      <a:pt x="780485" y="1539693"/>
                    </a:cubicBezTo>
                    <a:cubicBezTo>
                      <a:pt x="793820" y="1507308"/>
                      <a:pt x="806202" y="1474923"/>
                      <a:pt x="814775" y="1441585"/>
                    </a:cubicBezTo>
                    <a:cubicBezTo>
                      <a:pt x="823347" y="1408248"/>
                      <a:pt x="824300" y="1374910"/>
                      <a:pt x="826205" y="1340620"/>
                    </a:cubicBezTo>
                    <a:cubicBezTo>
                      <a:pt x="830015" y="1266325"/>
                      <a:pt x="846207" y="1192983"/>
                      <a:pt x="858590" y="1119640"/>
                    </a:cubicBezTo>
                    <a:cubicBezTo>
                      <a:pt x="870972" y="1049155"/>
                      <a:pt x="870972" y="974860"/>
                      <a:pt x="896690" y="907233"/>
                    </a:cubicBezTo>
                    <a:cubicBezTo>
                      <a:pt x="908120" y="875800"/>
                      <a:pt x="914787" y="844368"/>
                      <a:pt x="919550" y="811983"/>
                    </a:cubicBezTo>
                    <a:cubicBezTo>
                      <a:pt x="925265" y="776740"/>
                      <a:pt x="934790" y="743403"/>
                      <a:pt x="941457" y="708160"/>
                    </a:cubicBezTo>
                    <a:cubicBezTo>
                      <a:pt x="948125" y="672918"/>
                      <a:pt x="946220" y="635770"/>
                      <a:pt x="951935" y="600528"/>
                    </a:cubicBezTo>
                    <a:cubicBezTo>
                      <a:pt x="957650" y="566238"/>
                      <a:pt x="972890" y="535758"/>
                      <a:pt x="981462" y="502420"/>
                    </a:cubicBezTo>
                    <a:cubicBezTo>
                      <a:pt x="999560" y="433840"/>
                      <a:pt x="982415" y="360498"/>
                      <a:pt x="981462" y="290965"/>
                    </a:cubicBezTo>
                    <a:cubicBezTo>
                      <a:pt x="980510" y="256675"/>
                      <a:pt x="986225" y="224290"/>
                      <a:pt x="994797" y="190953"/>
                    </a:cubicBezTo>
                    <a:cubicBezTo>
                      <a:pt x="1001465" y="164283"/>
                      <a:pt x="1006227" y="137613"/>
                      <a:pt x="1004322" y="109038"/>
                    </a:cubicBezTo>
                    <a:cubicBezTo>
                      <a:pt x="1003370" y="86178"/>
                      <a:pt x="995750" y="55698"/>
                      <a:pt x="1015752" y="39505"/>
                    </a:cubicBezTo>
                    <a:cubicBezTo>
                      <a:pt x="1038612" y="19503"/>
                      <a:pt x="1005275" y="-13835"/>
                      <a:pt x="982415" y="6168"/>
                    </a:cubicBezTo>
                    <a:cubicBezTo>
                      <a:pt x="937647" y="44268"/>
                      <a:pt x="964317" y="109990"/>
                      <a:pt x="953840" y="159520"/>
                    </a:cubicBezTo>
                    <a:cubicBezTo>
                      <a:pt x="947172" y="190000"/>
                      <a:pt x="937647" y="219528"/>
                      <a:pt x="935742" y="250960"/>
                    </a:cubicBezTo>
                    <a:cubicBezTo>
                      <a:pt x="932885" y="286203"/>
                      <a:pt x="935742" y="322398"/>
                      <a:pt x="938600" y="357640"/>
                    </a:cubicBezTo>
                    <a:cubicBezTo>
                      <a:pt x="941457" y="392883"/>
                      <a:pt x="944315" y="428125"/>
                      <a:pt x="941457" y="463368"/>
                    </a:cubicBezTo>
                    <a:cubicBezTo>
                      <a:pt x="938600" y="498610"/>
                      <a:pt x="921455" y="530995"/>
                      <a:pt x="911930" y="565285"/>
                    </a:cubicBezTo>
                    <a:cubicBezTo>
                      <a:pt x="902405" y="599575"/>
                      <a:pt x="903357" y="635770"/>
                      <a:pt x="899547" y="671013"/>
                    </a:cubicBezTo>
                    <a:cubicBezTo>
                      <a:pt x="896690" y="707208"/>
                      <a:pt x="883355" y="741498"/>
                      <a:pt x="877640" y="777693"/>
                    </a:cubicBezTo>
                    <a:cubicBezTo>
                      <a:pt x="871925" y="811030"/>
                      <a:pt x="869067" y="845320"/>
                      <a:pt x="857637" y="877705"/>
                    </a:cubicBezTo>
                    <a:cubicBezTo>
                      <a:pt x="846207" y="909138"/>
                      <a:pt x="834777" y="938665"/>
                      <a:pt x="831920" y="972003"/>
                    </a:cubicBezTo>
                    <a:cubicBezTo>
                      <a:pt x="825252" y="1048203"/>
                      <a:pt x="810965" y="1122498"/>
                      <a:pt x="797630" y="1197745"/>
                    </a:cubicBezTo>
                    <a:cubicBezTo>
                      <a:pt x="790962" y="1235845"/>
                      <a:pt x="785247" y="1273945"/>
                      <a:pt x="782390" y="1312045"/>
                    </a:cubicBezTo>
                    <a:cubicBezTo>
                      <a:pt x="779532" y="1346335"/>
                      <a:pt x="781437" y="1380625"/>
                      <a:pt x="773817" y="1413963"/>
                    </a:cubicBezTo>
                    <a:cubicBezTo>
                      <a:pt x="759530" y="1480638"/>
                      <a:pt x="730002" y="1544455"/>
                      <a:pt x="701427" y="1606368"/>
                    </a:cubicBezTo>
                    <a:cubicBezTo>
                      <a:pt x="671900" y="1670185"/>
                      <a:pt x="635705" y="1733050"/>
                      <a:pt x="620465" y="1802583"/>
                    </a:cubicBezTo>
                    <a:cubicBezTo>
                      <a:pt x="605225" y="1873068"/>
                      <a:pt x="591890" y="1944505"/>
                      <a:pt x="573792" y="2014990"/>
                    </a:cubicBezTo>
                    <a:cubicBezTo>
                      <a:pt x="555695" y="2085475"/>
                      <a:pt x="534740" y="2155960"/>
                      <a:pt x="503307" y="2222635"/>
                    </a:cubicBezTo>
                    <a:cubicBezTo>
                      <a:pt x="489972" y="2251210"/>
                      <a:pt x="468065" y="2275976"/>
                      <a:pt x="458540" y="2306455"/>
                    </a:cubicBezTo>
                    <a:cubicBezTo>
                      <a:pt x="454730" y="2321695"/>
                      <a:pt x="454730" y="2336935"/>
                      <a:pt x="453777" y="2352176"/>
                    </a:cubicBezTo>
                    <a:cubicBezTo>
                      <a:pt x="452825" y="2370273"/>
                      <a:pt x="446157" y="2385513"/>
                      <a:pt x="440442" y="2402658"/>
                    </a:cubicBezTo>
                    <a:cubicBezTo>
                      <a:pt x="429012" y="2435043"/>
                      <a:pt x="417582" y="2466476"/>
                      <a:pt x="400437" y="2496003"/>
                    </a:cubicBezTo>
                    <a:cubicBezTo>
                      <a:pt x="382340" y="2526483"/>
                      <a:pt x="378530" y="2556963"/>
                      <a:pt x="369957" y="2591253"/>
                    </a:cubicBezTo>
                    <a:cubicBezTo>
                      <a:pt x="361385" y="2626495"/>
                      <a:pt x="339477" y="2656976"/>
                      <a:pt x="330905" y="2691265"/>
                    </a:cubicBezTo>
                    <a:cubicBezTo>
                      <a:pt x="322332" y="2728413"/>
                      <a:pt x="329952" y="2765560"/>
                      <a:pt x="329000" y="2802708"/>
                    </a:cubicBezTo>
                    <a:cubicBezTo>
                      <a:pt x="328047" y="2836998"/>
                      <a:pt x="311855" y="2868430"/>
                      <a:pt x="308997" y="2902720"/>
                    </a:cubicBezTo>
                    <a:cubicBezTo>
                      <a:pt x="306140" y="2938915"/>
                      <a:pt x="309950" y="2975110"/>
                      <a:pt x="308997" y="3012258"/>
                    </a:cubicBezTo>
                    <a:cubicBezTo>
                      <a:pt x="308997" y="3087505"/>
                      <a:pt x="297567" y="3161801"/>
                      <a:pt x="280422" y="3235143"/>
                    </a:cubicBezTo>
                    <a:cubicBezTo>
                      <a:pt x="263277" y="3307533"/>
                      <a:pt x="239465" y="3378970"/>
                      <a:pt x="212795" y="3448503"/>
                    </a:cubicBezTo>
                    <a:cubicBezTo>
                      <a:pt x="186125" y="3518988"/>
                      <a:pt x="159455" y="3590426"/>
                      <a:pt x="128975" y="3659958"/>
                    </a:cubicBezTo>
                    <a:cubicBezTo>
                      <a:pt x="101352" y="3722823"/>
                      <a:pt x="68967" y="3782831"/>
                      <a:pt x="51822" y="3849506"/>
                    </a:cubicBezTo>
                    <a:cubicBezTo>
                      <a:pt x="34677" y="3917133"/>
                      <a:pt x="31820" y="3987618"/>
                      <a:pt x="26105" y="4057151"/>
                    </a:cubicBezTo>
                    <a:cubicBezTo>
                      <a:pt x="23247" y="4095251"/>
                      <a:pt x="20390" y="4132398"/>
                      <a:pt x="20390" y="4170498"/>
                    </a:cubicBezTo>
                    <a:cubicBezTo>
                      <a:pt x="36582" y="4170498"/>
                      <a:pt x="51822" y="4170498"/>
                      <a:pt x="68015" y="4170498"/>
                    </a:cubicBezTo>
                    <a:cubicBezTo>
                      <a:pt x="68015" y="4105728"/>
                      <a:pt x="67062" y="4040006"/>
                      <a:pt x="68015" y="3975235"/>
                    </a:cubicBezTo>
                    <a:cubicBezTo>
                      <a:pt x="68967" y="3944756"/>
                      <a:pt x="22295" y="3944756"/>
                      <a:pt x="20390" y="3975235"/>
                    </a:cubicBezTo>
                    <a:cubicBezTo>
                      <a:pt x="18485" y="4012383"/>
                      <a:pt x="-565" y="4045720"/>
                      <a:pt x="1340" y="4083820"/>
                    </a:cubicBezTo>
                    <a:cubicBezTo>
                      <a:pt x="17532" y="4083820"/>
                      <a:pt x="32772" y="4083820"/>
                      <a:pt x="48965" y="4083820"/>
                    </a:cubicBezTo>
                    <a:cubicBezTo>
                      <a:pt x="46107" y="4040006"/>
                      <a:pt x="61347" y="3987618"/>
                      <a:pt x="80397" y="3948565"/>
                    </a:cubicBezTo>
                    <a:cubicBezTo>
                      <a:pt x="99447" y="3910465"/>
                      <a:pt x="124212" y="3872365"/>
                      <a:pt x="122307" y="3828551"/>
                    </a:cubicBezTo>
                    <a:cubicBezTo>
                      <a:pt x="121355" y="3804738"/>
                      <a:pt x="89922" y="3796165"/>
                      <a:pt x="77540" y="3816168"/>
                    </a:cubicBezTo>
                    <a:cubicBezTo>
                      <a:pt x="31820" y="3892368"/>
                      <a:pt x="37535" y="3989523"/>
                      <a:pt x="36582" y="4075248"/>
                    </a:cubicBezTo>
                    <a:cubicBezTo>
                      <a:pt x="35630" y="4102870"/>
                      <a:pt x="83255" y="4102870"/>
                      <a:pt x="84207" y="4072390"/>
                    </a:cubicBezTo>
                    <a:lnTo>
                      <a:pt x="84207" y="407239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4" name="Freeform: Shape 93">
                <a:extLst>
                  <a:ext uri="{FF2B5EF4-FFF2-40B4-BE49-F238E27FC236}">
                    <a16:creationId xmlns:a16="http://schemas.microsoft.com/office/drawing/2014/main" id="{B87FAD76-5838-4E1A-A88B-42F835F79828}"/>
                  </a:ext>
                </a:extLst>
              </p:cNvPr>
              <p:cNvSpPr/>
              <p:nvPr/>
            </p:nvSpPr>
            <p:spPr>
              <a:xfrm>
                <a:off x="4493874" y="4507106"/>
                <a:ext cx="102061" cy="215917"/>
              </a:xfrm>
              <a:custGeom>
                <a:avLst/>
                <a:gdLst>
                  <a:gd name="connsiteX0" fmla="*/ 64790 w 102061"/>
                  <a:gd name="connsiteY0" fmla="*/ 178241 h 215917"/>
                  <a:gd name="connsiteX1" fmla="*/ 60027 w 102061"/>
                  <a:gd name="connsiteY1" fmla="*/ 167764 h 215917"/>
                  <a:gd name="connsiteX2" fmla="*/ 43835 w 102061"/>
                  <a:gd name="connsiteY2" fmla="*/ 151571 h 215917"/>
                  <a:gd name="connsiteX3" fmla="*/ 20975 w 102061"/>
                  <a:gd name="connsiteY3" fmla="*/ 157286 h 215917"/>
                  <a:gd name="connsiteX4" fmla="*/ 2877 w 102061"/>
                  <a:gd name="connsiteY4" fmla="*/ 181099 h 215917"/>
                  <a:gd name="connsiteX5" fmla="*/ 47645 w 102061"/>
                  <a:gd name="connsiteY5" fmla="*/ 193481 h 215917"/>
                  <a:gd name="connsiteX6" fmla="*/ 48598 w 102061"/>
                  <a:gd name="connsiteY6" fmla="*/ 65846 h 215917"/>
                  <a:gd name="connsiteX7" fmla="*/ 27643 w 102061"/>
                  <a:gd name="connsiteY7" fmla="*/ 42034 h 215917"/>
                  <a:gd name="connsiteX8" fmla="*/ 1925 w 102061"/>
                  <a:gd name="connsiteY8" fmla="*/ 59179 h 215917"/>
                  <a:gd name="connsiteX9" fmla="*/ 7640 w 102061"/>
                  <a:gd name="connsiteY9" fmla="*/ 101089 h 215917"/>
                  <a:gd name="connsiteX10" fmla="*/ 40025 w 102061"/>
                  <a:gd name="connsiteY10" fmla="*/ 109661 h 215917"/>
                  <a:gd name="connsiteX11" fmla="*/ 75268 w 102061"/>
                  <a:gd name="connsiteY11" fmla="*/ 74419 h 215917"/>
                  <a:gd name="connsiteX12" fmla="*/ 84793 w 102061"/>
                  <a:gd name="connsiteY12" fmla="*/ 56321 h 215917"/>
                  <a:gd name="connsiteX13" fmla="*/ 90507 w 102061"/>
                  <a:gd name="connsiteY13" fmla="*/ 46796 h 215917"/>
                  <a:gd name="connsiteX14" fmla="*/ 93365 w 102061"/>
                  <a:gd name="connsiteY14" fmla="*/ 42034 h 215917"/>
                  <a:gd name="connsiteX15" fmla="*/ 95270 w 102061"/>
                  <a:gd name="connsiteY15" fmla="*/ 40129 h 215917"/>
                  <a:gd name="connsiteX16" fmla="*/ 95270 w 102061"/>
                  <a:gd name="connsiteY16" fmla="*/ 6791 h 215917"/>
                  <a:gd name="connsiteX17" fmla="*/ 61932 w 102061"/>
                  <a:gd name="connsiteY17" fmla="*/ 6791 h 215917"/>
                  <a:gd name="connsiteX18" fmla="*/ 37168 w 102061"/>
                  <a:gd name="connsiteY18" fmla="*/ 44891 h 215917"/>
                  <a:gd name="connsiteX19" fmla="*/ 32405 w 102061"/>
                  <a:gd name="connsiteY19" fmla="*/ 53464 h 215917"/>
                  <a:gd name="connsiteX20" fmla="*/ 29548 w 102061"/>
                  <a:gd name="connsiteY20" fmla="*/ 58226 h 215917"/>
                  <a:gd name="connsiteX21" fmla="*/ 21927 w 102061"/>
                  <a:gd name="connsiteY21" fmla="*/ 65846 h 215917"/>
                  <a:gd name="connsiteX22" fmla="*/ 21927 w 102061"/>
                  <a:gd name="connsiteY22" fmla="*/ 65846 h 215917"/>
                  <a:gd name="connsiteX23" fmla="*/ 16213 w 102061"/>
                  <a:gd name="connsiteY23" fmla="*/ 68704 h 215917"/>
                  <a:gd name="connsiteX24" fmla="*/ 48598 w 102061"/>
                  <a:gd name="connsiteY24" fmla="*/ 77276 h 215917"/>
                  <a:gd name="connsiteX25" fmla="*/ 46693 w 102061"/>
                  <a:gd name="connsiteY25" fmla="*/ 72514 h 215917"/>
                  <a:gd name="connsiteX26" fmla="*/ 47645 w 102061"/>
                  <a:gd name="connsiteY26" fmla="*/ 71561 h 215917"/>
                  <a:gd name="connsiteX27" fmla="*/ 973 w 102061"/>
                  <a:gd name="connsiteY27" fmla="*/ 64894 h 215917"/>
                  <a:gd name="connsiteX28" fmla="*/ 20 w 102061"/>
                  <a:gd name="connsiteY28" fmla="*/ 192529 h 215917"/>
                  <a:gd name="connsiteX29" fmla="*/ 44788 w 102061"/>
                  <a:gd name="connsiteY29" fmla="*/ 204911 h 215917"/>
                  <a:gd name="connsiteX30" fmla="*/ 55265 w 102061"/>
                  <a:gd name="connsiteY30" fmla="*/ 190624 h 215917"/>
                  <a:gd name="connsiteX31" fmla="*/ 15260 w 102061"/>
                  <a:gd name="connsiteY31" fmla="*/ 180146 h 215917"/>
                  <a:gd name="connsiteX32" fmla="*/ 20023 w 102061"/>
                  <a:gd name="connsiteY32" fmla="*/ 190624 h 215917"/>
                  <a:gd name="connsiteX33" fmla="*/ 49550 w 102061"/>
                  <a:gd name="connsiteY33" fmla="*/ 206816 h 215917"/>
                  <a:gd name="connsiteX34" fmla="*/ 64790 w 102061"/>
                  <a:gd name="connsiteY34" fmla="*/ 178241 h 215917"/>
                  <a:gd name="connsiteX35" fmla="*/ 64790 w 102061"/>
                  <a:gd name="connsiteY35" fmla="*/ 178241 h 21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61" h="215917">
                    <a:moveTo>
                      <a:pt x="64790" y="178241"/>
                    </a:moveTo>
                    <a:cubicBezTo>
                      <a:pt x="62885" y="174431"/>
                      <a:pt x="61932" y="170621"/>
                      <a:pt x="60027" y="167764"/>
                    </a:cubicBezTo>
                    <a:cubicBezTo>
                      <a:pt x="57170" y="160144"/>
                      <a:pt x="52407" y="153476"/>
                      <a:pt x="43835" y="151571"/>
                    </a:cubicBezTo>
                    <a:cubicBezTo>
                      <a:pt x="36215" y="149666"/>
                      <a:pt x="26690" y="151571"/>
                      <a:pt x="20975" y="157286"/>
                    </a:cubicBezTo>
                    <a:cubicBezTo>
                      <a:pt x="14307" y="164906"/>
                      <a:pt x="7640" y="172526"/>
                      <a:pt x="2877" y="181099"/>
                    </a:cubicBezTo>
                    <a:cubicBezTo>
                      <a:pt x="18118" y="184909"/>
                      <a:pt x="32405" y="188719"/>
                      <a:pt x="47645" y="193481"/>
                    </a:cubicBezTo>
                    <a:cubicBezTo>
                      <a:pt x="48598" y="150619"/>
                      <a:pt x="49550" y="107756"/>
                      <a:pt x="48598" y="65846"/>
                    </a:cubicBezTo>
                    <a:cubicBezTo>
                      <a:pt x="48598" y="54416"/>
                      <a:pt x="40025" y="43939"/>
                      <a:pt x="27643" y="42034"/>
                    </a:cubicBezTo>
                    <a:cubicBezTo>
                      <a:pt x="16213" y="41081"/>
                      <a:pt x="4782" y="47749"/>
                      <a:pt x="1925" y="59179"/>
                    </a:cubicBezTo>
                    <a:cubicBezTo>
                      <a:pt x="-1885" y="74419"/>
                      <a:pt x="20" y="87754"/>
                      <a:pt x="7640" y="101089"/>
                    </a:cubicBezTo>
                    <a:cubicBezTo>
                      <a:pt x="14307" y="112519"/>
                      <a:pt x="28595" y="115376"/>
                      <a:pt x="40025" y="109661"/>
                    </a:cubicBezTo>
                    <a:cubicBezTo>
                      <a:pt x="55265" y="102041"/>
                      <a:pt x="67648" y="88706"/>
                      <a:pt x="75268" y="74419"/>
                    </a:cubicBezTo>
                    <a:cubicBezTo>
                      <a:pt x="79077" y="68704"/>
                      <a:pt x="81935" y="62036"/>
                      <a:pt x="84793" y="56321"/>
                    </a:cubicBezTo>
                    <a:cubicBezTo>
                      <a:pt x="86698" y="53464"/>
                      <a:pt x="88602" y="49654"/>
                      <a:pt x="90507" y="46796"/>
                    </a:cubicBezTo>
                    <a:cubicBezTo>
                      <a:pt x="91460" y="44891"/>
                      <a:pt x="92413" y="43939"/>
                      <a:pt x="93365" y="42034"/>
                    </a:cubicBezTo>
                    <a:cubicBezTo>
                      <a:pt x="90507" y="44891"/>
                      <a:pt x="94318" y="41081"/>
                      <a:pt x="95270" y="40129"/>
                    </a:cubicBezTo>
                    <a:cubicBezTo>
                      <a:pt x="103843" y="30604"/>
                      <a:pt x="104795" y="16316"/>
                      <a:pt x="95270" y="6791"/>
                    </a:cubicBezTo>
                    <a:cubicBezTo>
                      <a:pt x="86698" y="-1781"/>
                      <a:pt x="70505" y="-2734"/>
                      <a:pt x="61932" y="6791"/>
                    </a:cubicBezTo>
                    <a:cubicBezTo>
                      <a:pt x="51455" y="18221"/>
                      <a:pt x="44788" y="31556"/>
                      <a:pt x="37168" y="44891"/>
                    </a:cubicBezTo>
                    <a:cubicBezTo>
                      <a:pt x="35263" y="47749"/>
                      <a:pt x="34310" y="50606"/>
                      <a:pt x="32405" y="53464"/>
                    </a:cubicBezTo>
                    <a:cubicBezTo>
                      <a:pt x="31452" y="55369"/>
                      <a:pt x="26690" y="61084"/>
                      <a:pt x="29548" y="58226"/>
                    </a:cubicBezTo>
                    <a:cubicBezTo>
                      <a:pt x="27643" y="61084"/>
                      <a:pt x="24785" y="63941"/>
                      <a:pt x="21927" y="65846"/>
                    </a:cubicBezTo>
                    <a:cubicBezTo>
                      <a:pt x="23832" y="63941"/>
                      <a:pt x="22880" y="64894"/>
                      <a:pt x="21927" y="65846"/>
                    </a:cubicBezTo>
                    <a:cubicBezTo>
                      <a:pt x="20023" y="66799"/>
                      <a:pt x="18118" y="67751"/>
                      <a:pt x="16213" y="68704"/>
                    </a:cubicBezTo>
                    <a:cubicBezTo>
                      <a:pt x="26690" y="71561"/>
                      <a:pt x="38120" y="74419"/>
                      <a:pt x="48598" y="77276"/>
                    </a:cubicBezTo>
                    <a:cubicBezTo>
                      <a:pt x="46693" y="74419"/>
                      <a:pt x="47645" y="76324"/>
                      <a:pt x="46693" y="72514"/>
                    </a:cubicBezTo>
                    <a:cubicBezTo>
                      <a:pt x="46693" y="74419"/>
                      <a:pt x="46693" y="76324"/>
                      <a:pt x="47645" y="71561"/>
                    </a:cubicBezTo>
                    <a:cubicBezTo>
                      <a:pt x="32405" y="69656"/>
                      <a:pt x="16213" y="67751"/>
                      <a:pt x="973" y="64894"/>
                    </a:cubicBezTo>
                    <a:cubicBezTo>
                      <a:pt x="2877" y="107756"/>
                      <a:pt x="1925" y="150619"/>
                      <a:pt x="20" y="192529"/>
                    </a:cubicBezTo>
                    <a:cubicBezTo>
                      <a:pt x="-932" y="217294"/>
                      <a:pt x="32405" y="223961"/>
                      <a:pt x="44788" y="204911"/>
                    </a:cubicBezTo>
                    <a:cubicBezTo>
                      <a:pt x="48598" y="199196"/>
                      <a:pt x="51455" y="195386"/>
                      <a:pt x="55265" y="190624"/>
                    </a:cubicBezTo>
                    <a:cubicBezTo>
                      <a:pt x="41930" y="186814"/>
                      <a:pt x="28595" y="183956"/>
                      <a:pt x="15260" y="180146"/>
                    </a:cubicBezTo>
                    <a:cubicBezTo>
                      <a:pt x="17165" y="183956"/>
                      <a:pt x="18118" y="187766"/>
                      <a:pt x="20023" y="190624"/>
                    </a:cubicBezTo>
                    <a:cubicBezTo>
                      <a:pt x="24785" y="202054"/>
                      <a:pt x="36215" y="210626"/>
                      <a:pt x="49550" y="206816"/>
                    </a:cubicBezTo>
                    <a:cubicBezTo>
                      <a:pt x="59075" y="203959"/>
                      <a:pt x="69552" y="189671"/>
                      <a:pt x="64790" y="178241"/>
                    </a:cubicBezTo>
                    <a:lnTo>
                      <a:pt x="64790" y="17824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5" name="Freeform: Shape 94">
                <a:extLst>
                  <a:ext uri="{FF2B5EF4-FFF2-40B4-BE49-F238E27FC236}">
                    <a16:creationId xmlns:a16="http://schemas.microsoft.com/office/drawing/2014/main" id="{1F01AFAD-8C26-4213-956A-77475037F877}"/>
                  </a:ext>
                </a:extLst>
              </p:cNvPr>
              <p:cNvSpPr/>
              <p:nvPr/>
            </p:nvSpPr>
            <p:spPr>
              <a:xfrm>
                <a:off x="5124054" y="1297569"/>
                <a:ext cx="688166" cy="885313"/>
              </a:xfrm>
              <a:custGeom>
                <a:avLst/>
                <a:gdLst>
                  <a:gd name="connsiteX0" fmla="*/ 7063 w 688166"/>
                  <a:gd name="connsiteY0" fmla="*/ 637910 h 885313"/>
                  <a:gd name="connsiteX1" fmla="*/ 17540 w 688166"/>
                  <a:gd name="connsiteY1" fmla="*/ 653150 h 885313"/>
                  <a:gd name="connsiteX2" fmla="*/ 27065 w 688166"/>
                  <a:gd name="connsiteY2" fmla="*/ 677915 h 885313"/>
                  <a:gd name="connsiteX3" fmla="*/ 48973 w 688166"/>
                  <a:gd name="connsiteY3" fmla="*/ 733160 h 885313"/>
                  <a:gd name="connsiteX4" fmla="*/ 111838 w 688166"/>
                  <a:gd name="connsiteY4" fmla="*/ 843650 h 885313"/>
                  <a:gd name="connsiteX5" fmla="*/ 159463 w 688166"/>
                  <a:gd name="connsiteY5" fmla="*/ 878893 h 885313"/>
                  <a:gd name="connsiteX6" fmla="*/ 205183 w 688166"/>
                  <a:gd name="connsiteY6" fmla="*/ 884608 h 885313"/>
                  <a:gd name="connsiteX7" fmla="*/ 304243 w 688166"/>
                  <a:gd name="connsiteY7" fmla="*/ 868415 h 885313"/>
                  <a:gd name="connsiteX8" fmla="*/ 372823 w 688166"/>
                  <a:gd name="connsiteY8" fmla="*/ 775070 h 885313"/>
                  <a:gd name="connsiteX9" fmla="*/ 423305 w 688166"/>
                  <a:gd name="connsiteY9" fmla="*/ 629338 h 885313"/>
                  <a:gd name="connsiteX10" fmla="*/ 427115 w 688166"/>
                  <a:gd name="connsiteY10" fmla="*/ 558853 h 885313"/>
                  <a:gd name="connsiteX11" fmla="*/ 440450 w 688166"/>
                  <a:gd name="connsiteY11" fmla="*/ 529325 h 885313"/>
                  <a:gd name="connsiteX12" fmla="*/ 446165 w 688166"/>
                  <a:gd name="connsiteY12" fmla="*/ 497893 h 885313"/>
                  <a:gd name="connsiteX13" fmla="*/ 435688 w 688166"/>
                  <a:gd name="connsiteY13" fmla="*/ 384545 h 885313"/>
                  <a:gd name="connsiteX14" fmla="*/ 408065 w 688166"/>
                  <a:gd name="connsiteY14" fmla="*/ 336920 h 885313"/>
                  <a:gd name="connsiteX15" fmla="*/ 362345 w 688166"/>
                  <a:gd name="connsiteY15" fmla="*/ 282628 h 885313"/>
                  <a:gd name="connsiteX16" fmla="*/ 309005 w 688166"/>
                  <a:gd name="connsiteY16" fmla="*/ 243575 h 885313"/>
                  <a:gd name="connsiteX17" fmla="*/ 238520 w 688166"/>
                  <a:gd name="connsiteY17" fmla="*/ 222620 h 885313"/>
                  <a:gd name="connsiteX18" fmla="*/ 170893 w 688166"/>
                  <a:gd name="connsiteY18" fmla="*/ 204523 h 885313"/>
                  <a:gd name="connsiteX19" fmla="*/ 121363 w 688166"/>
                  <a:gd name="connsiteY19" fmla="*/ 183568 h 885313"/>
                  <a:gd name="connsiteX20" fmla="*/ 82310 w 688166"/>
                  <a:gd name="connsiteY20" fmla="*/ 167375 h 885313"/>
                  <a:gd name="connsiteX21" fmla="*/ 69928 w 688166"/>
                  <a:gd name="connsiteY21" fmla="*/ 156898 h 885313"/>
                  <a:gd name="connsiteX22" fmla="*/ 68975 w 688166"/>
                  <a:gd name="connsiteY22" fmla="*/ 155945 h 885313"/>
                  <a:gd name="connsiteX23" fmla="*/ 66118 w 688166"/>
                  <a:gd name="connsiteY23" fmla="*/ 152135 h 885313"/>
                  <a:gd name="connsiteX24" fmla="*/ 63260 w 688166"/>
                  <a:gd name="connsiteY24" fmla="*/ 144515 h 885313"/>
                  <a:gd name="connsiteX25" fmla="*/ 88025 w 688166"/>
                  <a:gd name="connsiteY25" fmla="*/ 76888 h 885313"/>
                  <a:gd name="connsiteX26" fmla="*/ 90883 w 688166"/>
                  <a:gd name="connsiteY26" fmla="*/ 74030 h 885313"/>
                  <a:gd name="connsiteX27" fmla="*/ 93740 w 688166"/>
                  <a:gd name="connsiteY27" fmla="*/ 71173 h 885313"/>
                  <a:gd name="connsiteX28" fmla="*/ 99455 w 688166"/>
                  <a:gd name="connsiteY28" fmla="*/ 67363 h 885313"/>
                  <a:gd name="connsiteX29" fmla="*/ 108028 w 688166"/>
                  <a:gd name="connsiteY29" fmla="*/ 62600 h 885313"/>
                  <a:gd name="connsiteX30" fmla="*/ 111838 w 688166"/>
                  <a:gd name="connsiteY30" fmla="*/ 60695 h 885313"/>
                  <a:gd name="connsiteX31" fmla="*/ 114695 w 688166"/>
                  <a:gd name="connsiteY31" fmla="*/ 59743 h 885313"/>
                  <a:gd name="connsiteX32" fmla="*/ 132793 w 688166"/>
                  <a:gd name="connsiteY32" fmla="*/ 54028 h 885313"/>
                  <a:gd name="connsiteX33" fmla="*/ 142318 w 688166"/>
                  <a:gd name="connsiteY33" fmla="*/ 52123 h 885313"/>
                  <a:gd name="connsiteX34" fmla="*/ 148033 w 688166"/>
                  <a:gd name="connsiteY34" fmla="*/ 51170 h 885313"/>
                  <a:gd name="connsiteX35" fmla="*/ 149938 w 688166"/>
                  <a:gd name="connsiteY35" fmla="*/ 51170 h 885313"/>
                  <a:gd name="connsiteX36" fmla="*/ 195658 w 688166"/>
                  <a:gd name="connsiteY36" fmla="*/ 49265 h 885313"/>
                  <a:gd name="connsiteX37" fmla="*/ 235663 w 688166"/>
                  <a:gd name="connsiteY37" fmla="*/ 54028 h 885313"/>
                  <a:gd name="connsiteX38" fmla="*/ 320435 w 688166"/>
                  <a:gd name="connsiteY38" fmla="*/ 81650 h 885313"/>
                  <a:gd name="connsiteX39" fmla="*/ 416638 w 688166"/>
                  <a:gd name="connsiteY39" fmla="*/ 163565 h 885313"/>
                  <a:gd name="connsiteX40" fmla="*/ 460453 w 688166"/>
                  <a:gd name="connsiteY40" fmla="*/ 210238 h 885313"/>
                  <a:gd name="connsiteX41" fmla="*/ 509983 w 688166"/>
                  <a:gd name="connsiteY41" fmla="*/ 249290 h 885313"/>
                  <a:gd name="connsiteX42" fmla="*/ 549988 w 688166"/>
                  <a:gd name="connsiteY42" fmla="*/ 304535 h 885313"/>
                  <a:gd name="connsiteX43" fmla="*/ 586183 w 688166"/>
                  <a:gd name="connsiteY43" fmla="*/ 373115 h 885313"/>
                  <a:gd name="connsiteX44" fmla="*/ 619520 w 688166"/>
                  <a:gd name="connsiteY44" fmla="*/ 497893 h 885313"/>
                  <a:gd name="connsiteX45" fmla="*/ 643333 w 688166"/>
                  <a:gd name="connsiteY45" fmla="*/ 554090 h 885313"/>
                  <a:gd name="connsiteX46" fmla="*/ 687148 w 688166"/>
                  <a:gd name="connsiteY46" fmla="*/ 535993 h 885313"/>
                  <a:gd name="connsiteX47" fmla="*/ 590945 w 688166"/>
                  <a:gd name="connsiteY47" fmla="*/ 319775 h 885313"/>
                  <a:gd name="connsiteX48" fmla="*/ 486170 w 688166"/>
                  <a:gd name="connsiteY48" fmla="*/ 221668 h 885313"/>
                  <a:gd name="connsiteX49" fmla="*/ 469978 w 688166"/>
                  <a:gd name="connsiteY49" fmla="*/ 237860 h 885313"/>
                  <a:gd name="connsiteX50" fmla="*/ 474740 w 688166"/>
                  <a:gd name="connsiteY50" fmla="*/ 311203 h 885313"/>
                  <a:gd name="connsiteX51" fmla="*/ 506173 w 688166"/>
                  <a:gd name="connsiteY51" fmla="*/ 381688 h 885313"/>
                  <a:gd name="connsiteX52" fmla="*/ 542368 w 688166"/>
                  <a:gd name="connsiteY52" fmla="*/ 458840 h 885313"/>
                  <a:gd name="connsiteX53" fmla="*/ 575705 w 688166"/>
                  <a:gd name="connsiteY53" fmla="*/ 555995 h 885313"/>
                  <a:gd name="connsiteX54" fmla="*/ 605233 w 688166"/>
                  <a:gd name="connsiteY54" fmla="*/ 572188 h 885313"/>
                  <a:gd name="connsiteX55" fmla="*/ 621425 w 688166"/>
                  <a:gd name="connsiteY55" fmla="*/ 542660 h 885313"/>
                  <a:gd name="connsiteX56" fmla="*/ 551893 w 688166"/>
                  <a:gd name="connsiteY56" fmla="*/ 366448 h 885313"/>
                  <a:gd name="connsiteX57" fmla="*/ 523318 w 688166"/>
                  <a:gd name="connsiteY57" fmla="*/ 307393 h 885313"/>
                  <a:gd name="connsiteX58" fmla="*/ 513793 w 688166"/>
                  <a:gd name="connsiteY58" fmla="*/ 274055 h 885313"/>
                  <a:gd name="connsiteX59" fmla="*/ 515698 w 688166"/>
                  <a:gd name="connsiteY59" fmla="*/ 250243 h 885313"/>
                  <a:gd name="connsiteX60" fmla="*/ 499505 w 688166"/>
                  <a:gd name="connsiteY60" fmla="*/ 266435 h 885313"/>
                  <a:gd name="connsiteX61" fmla="*/ 497600 w 688166"/>
                  <a:gd name="connsiteY61" fmla="*/ 266435 h 885313"/>
                  <a:gd name="connsiteX62" fmla="*/ 500458 w 688166"/>
                  <a:gd name="connsiteY62" fmla="*/ 267388 h 885313"/>
                  <a:gd name="connsiteX63" fmla="*/ 509030 w 688166"/>
                  <a:gd name="connsiteY63" fmla="*/ 273103 h 885313"/>
                  <a:gd name="connsiteX64" fmla="*/ 526175 w 688166"/>
                  <a:gd name="connsiteY64" fmla="*/ 296915 h 885313"/>
                  <a:gd name="connsiteX65" fmla="*/ 558560 w 688166"/>
                  <a:gd name="connsiteY65" fmla="*/ 355970 h 885313"/>
                  <a:gd name="connsiteX66" fmla="*/ 641428 w 688166"/>
                  <a:gd name="connsiteY66" fmla="*/ 547423 h 885313"/>
                  <a:gd name="connsiteX67" fmla="*/ 685243 w 688166"/>
                  <a:gd name="connsiteY67" fmla="*/ 529325 h 885313"/>
                  <a:gd name="connsiteX68" fmla="*/ 650000 w 688166"/>
                  <a:gd name="connsiteY68" fmla="*/ 410263 h 885313"/>
                  <a:gd name="connsiteX69" fmla="*/ 591898 w 688166"/>
                  <a:gd name="connsiteY69" fmla="*/ 277865 h 885313"/>
                  <a:gd name="connsiteX70" fmla="*/ 549988 w 688166"/>
                  <a:gd name="connsiteY70" fmla="*/ 217858 h 885313"/>
                  <a:gd name="connsiteX71" fmla="*/ 499505 w 688166"/>
                  <a:gd name="connsiteY71" fmla="*/ 177853 h 885313"/>
                  <a:gd name="connsiteX72" fmla="*/ 409970 w 688166"/>
                  <a:gd name="connsiteY72" fmla="*/ 84508 h 885313"/>
                  <a:gd name="connsiteX73" fmla="*/ 304243 w 688166"/>
                  <a:gd name="connsiteY73" fmla="*/ 20690 h 885313"/>
                  <a:gd name="connsiteX74" fmla="*/ 215660 w 688166"/>
                  <a:gd name="connsiteY74" fmla="*/ 1640 h 885313"/>
                  <a:gd name="connsiteX75" fmla="*/ 48020 w 688166"/>
                  <a:gd name="connsiteY75" fmla="*/ 50218 h 885313"/>
                  <a:gd name="connsiteX76" fmla="*/ 15635 w 688166"/>
                  <a:gd name="connsiteY76" fmla="*/ 145468 h 885313"/>
                  <a:gd name="connsiteX77" fmla="*/ 80405 w 688166"/>
                  <a:gd name="connsiteY77" fmla="*/ 218810 h 885313"/>
                  <a:gd name="connsiteX78" fmla="*/ 125173 w 688166"/>
                  <a:gd name="connsiteY78" fmla="*/ 235003 h 885313"/>
                  <a:gd name="connsiteX79" fmla="*/ 183275 w 688166"/>
                  <a:gd name="connsiteY79" fmla="*/ 258815 h 885313"/>
                  <a:gd name="connsiteX80" fmla="*/ 311863 w 688166"/>
                  <a:gd name="connsiteY80" fmla="*/ 299773 h 885313"/>
                  <a:gd name="connsiteX81" fmla="*/ 357583 w 688166"/>
                  <a:gd name="connsiteY81" fmla="*/ 346445 h 885313"/>
                  <a:gd name="connsiteX82" fmla="*/ 389968 w 688166"/>
                  <a:gd name="connsiteY82" fmla="*/ 393118 h 885313"/>
                  <a:gd name="connsiteX83" fmla="*/ 400445 w 688166"/>
                  <a:gd name="connsiteY83" fmla="*/ 495988 h 885313"/>
                  <a:gd name="connsiteX84" fmla="*/ 381395 w 688166"/>
                  <a:gd name="connsiteY84" fmla="*/ 549328 h 885313"/>
                  <a:gd name="connsiteX85" fmla="*/ 377585 w 688166"/>
                  <a:gd name="connsiteY85" fmla="*/ 623623 h 885313"/>
                  <a:gd name="connsiteX86" fmla="*/ 357583 w 688166"/>
                  <a:gd name="connsiteY86" fmla="*/ 695060 h 885313"/>
                  <a:gd name="connsiteX87" fmla="*/ 328055 w 688166"/>
                  <a:gd name="connsiteY87" fmla="*/ 760783 h 885313"/>
                  <a:gd name="connsiteX88" fmla="*/ 298528 w 688166"/>
                  <a:gd name="connsiteY88" fmla="*/ 809360 h 885313"/>
                  <a:gd name="connsiteX89" fmla="*/ 267095 w 688166"/>
                  <a:gd name="connsiteY89" fmla="*/ 835078 h 885313"/>
                  <a:gd name="connsiteX90" fmla="*/ 263285 w 688166"/>
                  <a:gd name="connsiteY90" fmla="*/ 836030 h 885313"/>
                  <a:gd name="connsiteX91" fmla="*/ 251855 w 688166"/>
                  <a:gd name="connsiteY91" fmla="*/ 836983 h 885313"/>
                  <a:gd name="connsiteX92" fmla="*/ 223280 w 688166"/>
                  <a:gd name="connsiteY92" fmla="*/ 837935 h 885313"/>
                  <a:gd name="connsiteX93" fmla="*/ 199468 w 688166"/>
                  <a:gd name="connsiteY93" fmla="*/ 836983 h 885313"/>
                  <a:gd name="connsiteX94" fmla="*/ 180418 w 688166"/>
                  <a:gd name="connsiteY94" fmla="*/ 835078 h 885313"/>
                  <a:gd name="connsiteX95" fmla="*/ 147080 w 688166"/>
                  <a:gd name="connsiteY95" fmla="*/ 810313 h 885313"/>
                  <a:gd name="connsiteX96" fmla="*/ 117553 w 688166"/>
                  <a:gd name="connsiteY96" fmla="*/ 764593 h 885313"/>
                  <a:gd name="connsiteX97" fmla="*/ 87073 w 688166"/>
                  <a:gd name="connsiteY97" fmla="*/ 701728 h 885313"/>
                  <a:gd name="connsiteX98" fmla="*/ 77548 w 688166"/>
                  <a:gd name="connsiteY98" fmla="*/ 677915 h 885313"/>
                  <a:gd name="connsiteX99" fmla="*/ 68975 w 688166"/>
                  <a:gd name="connsiteY99" fmla="*/ 652198 h 885313"/>
                  <a:gd name="connsiteX100" fmla="*/ 41353 w 688166"/>
                  <a:gd name="connsiteY100" fmla="*/ 604573 h 885313"/>
                  <a:gd name="connsiteX101" fmla="*/ 8015 w 688166"/>
                  <a:gd name="connsiteY101" fmla="*/ 604573 h 885313"/>
                  <a:gd name="connsiteX102" fmla="*/ 7063 w 688166"/>
                  <a:gd name="connsiteY102" fmla="*/ 637910 h 885313"/>
                  <a:gd name="connsiteX103" fmla="*/ 7063 w 688166"/>
                  <a:gd name="connsiteY103" fmla="*/ 637910 h 8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88166" h="885313">
                    <a:moveTo>
                      <a:pt x="7063" y="637910"/>
                    </a:moveTo>
                    <a:cubicBezTo>
                      <a:pt x="12778" y="642673"/>
                      <a:pt x="14683" y="645530"/>
                      <a:pt x="17540" y="653150"/>
                    </a:cubicBezTo>
                    <a:cubicBezTo>
                      <a:pt x="21350" y="660770"/>
                      <a:pt x="24208" y="669343"/>
                      <a:pt x="27065" y="677915"/>
                    </a:cubicBezTo>
                    <a:cubicBezTo>
                      <a:pt x="33733" y="696965"/>
                      <a:pt x="41353" y="715063"/>
                      <a:pt x="48973" y="733160"/>
                    </a:cubicBezTo>
                    <a:cubicBezTo>
                      <a:pt x="66118" y="772213"/>
                      <a:pt x="85168" y="810313"/>
                      <a:pt x="111838" y="843650"/>
                    </a:cubicBezTo>
                    <a:cubicBezTo>
                      <a:pt x="124220" y="858890"/>
                      <a:pt x="140413" y="873178"/>
                      <a:pt x="159463" y="878893"/>
                    </a:cubicBezTo>
                    <a:cubicBezTo>
                      <a:pt x="173750" y="883655"/>
                      <a:pt x="189943" y="883655"/>
                      <a:pt x="205183" y="884608"/>
                    </a:cubicBezTo>
                    <a:cubicBezTo>
                      <a:pt x="237568" y="885560"/>
                      <a:pt x="276620" y="888418"/>
                      <a:pt x="304243" y="868415"/>
                    </a:cubicBezTo>
                    <a:cubicBezTo>
                      <a:pt x="336628" y="845555"/>
                      <a:pt x="355678" y="809360"/>
                      <a:pt x="372823" y="775070"/>
                    </a:cubicBezTo>
                    <a:cubicBezTo>
                      <a:pt x="395683" y="729350"/>
                      <a:pt x="417590" y="679820"/>
                      <a:pt x="423305" y="629338"/>
                    </a:cubicBezTo>
                    <a:cubicBezTo>
                      <a:pt x="426163" y="605525"/>
                      <a:pt x="418543" y="581713"/>
                      <a:pt x="427115" y="558853"/>
                    </a:cubicBezTo>
                    <a:cubicBezTo>
                      <a:pt x="430925" y="549328"/>
                      <a:pt x="436640" y="539803"/>
                      <a:pt x="440450" y="529325"/>
                    </a:cubicBezTo>
                    <a:cubicBezTo>
                      <a:pt x="444260" y="518848"/>
                      <a:pt x="445213" y="508370"/>
                      <a:pt x="446165" y="497893"/>
                    </a:cubicBezTo>
                    <a:cubicBezTo>
                      <a:pt x="449975" y="460745"/>
                      <a:pt x="448070" y="419788"/>
                      <a:pt x="435688" y="384545"/>
                    </a:cubicBezTo>
                    <a:cubicBezTo>
                      <a:pt x="429020" y="366448"/>
                      <a:pt x="418543" y="352160"/>
                      <a:pt x="408065" y="336920"/>
                    </a:cubicBezTo>
                    <a:cubicBezTo>
                      <a:pt x="393778" y="317870"/>
                      <a:pt x="379490" y="299773"/>
                      <a:pt x="362345" y="282628"/>
                    </a:cubicBezTo>
                    <a:cubicBezTo>
                      <a:pt x="347105" y="267388"/>
                      <a:pt x="329008" y="253100"/>
                      <a:pt x="309005" y="243575"/>
                    </a:cubicBezTo>
                    <a:cubicBezTo>
                      <a:pt x="286145" y="233098"/>
                      <a:pt x="262333" y="227383"/>
                      <a:pt x="238520" y="222620"/>
                    </a:cubicBezTo>
                    <a:cubicBezTo>
                      <a:pt x="215660" y="217858"/>
                      <a:pt x="191848" y="214048"/>
                      <a:pt x="170893" y="204523"/>
                    </a:cubicBezTo>
                    <a:cubicBezTo>
                      <a:pt x="154700" y="196903"/>
                      <a:pt x="138508" y="189283"/>
                      <a:pt x="121363" y="183568"/>
                    </a:cubicBezTo>
                    <a:cubicBezTo>
                      <a:pt x="106123" y="177853"/>
                      <a:pt x="94693" y="174995"/>
                      <a:pt x="82310" y="167375"/>
                    </a:cubicBezTo>
                    <a:cubicBezTo>
                      <a:pt x="75643" y="163565"/>
                      <a:pt x="74690" y="163565"/>
                      <a:pt x="69928" y="156898"/>
                    </a:cubicBezTo>
                    <a:cubicBezTo>
                      <a:pt x="67070" y="153088"/>
                      <a:pt x="68975" y="155945"/>
                      <a:pt x="68975" y="155945"/>
                    </a:cubicBezTo>
                    <a:cubicBezTo>
                      <a:pt x="68023" y="154993"/>
                      <a:pt x="67070" y="153088"/>
                      <a:pt x="66118" y="152135"/>
                    </a:cubicBezTo>
                    <a:cubicBezTo>
                      <a:pt x="65165" y="150230"/>
                      <a:pt x="64213" y="149278"/>
                      <a:pt x="63260" y="144515"/>
                    </a:cubicBezTo>
                    <a:cubicBezTo>
                      <a:pt x="58498" y="122608"/>
                      <a:pt x="72785" y="91175"/>
                      <a:pt x="88025" y="76888"/>
                    </a:cubicBezTo>
                    <a:cubicBezTo>
                      <a:pt x="88978" y="75935"/>
                      <a:pt x="89930" y="74983"/>
                      <a:pt x="90883" y="74030"/>
                    </a:cubicBezTo>
                    <a:cubicBezTo>
                      <a:pt x="90883" y="74030"/>
                      <a:pt x="96598" y="69268"/>
                      <a:pt x="93740" y="71173"/>
                    </a:cubicBezTo>
                    <a:cubicBezTo>
                      <a:pt x="92788" y="72125"/>
                      <a:pt x="98503" y="68315"/>
                      <a:pt x="99455" y="67363"/>
                    </a:cubicBezTo>
                    <a:cubicBezTo>
                      <a:pt x="102313" y="65458"/>
                      <a:pt x="105170" y="63553"/>
                      <a:pt x="108028" y="62600"/>
                    </a:cubicBezTo>
                    <a:cubicBezTo>
                      <a:pt x="108980" y="61648"/>
                      <a:pt x="110885" y="61648"/>
                      <a:pt x="111838" y="60695"/>
                    </a:cubicBezTo>
                    <a:cubicBezTo>
                      <a:pt x="116600" y="58790"/>
                      <a:pt x="109933" y="61648"/>
                      <a:pt x="114695" y="59743"/>
                    </a:cubicBezTo>
                    <a:cubicBezTo>
                      <a:pt x="120410" y="57838"/>
                      <a:pt x="126125" y="55933"/>
                      <a:pt x="132793" y="54028"/>
                    </a:cubicBezTo>
                    <a:cubicBezTo>
                      <a:pt x="135650" y="53075"/>
                      <a:pt x="139460" y="52123"/>
                      <a:pt x="142318" y="52123"/>
                    </a:cubicBezTo>
                    <a:cubicBezTo>
                      <a:pt x="144223" y="52123"/>
                      <a:pt x="146128" y="51170"/>
                      <a:pt x="148033" y="51170"/>
                    </a:cubicBezTo>
                    <a:cubicBezTo>
                      <a:pt x="148985" y="51170"/>
                      <a:pt x="153748" y="50218"/>
                      <a:pt x="149938" y="51170"/>
                    </a:cubicBezTo>
                    <a:cubicBezTo>
                      <a:pt x="165178" y="49265"/>
                      <a:pt x="180418" y="49265"/>
                      <a:pt x="195658" y="49265"/>
                    </a:cubicBezTo>
                    <a:cubicBezTo>
                      <a:pt x="211850" y="50218"/>
                      <a:pt x="221375" y="51170"/>
                      <a:pt x="235663" y="54028"/>
                    </a:cubicBezTo>
                    <a:cubicBezTo>
                      <a:pt x="265190" y="59743"/>
                      <a:pt x="294718" y="67363"/>
                      <a:pt x="320435" y="81650"/>
                    </a:cubicBezTo>
                    <a:cubicBezTo>
                      <a:pt x="358535" y="101653"/>
                      <a:pt x="388063" y="133085"/>
                      <a:pt x="416638" y="163565"/>
                    </a:cubicBezTo>
                    <a:cubicBezTo>
                      <a:pt x="430925" y="178805"/>
                      <a:pt x="445213" y="195950"/>
                      <a:pt x="460453" y="210238"/>
                    </a:cubicBezTo>
                    <a:cubicBezTo>
                      <a:pt x="475693" y="224525"/>
                      <a:pt x="493790" y="235955"/>
                      <a:pt x="509983" y="249290"/>
                    </a:cubicBezTo>
                    <a:cubicBezTo>
                      <a:pt x="528080" y="264530"/>
                      <a:pt x="538558" y="284533"/>
                      <a:pt x="549988" y="304535"/>
                    </a:cubicBezTo>
                    <a:cubicBezTo>
                      <a:pt x="563323" y="326443"/>
                      <a:pt x="574753" y="349303"/>
                      <a:pt x="586183" y="373115"/>
                    </a:cubicBezTo>
                    <a:cubicBezTo>
                      <a:pt x="604280" y="413120"/>
                      <a:pt x="608090" y="455983"/>
                      <a:pt x="619520" y="497893"/>
                    </a:cubicBezTo>
                    <a:cubicBezTo>
                      <a:pt x="625235" y="517895"/>
                      <a:pt x="631903" y="536945"/>
                      <a:pt x="643333" y="554090"/>
                    </a:cubicBezTo>
                    <a:cubicBezTo>
                      <a:pt x="657620" y="575998"/>
                      <a:pt x="694768" y="562663"/>
                      <a:pt x="687148" y="535993"/>
                    </a:cubicBezTo>
                    <a:cubicBezTo>
                      <a:pt x="665240" y="458840"/>
                      <a:pt x="632855" y="387403"/>
                      <a:pt x="590945" y="319775"/>
                    </a:cubicBezTo>
                    <a:cubicBezTo>
                      <a:pt x="566180" y="278818"/>
                      <a:pt x="546178" y="214048"/>
                      <a:pt x="486170" y="221668"/>
                    </a:cubicBezTo>
                    <a:cubicBezTo>
                      <a:pt x="477598" y="222620"/>
                      <a:pt x="471883" y="231193"/>
                      <a:pt x="469978" y="237860"/>
                    </a:cubicBezTo>
                    <a:cubicBezTo>
                      <a:pt x="461405" y="261673"/>
                      <a:pt x="467120" y="288343"/>
                      <a:pt x="474740" y="311203"/>
                    </a:cubicBezTo>
                    <a:cubicBezTo>
                      <a:pt x="483313" y="335968"/>
                      <a:pt x="493790" y="358828"/>
                      <a:pt x="506173" y="381688"/>
                    </a:cubicBezTo>
                    <a:cubicBezTo>
                      <a:pt x="519508" y="406453"/>
                      <a:pt x="532843" y="431218"/>
                      <a:pt x="542368" y="458840"/>
                    </a:cubicBezTo>
                    <a:cubicBezTo>
                      <a:pt x="553798" y="491225"/>
                      <a:pt x="563323" y="523610"/>
                      <a:pt x="575705" y="555995"/>
                    </a:cubicBezTo>
                    <a:cubicBezTo>
                      <a:pt x="580468" y="568378"/>
                      <a:pt x="591898" y="575998"/>
                      <a:pt x="605233" y="572188"/>
                    </a:cubicBezTo>
                    <a:cubicBezTo>
                      <a:pt x="616663" y="569330"/>
                      <a:pt x="626188" y="555043"/>
                      <a:pt x="621425" y="542660"/>
                    </a:cubicBezTo>
                    <a:cubicBezTo>
                      <a:pt x="598565" y="483605"/>
                      <a:pt x="583325" y="422645"/>
                      <a:pt x="551893" y="366448"/>
                    </a:cubicBezTo>
                    <a:cubicBezTo>
                      <a:pt x="541415" y="347398"/>
                      <a:pt x="530938" y="328348"/>
                      <a:pt x="523318" y="307393"/>
                    </a:cubicBezTo>
                    <a:cubicBezTo>
                      <a:pt x="519508" y="296915"/>
                      <a:pt x="515698" y="285485"/>
                      <a:pt x="513793" y="274055"/>
                    </a:cubicBezTo>
                    <a:cubicBezTo>
                      <a:pt x="512840" y="265483"/>
                      <a:pt x="512840" y="258815"/>
                      <a:pt x="515698" y="250243"/>
                    </a:cubicBezTo>
                    <a:cubicBezTo>
                      <a:pt x="509983" y="255958"/>
                      <a:pt x="504268" y="261673"/>
                      <a:pt x="499505" y="266435"/>
                    </a:cubicBezTo>
                    <a:cubicBezTo>
                      <a:pt x="495695" y="267388"/>
                      <a:pt x="501410" y="268340"/>
                      <a:pt x="497600" y="266435"/>
                    </a:cubicBezTo>
                    <a:cubicBezTo>
                      <a:pt x="498553" y="266435"/>
                      <a:pt x="504268" y="268340"/>
                      <a:pt x="500458" y="267388"/>
                    </a:cubicBezTo>
                    <a:cubicBezTo>
                      <a:pt x="506173" y="270245"/>
                      <a:pt x="505220" y="270245"/>
                      <a:pt x="509030" y="273103"/>
                    </a:cubicBezTo>
                    <a:cubicBezTo>
                      <a:pt x="516650" y="279770"/>
                      <a:pt x="520460" y="287390"/>
                      <a:pt x="526175" y="296915"/>
                    </a:cubicBezTo>
                    <a:cubicBezTo>
                      <a:pt x="537605" y="315965"/>
                      <a:pt x="547130" y="336920"/>
                      <a:pt x="558560" y="355970"/>
                    </a:cubicBezTo>
                    <a:cubicBezTo>
                      <a:pt x="594755" y="415978"/>
                      <a:pt x="622378" y="480748"/>
                      <a:pt x="641428" y="547423"/>
                    </a:cubicBezTo>
                    <a:cubicBezTo>
                      <a:pt x="655715" y="541708"/>
                      <a:pt x="670003" y="535040"/>
                      <a:pt x="685243" y="529325"/>
                    </a:cubicBezTo>
                    <a:cubicBezTo>
                      <a:pt x="663335" y="494083"/>
                      <a:pt x="659525" y="450268"/>
                      <a:pt x="650000" y="410263"/>
                    </a:cubicBezTo>
                    <a:cubicBezTo>
                      <a:pt x="638570" y="362638"/>
                      <a:pt x="615710" y="319775"/>
                      <a:pt x="591898" y="277865"/>
                    </a:cubicBezTo>
                    <a:cubicBezTo>
                      <a:pt x="579515" y="256910"/>
                      <a:pt x="568085" y="235003"/>
                      <a:pt x="549988" y="217858"/>
                    </a:cubicBezTo>
                    <a:cubicBezTo>
                      <a:pt x="534748" y="203570"/>
                      <a:pt x="515698" y="192140"/>
                      <a:pt x="499505" y="177853"/>
                    </a:cubicBezTo>
                    <a:cubicBezTo>
                      <a:pt x="468073" y="148325"/>
                      <a:pt x="441403" y="114035"/>
                      <a:pt x="409970" y="84508"/>
                    </a:cubicBezTo>
                    <a:cubicBezTo>
                      <a:pt x="378538" y="55933"/>
                      <a:pt x="344248" y="34025"/>
                      <a:pt x="304243" y="20690"/>
                    </a:cubicBezTo>
                    <a:cubicBezTo>
                      <a:pt x="275668" y="11165"/>
                      <a:pt x="246140" y="4498"/>
                      <a:pt x="215660" y="1640"/>
                    </a:cubicBezTo>
                    <a:cubicBezTo>
                      <a:pt x="158510" y="-4075"/>
                      <a:pt x="88025" y="3545"/>
                      <a:pt x="48020" y="50218"/>
                    </a:cubicBezTo>
                    <a:cubicBezTo>
                      <a:pt x="26113" y="75935"/>
                      <a:pt x="12778" y="112130"/>
                      <a:pt x="15635" y="145468"/>
                    </a:cubicBezTo>
                    <a:cubicBezTo>
                      <a:pt x="19445" y="183568"/>
                      <a:pt x="47068" y="205475"/>
                      <a:pt x="80405" y="218810"/>
                    </a:cubicBezTo>
                    <a:cubicBezTo>
                      <a:pt x="94693" y="224525"/>
                      <a:pt x="109933" y="229288"/>
                      <a:pt x="125173" y="235003"/>
                    </a:cubicBezTo>
                    <a:cubicBezTo>
                      <a:pt x="141365" y="241670"/>
                      <a:pt x="163273" y="253100"/>
                      <a:pt x="183275" y="258815"/>
                    </a:cubicBezTo>
                    <a:cubicBezTo>
                      <a:pt x="227090" y="271198"/>
                      <a:pt x="274715" y="271198"/>
                      <a:pt x="311863" y="299773"/>
                    </a:cubicBezTo>
                    <a:cubicBezTo>
                      <a:pt x="329008" y="313108"/>
                      <a:pt x="343295" y="329300"/>
                      <a:pt x="357583" y="346445"/>
                    </a:cubicBezTo>
                    <a:cubicBezTo>
                      <a:pt x="369013" y="360733"/>
                      <a:pt x="382348" y="375973"/>
                      <a:pt x="389968" y="393118"/>
                    </a:cubicBezTo>
                    <a:cubicBezTo>
                      <a:pt x="402350" y="421693"/>
                      <a:pt x="403303" y="462650"/>
                      <a:pt x="400445" y="495988"/>
                    </a:cubicBezTo>
                    <a:cubicBezTo>
                      <a:pt x="398540" y="512180"/>
                      <a:pt x="388063" y="531230"/>
                      <a:pt x="381395" y="549328"/>
                    </a:cubicBezTo>
                    <a:cubicBezTo>
                      <a:pt x="372823" y="574093"/>
                      <a:pt x="380443" y="597905"/>
                      <a:pt x="377585" y="623623"/>
                    </a:cubicBezTo>
                    <a:cubicBezTo>
                      <a:pt x="374728" y="647435"/>
                      <a:pt x="366155" y="672200"/>
                      <a:pt x="357583" y="695060"/>
                    </a:cubicBezTo>
                    <a:cubicBezTo>
                      <a:pt x="349010" y="717920"/>
                      <a:pt x="338533" y="738875"/>
                      <a:pt x="328055" y="760783"/>
                    </a:cubicBezTo>
                    <a:cubicBezTo>
                      <a:pt x="319483" y="777928"/>
                      <a:pt x="309958" y="794120"/>
                      <a:pt x="298528" y="809360"/>
                    </a:cubicBezTo>
                    <a:cubicBezTo>
                      <a:pt x="289955" y="820790"/>
                      <a:pt x="278525" y="832220"/>
                      <a:pt x="267095" y="835078"/>
                    </a:cubicBezTo>
                    <a:cubicBezTo>
                      <a:pt x="266143" y="835078"/>
                      <a:pt x="258523" y="836983"/>
                      <a:pt x="263285" y="836030"/>
                    </a:cubicBezTo>
                    <a:cubicBezTo>
                      <a:pt x="259475" y="836983"/>
                      <a:pt x="255665" y="836983"/>
                      <a:pt x="251855" y="836983"/>
                    </a:cubicBezTo>
                    <a:cubicBezTo>
                      <a:pt x="242330" y="837935"/>
                      <a:pt x="232805" y="837935"/>
                      <a:pt x="223280" y="837935"/>
                    </a:cubicBezTo>
                    <a:cubicBezTo>
                      <a:pt x="215660" y="837935"/>
                      <a:pt x="207088" y="837935"/>
                      <a:pt x="199468" y="836983"/>
                    </a:cubicBezTo>
                    <a:cubicBezTo>
                      <a:pt x="190895" y="836030"/>
                      <a:pt x="185180" y="836030"/>
                      <a:pt x="180418" y="835078"/>
                    </a:cubicBezTo>
                    <a:cubicBezTo>
                      <a:pt x="166130" y="832220"/>
                      <a:pt x="156605" y="822695"/>
                      <a:pt x="147080" y="810313"/>
                    </a:cubicBezTo>
                    <a:cubicBezTo>
                      <a:pt x="135650" y="796025"/>
                      <a:pt x="126125" y="779833"/>
                      <a:pt x="117553" y="764593"/>
                    </a:cubicBezTo>
                    <a:cubicBezTo>
                      <a:pt x="106123" y="744590"/>
                      <a:pt x="96598" y="722683"/>
                      <a:pt x="87073" y="701728"/>
                    </a:cubicBezTo>
                    <a:cubicBezTo>
                      <a:pt x="82310" y="691250"/>
                      <a:pt x="80405" y="687440"/>
                      <a:pt x="77548" y="677915"/>
                    </a:cubicBezTo>
                    <a:cubicBezTo>
                      <a:pt x="74690" y="669343"/>
                      <a:pt x="71833" y="660770"/>
                      <a:pt x="68975" y="652198"/>
                    </a:cubicBezTo>
                    <a:cubicBezTo>
                      <a:pt x="62308" y="635053"/>
                      <a:pt x="55640" y="616003"/>
                      <a:pt x="41353" y="604573"/>
                    </a:cubicBezTo>
                    <a:cubicBezTo>
                      <a:pt x="31828" y="596000"/>
                      <a:pt x="17540" y="595048"/>
                      <a:pt x="8015" y="604573"/>
                    </a:cubicBezTo>
                    <a:cubicBezTo>
                      <a:pt x="-1510" y="613145"/>
                      <a:pt x="-3415" y="630290"/>
                      <a:pt x="7063" y="637910"/>
                    </a:cubicBezTo>
                    <a:lnTo>
                      <a:pt x="7063" y="6379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6" name="Freeform: Shape 95">
                <a:extLst>
                  <a:ext uri="{FF2B5EF4-FFF2-40B4-BE49-F238E27FC236}">
                    <a16:creationId xmlns:a16="http://schemas.microsoft.com/office/drawing/2014/main" id="{E768EDC4-18DA-452B-AEDE-53FF07995C5E}"/>
                  </a:ext>
                </a:extLst>
              </p:cNvPr>
              <p:cNvSpPr/>
              <p:nvPr/>
            </p:nvSpPr>
            <p:spPr>
              <a:xfrm>
                <a:off x="5609602" y="2238374"/>
                <a:ext cx="535377" cy="1416667"/>
              </a:xfrm>
              <a:custGeom>
                <a:avLst/>
                <a:gdLst>
                  <a:gd name="connsiteX0" fmla="*/ 162547 w 535377"/>
                  <a:gd name="connsiteY0" fmla="*/ 22860 h 1416667"/>
                  <a:gd name="connsiteX1" fmla="*/ 14910 w 535377"/>
                  <a:gd name="connsiteY1" fmla="*/ 621030 h 1416667"/>
                  <a:gd name="connsiteX2" fmla="*/ 622 w 535377"/>
                  <a:gd name="connsiteY2" fmla="*/ 775335 h 1416667"/>
                  <a:gd name="connsiteX3" fmla="*/ 1575 w 535377"/>
                  <a:gd name="connsiteY3" fmla="*/ 920115 h 1416667"/>
                  <a:gd name="connsiteX4" fmla="*/ 33007 w 535377"/>
                  <a:gd name="connsiteY4" fmla="*/ 1064895 h 1416667"/>
                  <a:gd name="connsiteX5" fmla="*/ 128257 w 535377"/>
                  <a:gd name="connsiteY5" fmla="*/ 1186815 h 1416667"/>
                  <a:gd name="connsiteX6" fmla="*/ 188264 w 535377"/>
                  <a:gd name="connsiteY6" fmla="*/ 1236345 h 1416667"/>
                  <a:gd name="connsiteX7" fmla="*/ 250177 w 535377"/>
                  <a:gd name="connsiteY7" fmla="*/ 1255395 h 1416667"/>
                  <a:gd name="connsiteX8" fmla="*/ 398767 w 535377"/>
                  <a:gd name="connsiteY8" fmla="*/ 1305878 h 1416667"/>
                  <a:gd name="connsiteX9" fmla="*/ 398767 w 535377"/>
                  <a:gd name="connsiteY9" fmla="*/ 1258253 h 1416667"/>
                  <a:gd name="connsiteX10" fmla="*/ 335902 w 535377"/>
                  <a:gd name="connsiteY10" fmla="*/ 1249680 h 1416667"/>
                  <a:gd name="connsiteX11" fmla="*/ 270180 w 535377"/>
                  <a:gd name="connsiteY11" fmla="*/ 1223010 h 1416667"/>
                  <a:gd name="connsiteX12" fmla="*/ 240652 w 535377"/>
                  <a:gd name="connsiteY12" fmla="*/ 1210628 h 1416667"/>
                  <a:gd name="connsiteX13" fmla="*/ 225412 w 535377"/>
                  <a:gd name="connsiteY13" fmla="*/ 1191578 h 1416667"/>
                  <a:gd name="connsiteX14" fmla="*/ 182550 w 535377"/>
                  <a:gd name="connsiteY14" fmla="*/ 1143953 h 1416667"/>
                  <a:gd name="connsiteX15" fmla="*/ 147307 w 535377"/>
                  <a:gd name="connsiteY15" fmla="*/ 1158240 h 1416667"/>
                  <a:gd name="connsiteX16" fmla="*/ 187312 w 535377"/>
                  <a:gd name="connsiteY16" fmla="*/ 1242060 h 1416667"/>
                  <a:gd name="connsiteX17" fmla="*/ 281610 w 535377"/>
                  <a:gd name="connsiteY17" fmla="*/ 1318260 h 1416667"/>
                  <a:gd name="connsiteX18" fmla="*/ 440677 w 535377"/>
                  <a:gd name="connsiteY18" fmla="*/ 1409700 h 1416667"/>
                  <a:gd name="connsiteX19" fmla="*/ 534975 w 535377"/>
                  <a:gd name="connsiteY19" fmla="*/ 1378268 h 1416667"/>
                  <a:gd name="connsiteX20" fmla="*/ 518782 w 535377"/>
                  <a:gd name="connsiteY20" fmla="*/ 1348740 h 1416667"/>
                  <a:gd name="connsiteX21" fmla="*/ 489255 w 535377"/>
                  <a:gd name="connsiteY21" fmla="*/ 1364932 h 1416667"/>
                  <a:gd name="connsiteX22" fmla="*/ 488302 w 535377"/>
                  <a:gd name="connsiteY22" fmla="*/ 1369695 h 1416667"/>
                  <a:gd name="connsiteX23" fmla="*/ 489255 w 535377"/>
                  <a:gd name="connsiteY23" fmla="*/ 1368743 h 1416667"/>
                  <a:gd name="connsiteX24" fmla="*/ 490207 w 535377"/>
                  <a:gd name="connsiteY24" fmla="*/ 1367790 h 1416667"/>
                  <a:gd name="connsiteX25" fmla="*/ 491160 w 535377"/>
                  <a:gd name="connsiteY25" fmla="*/ 1367790 h 1416667"/>
                  <a:gd name="connsiteX26" fmla="*/ 488302 w 535377"/>
                  <a:gd name="connsiteY26" fmla="*/ 1369695 h 1416667"/>
                  <a:gd name="connsiteX27" fmla="*/ 490207 w 535377"/>
                  <a:gd name="connsiteY27" fmla="*/ 1368743 h 1416667"/>
                  <a:gd name="connsiteX28" fmla="*/ 485444 w 535377"/>
                  <a:gd name="connsiteY28" fmla="*/ 1369695 h 1416667"/>
                  <a:gd name="connsiteX29" fmla="*/ 484492 w 535377"/>
                  <a:gd name="connsiteY29" fmla="*/ 1369695 h 1416667"/>
                  <a:gd name="connsiteX30" fmla="*/ 475919 w 535377"/>
                  <a:gd name="connsiteY30" fmla="*/ 1369695 h 1416667"/>
                  <a:gd name="connsiteX31" fmla="*/ 474967 w 535377"/>
                  <a:gd name="connsiteY31" fmla="*/ 1369695 h 1416667"/>
                  <a:gd name="connsiteX32" fmla="*/ 471157 w 535377"/>
                  <a:gd name="connsiteY32" fmla="*/ 1368743 h 1416667"/>
                  <a:gd name="connsiteX33" fmla="*/ 449250 w 535377"/>
                  <a:gd name="connsiteY33" fmla="*/ 1363028 h 1416667"/>
                  <a:gd name="connsiteX34" fmla="*/ 407340 w 535377"/>
                  <a:gd name="connsiteY34" fmla="*/ 1344930 h 1416667"/>
                  <a:gd name="connsiteX35" fmla="*/ 374955 w 535377"/>
                  <a:gd name="connsiteY35" fmla="*/ 1326832 h 1416667"/>
                  <a:gd name="connsiteX36" fmla="*/ 317805 w 535377"/>
                  <a:gd name="connsiteY36" fmla="*/ 1285875 h 1416667"/>
                  <a:gd name="connsiteX37" fmla="*/ 236842 w 535377"/>
                  <a:gd name="connsiteY37" fmla="*/ 1223010 h 1416667"/>
                  <a:gd name="connsiteX38" fmla="*/ 216839 w 535377"/>
                  <a:gd name="connsiteY38" fmla="*/ 1203960 h 1416667"/>
                  <a:gd name="connsiteX39" fmla="*/ 209219 w 535377"/>
                  <a:gd name="connsiteY39" fmla="*/ 1195388 h 1416667"/>
                  <a:gd name="connsiteX40" fmla="*/ 205410 w 535377"/>
                  <a:gd name="connsiteY40" fmla="*/ 1191578 h 1416667"/>
                  <a:gd name="connsiteX41" fmla="*/ 203505 w 535377"/>
                  <a:gd name="connsiteY41" fmla="*/ 1188720 h 1416667"/>
                  <a:gd name="connsiteX42" fmla="*/ 198742 w 535377"/>
                  <a:gd name="connsiteY42" fmla="*/ 1181100 h 1416667"/>
                  <a:gd name="connsiteX43" fmla="*/ 196837 w 535377"/>
                  <a:gd name="connsiteY43" fmla="*/ 1177290 h 1416667"/>
                  <a:gd name="connsiteX44" fmla="*/ 196837 w 535377"/>
                  <a:gd name="connsiteY44" fmla="*/ 1177290 h 1416667"/>
                  <a:gd name="connsiteX45" fmla="*/ 195885 w 535377"/>
                  <a:gd name="connsiteY45" fmla="*/ 1174432 h 1416667"/>
                  <a:gd name="connsiteX46" fmla="*/ 195885 w 535377"/>
                  <a:gd name="connsiteY46" fmla="*/ 1171575 h 1416667"/>
                  <a:gd name="connsiteX47" fmla="*/ 195885 w 535377"/>
                  <a:gd name="connsiteY47" fmla="*/ 1171575 h 1416667"/>
                  <a:gd name="connsiteX48" fmla="*/ 160642 w 535377"/>
                  <a:gd name="connsiteY48" fmla="*/ 1185863 h 1416667"/>
                  <a:gd name="connsiteX49" fmla="*/ 195885 w 535377"/>
                  <a:gd name="connsiteY49" fmla="*/ 1229678 h 1416667"/>
                  <a:gd name="connsiteX50" fmla="*/ 260655 w 535377"/>
                  <a:gd name="connsiteY50" fmla="*/ 1269682 h 1416667"/>
                  <a:gd name="connsiteX51" fmla="*/ 328282 w 535377"/>
                  <a:gd name="connsiteY51" fmla="*/ 1297305 h 1416667"/>
                  <a:gd name="connsiteX52" fmla="*/ 402577 w 535377"/>
                  <a:gd name="connsiteY52" fmla="*/ 1306830 h 1416667"/>
                  <a:gd name="connsiteX53" fmla="*/ 402577 w 535377"/>
                  <a:gd name="connsiteY53" fmla="*/ 1259205 h 1416667"/>
                  <a:gd name="connsiteX54" fmla="*/ 281610 w 535377"/>
                  <a:gd name="connsiteY54" fmla="*/ 1216343 h 1416667"/>
                  <a:gd name="connsiteX55" fmla="*/ 223507 w 535377"/>
                  <a:gd name="connsiteY55" fmla="*/ 1198245 h 1416667"/>
                  <a:gd name="connsiteX56" fmla="*/ 213982 w 535377"/>
                  <a:gd name="connsiteY56" fmla="*/ 1195388 h 1416667"/>
                  <a:gd name="connsiteX57" fmla="*/ 212077 w 535377"/>
                  <a:gd name="connsiteY57" fmla="*/ 1194435 h 1416667"/>
                  <a:gd name="connsiteX58" fmla="*/ 207314 w 535377"/>
                  <a:gd name="connsiteY58" fmla="*/ 1191578 h 1416667"/>
                  <a:gd name="connsiteX59" fmla="*/ 183502 w 535377"/>
                  <a:gd name="connsiteY59" fmla="*/ 1170623 h 1416667"/>
                  <a:gd name="connsiteX60" fmla="*/ 85394 w 535377"/>
                  <a:gd name="connsiteY60" fmla="*/ 1057275 h 1416667"/>
                  <a:gd name="connsiteX61" fmla="*/ 53962 w 535377"/>
                  <a:gd name="connsiteY61" fmla="*/ 929640 h 1416667"/>
                  <a:gd name="connsiteX62" fmla="*/ 52057 w 535377"/>
                  <a:gd name="connsiteY62" fmla="*/ 789623 h 1416667"/>
                  <a:gd name="connsiteX63" fmla="*/ 62535 w 535377"/>
                  <a:gd name="connsiteY63" fmla="*/ 644843 h 1416667"/>
                  <a:gd name="connsiteX64" fmla="*/ 145402 w 535377"/>
                  <a:gd name="connsiteY64" fmla="*/ 355283 h 1416667"/>
                  <a:gd name="connsiteX65" fmla="*/ 213982 w 535377"/>
                  <a:gd name="connsiteY65" fmla="*/ 22860 h 1416667"/>
                  <a:gd name="connsiteX66" fmla="*/ 162547 w 535377"/>
                  <a:gd name="connsiteY66" fmla="*/ 22860 h 1416667"/>
                  <a:gd name="connsiteX67" fmla="*/ 162547 w 535377"/>
                  <a:gd name="connsiteY67" fmla="*/ 22860 h 14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5377" h="1416667">
                    <a:moveTo>
                      <a:pt x="162547" y="22860"/>
                    </a:moveTo>
                    <a:cubicBezTo>
                      <a:pt x="159689" y="231458"/>
                      <a:pt x="53010" y="419100"/>
                      <a:pt x="14910" y="621030"/>
                    </a:cubicBezTo>
                    <a:cubicBezTo>
                      <a:pt x="5385" y="672465"/>
                      <a:pt x="1575" y="722948"/>
                      <a:pt x="622" y="775335"/>
                    </a:cubicBezTo>
                    <a:cubicBezTo>
                      <a:pt x="622" y="823913"/>
                      <a:pt x="-1283" y="872490"/>
                      <a:pt x="1575" y="920115"/>
                    </a:cubicBezTo>
                    <a:cubicBezTo>
                      <a:pt x="4432" y="969645"/>
                      <a:pt x="13005" y="1019175"/>
                      <a:pt x="33007" y="1064895"/>
                    </a:cubicBezTo>
                    <a:cubicBezTo>
                      <a:pt x="53962" y="1114425"/>
                      <a:pt x="89205" y="1151573"/>
                      <a:pt x="128257" y="1186815"/>
                    </a:cubicBezTo>
                    <a:cubicBezTo>
                      <a:pt x="147307" y="1203960"/>
                      <a:pt x="164452" y="1225868"/>
                      <a:pt x="188264" y="1236345"/>
                    </a:cubicBezTo>
                    <a:cubicBezTo>
                      <a:pt x="208267" y="1245870"/>
                      <a:pt x="230175" y="1247775"/>
                      <a:pt x="250177" y="1255395"/>
                    </a:cubicBezTo>
                    <a:cubicBezTo>
                      <a:pt x="297802" y="1274445"/>
                      <a:pt x="344475" y="1309688"/>
                      <a:pt x="398767" y="1305878"/>
                    </a:cubicBezTo>
                    <a:cubicBezTo>
                      <a:pt x="429247" y="1303973"/>
                      <a:pt x="430200" y="1258253"/>
                      <a:pt x="398767" y="1258253"/>
                    </a:cubicBezTo>
                    <a:cubicBezTo>
                      <a:pt x="376860" y="1258253"/>
                      <a:pt x="356857" y="1256348"/>
                      <a:pt x="335902" y="1249680"/>
                    </a:cubicBezTo>
                    <a:cubicBezTo>
                      <a:pt x="313042" y="1242060"/>
                      <a:pt x="293040" y="1230630"/>
                      <a:pt x="270180" y="1223010"/>
                    </a:cubicBezTo>
                    <a:cubicBezTo>
                      <a:pt x="260655" y="1219200"/>
                      <a:pt x="249225" y="1216343"/>
                      <a:pt x="240652" y="1210628"/>
                    </a:cubicBezTo>
                    <a:cubicBezTo>
                      <a:pt x="233985" y="1205865"/>
                      <a:pt x="229222" y="1199198"/>
                      <a:pt x="225412" y="1191578"/>
                    </a:cubicBezTo>
                    <a:cubicBezTo>
                      <a:pt x="213982" y="1172528"/>
                      <a:pt x="202552" y="1154430"/>
                      <a:pt x="182550" y="1143953"/>
                    </a:cubicBezTo>
                    <a:cubicBezTo>
                      <a:pt x="169214" y="1137285"/>
                      <a:pt x="151117" y="1143000"/>
                      <a:pt x="147307" y="1158240"/>
                    </a:cubicBezTo>
                    <a:cubicBezTo>
                      <a:pt x="138735" y="1190625"/>
                      <a:pt x="165405" y="1221105"/>
                      <a:pt x="187312" y="1242060"/>
                    </a:cubicBezTo>
                    <a:cubicBezTo>
                      <a:pt x="215887" y="1270635"/>
                      <a:pt x="248272" y="1294448"/>
                      <a:pt x="281610" y="1318260"/>
                    </a:cubicBezTo>
                    <a:cubicBezTo>
                      <a:pt x="332092" y="1354455"/>
                      <a:pt x="380669" y="1390650"/>
                      <a:pt x="440677" y="1409700"/>
                    </a:cubicBezTo>
                    <a:cubicBezTo>
                      <a:pt x="473062" y="1420178"/>
                      <a:pt x="528307" y="1424940"/>
                      <a:pt x="534975" y="1378268"/>
                    </a:cubicBezTo>
                    <a:cubicBezTo>
                      <a:pt x="536880" y="1365885"/>
                      <a:pt x="532117" y="1352550"/>
                      <a:pt x="518782" y="1348740"/>
                    </a:cubicBezTo>
                    <a:cubicBezTo>
                      <a:pt x="507352" y="1345882"/>
                      <a:pt x="491160" y="1352550"/>
                      <a:pt x="489255" y="1364932"/>
                    </a:cubicBezTo>
                    <a:cubicBezTo>
                      <a:pt x="489255" y="1366838"/>
                      <a:pt x="488302" y="1368743"/>
                      <a:pt x="488302" y="1369695"/>
                    </a:cubicBezTo>
                    <a:cubicBezTo>
                      <a:pt x="487350" y="1373505"/>
                      <a:pt x="487350" y="1368743"/>
                      <a:pt x="489255" y="1368743"/>
                    </a:cubicBezTo>
                    <a:cubicBezTo>
                      <a:pt x="488302" y="1368743"/>
                      <a:pt x="488302" y="1369695"/>
                      <a:pt x="490207" y="1367790"/>
                    </a:cubicBezTo>
                    <a:cubicBezTo>
                      <a:pt x="487350" y="1371600"/>
                      <a:pt x="489255" y="1367790"/>
                      <a:pt x="491160" y="1367790"/>
                    </a:cubicBezTo>
                    <a:cubicBezTo>
                      <a:pt x="491160" y="1367790"/>
                      <a:pt x="488302" y="1369695"/>
                      <a:pt x="488302" y="1369695"/>
                    </a:cubicBezTo>
                    <a:cubicBezTo>
                      <a:pt x="488302" y="1367790"/>
                      <a:pt x="493065" y="1367790"/>
                      <a:pt x="490207" y="1368743"/>
                    </a:cubicBezTo>
                    <a:cubicBezTo>
                      <a:pt x="488302" y="1368743"/>
                      <a:pt x="487350" y="1369695"/>
                      <a:pt x="485444" y="1369695"/>
                    </a:cubicBezTo>
                    <a:cubicBezTo>
                      <a:pt x="489255" y="1368743"/>
                      <a:pt x="488302" y="1369695"/>
                      <a:pt x="484492" y="1369695"/>
                    </a:cubicBezTo>
                    <a:cubicBezTo>
                      <a:pt x="481635" y="1369695"/>
                      <a:pt x="478777" y="1369695"/>
                      <a:pt x="475919" y="1369695"/>
                    </a:cubicBezTo>
                    <a:cubicBezTo>
                      <a:pt x="472110" y="1369695"/>
                      <a:pt x="481635" y="1370648"/>
                      <a:pt x="474967" y="1369695"/>
                    </a:cubicBezTo>
                    <a:cubicBezTo>
                      <a:pt x="474015" y="1369695"/>
                      <a:pt x="472110" y="1368743"/>
                      <a:pt x="471157" y="1368743"/>
                    </a:cubicBezTo>
                    <a:cubicBezTo>
                      <a:pt x="463537" y="1366838"/>
                      <a:pt x="455917" y="1364932"/>
                      <a:pt x="449250" y="1363028"/>
                    </a:cubicBezTo>
                    <a:cubicBezTo>
                      <a:pt x="433057" y="1357313"/>
                      <a:pt x="423532" y="1353503"/>
                      <a:pt x="407340" y="1344930"/>
                    </a:cubicBezTo>
                    <a:cubicBezTo>
                      <a:pt x="395910" y="1339215"/>
                      <a:pt x="385432" y="1333500"/>
                      <a:pt x="374955" y="1326832"/>
                    </a:cubicBezTo>
                    <a:cubicBezTo>
                      <a:pt x="354952" y="1314450"/>
                      <a:pt x="336855" y="1299210"/>
                      <a:pt x="317805" y="1285875"/>
                    </a:cubicBezTo>
                    <a:cubicBezTo>
                      <a:pt x="289230" y="1265873"/>
                      <a:pt x="263512" y="1246823"/>
                      <a:pt x="236842" y="1223010"/>
                    </a:cubicBezTo>
                    <a:cubicBezTo>
                      <a:pt x="230175" y="1217295"/>
                      <a:pt x="223507" y="1210628"/>
                      <a:pt x="216839" y="1203960"/>
                    </a:cubicBezTo>
                    <a:cubicBezTo>
                      <a:pt x="213982" y="1201103"/>
                      <a:pt x="211125" y="1198245"/>
                      <a:pt x="209219" y="1195388"/>
                    </a:cubicBezTo>
                    <a:cubicBezTo>
                      <a:pt x="208267" y="1194435"/>
                      <a:pt x="207314" y="1192530"/>
                      <a:pt x="205410" y="1191578"/>
                    </a:cubicBezTo>
                    <a:cubicBezTo>
                      <a:pt x="201600" y="1186815"/>
                      <a:pt x="205410" y="1192530"/>
                      <a:pt x="203505" y="1188720"/>
                    </a:cubicBezTo>
                    <a:cubicBezTo>
                      <a:pt x="201600" y="1185863"/>
                      <a:pt x="199694" y="1183957"/>
                      <a:pt x="198742" y="1181100"/>
                    </a:cubicBezTo>
                    <a:cubicBezTo>
                      <a:pt x="197789" y="1180148"/>
                      <a:pt x="197789" y="1178243"/>
                      <a:pt x="196837" y="1177290"/>
                    </a:cubicBezTo>
                    <a:cubicBezTo>
                      <a:pt x="193980" y="1172528"/>
                      <a:pt x="196837" y="1178243"/>
                      <a:pt x="196837" y="1177290"/>
                    </a:cubicBezTo>
                    <a:cubicBezTo>
                      <a:pt x="195885" y="1174432"/>
                      <a:pt x="195885" y="1167765"/>
                      <a:pt x="195885" y="1174432"/>
                    </a:cubicBezTo>
                    <a:cubicBezTo>
                      <a:pt x="195885" y="1173480"/>
                      <a:pt x="195885" y="1172528"/>
                      <a:pt x="195885" y="1171575"/>
                    </a:cubicBezTo>
                    <a:cubicBezTo>
                      <a:pt x="195885" y="1164907"/>
                      <a:pt x="194932" y="1175385"/>
                      <a:pt x="195885" y="1171575"/>
                    </a:cubicBezTo>
                    <a:cubicBezTo>
                      <a:pt x="184455" y="1176338"/>
                      <a:pt x="173025" y="1181100"/>
                      <a:pt x="160642" y="1185863"/>
                    </a:cubicBezTo>
                    <a:cubicBezTo>
                      <a:pt x="177787" y="1194435"/>
                      <a:pt x="184455" y="1214438"/>
                      <a:pt x="195885" y="1229678"/>
                    </a:cubicBezTo>
                    <a:cubicBezTo>
                      <a:pt x="212077" y="1251585"/>
                      <a:pt x="234937" y="1261110"/>
                      <a:pt x="260655" y="1269682"/>
                    </a:cubicBezTo>
                    <a:cubicBezTo>
                      <a:pt x="283515" y="1277303"/>
                      <a:pt x="304469" y="1289685"/>
                      <a:pt x="328282" y="1297305"/>
                    </a:cubicBezTo>
                    <a:cubicBezTo>
                      <a:pt x="352094" y="1304925"/>
                      <a:pt x="376860" y="1306830"/>
                      <a:pt x="402577" y="1306830"/>
                    </a:cubicBezTo>
                    <a:cubicBezTo>
                      <a:pt x="402577" y="1290638"/>
                      <a:pt x="402577" y="1275398"/>
                      <a:pt x="402577" y="1259205"/>
                    </a:cubicBezTo>
                    <a:cubicBezTo>
                      <a:pt x="359715" y="1262063"/>
                      <a:pt x="319710" y="1232535"/>
                      <a:pt x="281610" y="1216343"/>
                    </a:cubicBezTo>
                    <a:cubicBezTo>
                      <a:pt x="262560" y="1207770"/>
                      <a:pt x="243510" y="1203007"/>
                      <a:pt x="223507" y="1198245"/>
                    </a:cubicBezTo>
                    <a:cubicBezTo>
                      <a:pt x="220650" y="1197293"/>
                      <a:pt x="216839" y="1196340"/>
                      <a:pt x="213982" y="1195388"/>
                    </a:cubicBezTo>
                    <a:cubicBezTo>
                      <a:pt x="210172" y="1193482"/>
                      <a:pt x="218744" y="1198245"/>
                      <a:pt x="212077" y="1194435"/>
                    </a:cubicBezTo>
                    <a:cubicBezTo>
                      <a:pt x="210172" y="1193482"/>
                      <a:pt x="209219" y="1192530"/>
                      <a:pt x="207314" y="1191578"/>
                    </a:cubicBezTo>
                    <a:cubicBezTo>
                      <a:pt x="198742" y="1185863"/>
                      <a:pt x="191122" y="1178243"/>
                      <a:pt x="183502" y="1170623"/>
                    </a:cubicBezTo>
                    <a:cubicBezTo>
                      <a:pt x="147307" y="1135380"/>
                      <a:pt x="109207" y="1102995"/>
                      <a:pt x="85394" y="1057275"/>
                    </a:cubicBezTo>
                    <a:cubicBezTo>
                      <a:pt x="65392" y="1018223"/>
                      <a:pt x="56819" y="973455"/>
                      <a:pt x="53962" y="929640"/>
                    </a:cubicBezTo>
                    <a:cubicBezTo>
                      <a:pt x="50152" y="882968"/>
                      <a:pt x="52057" y="836295"/>
                      <a:pt x="52057" y="789623"/>
                    </a:cubicBezTo>
                    <a:cubicBezTo>
                      <a:pt x="53010" y="741045"/>
                      <a:pt x="53962" y="693420"/>
                      <a:pt x="62535" y="644843"/>
                    </a:cubicBezTo>
                    <a:cubicBezTo>
                      <a:pt x="79680" y="545782"/>
                      <a:pt x="113969" y="450533"/>
                      <a:pt x="145402" y="355283"/>
                    </a:cubicBezTo>
                    <a:cubicBezTo>
                      <a:pt x="180644" y="247650"/>
                      <a:pt x="212077" y="137160"/>
                      <a:pt x="213982" y="22860"/>
                    </a:cubicBezTo>
                    <a:cubicBezTo>
                      <a:pt x="210172" y="-7620"/>
                      <a:pt x="162547" y="-7620"/>
                      <a:pt x="162547" y="22860"/>
                    </a:cubicBezTo>
                    <a:lnTo>
                      <a:pt x="162547"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7" name="Freeform: Shape 96">
                <a:extLst>
                  <a:ext uri="{FF2B5EF4-FFF2-40B4-BE49-F238E27FC236}">
                    <a16:creationId xmlns:a16="http://schemas.microsoft.com/office/drawing/2014/main" id="{79DB2E92-2682-4EC9-8FF0-4328F7AF1808}"/>
                  </a:ext>
                </a:extLst>
              </p:cNvPr>
              <p:cNvSpPr/>
              <p:nvPr/>
            </p:nvSpPr>
            <p:spPr>
              <a:xfrm>
                <a:off x="6024906" y="831884"/>
                <a:ext cx="1326984" cy="3232516"/>
              </a:xfrm>
              <a:custGeom>
                <a:avLst/>
                <a:gdLst>
                  <a:gd name="connsiteX0" fmla="*/ 311124 w 1326984"/>
                  <a:gd name="connsiteY0" fmla="*/ 2449478 h 3232516"/>
                  <a:gd name="connsiteX1" fmla="*/ 300646 w 1326984"/>
                  <a:gd name="connsiteY1" fmla="*/ 2450430 h 3232516"/>
                  <a:gd name="connsiteX2" fmla="*/ 317791 w 1326984"/>
                  <a:gd name="connsiteY2" fmla="*/ 2491388 h 3232516"/>
                  <a:gd name="connsiteX3" fmla="*/ 376846 w 1326984"/>
                  <a:gd name="connsiteY3" fmla="*/ 2357085 h 3232516"/>
                  <a:gd name="connsiteX4" fmla="*/ 453046 w 1326984"/>
                  <a:gd name="connsiteY4" fmla="*/ 2217068 h 3232516"/>
                  <a:gd name="connsiteX5" fmla="*/ 534009 w 1326984"/>
                  <a:gd name="connsiteY5" fmla="*/ 2072288 h 3232516"/>
                  <a:gd name="connsiteX6" fmla="*/ 602589 w 1326984"/>
                  <a:gd name="connsiteY6" fmla="*/ 1909410 h 3232516"/>
                  <a:gd name="connsiteX7" fmla="*/ 592111 w 1326984"/>
                  <a:gd name="connsiteY7" fmla="*/ 1629375 h 3232516"/>
                  <a:gd name="connsiteX8" fmla="*/ 484479 w 1326984"/>
                  <a:gd name="connsiteY8" fmla="*/ 1540793 h 3232516"/>
                  <a:gd name="connsiteX9" fmla="*/ 389229 w 1326984"/>
                  <a:gd name="connsiteY9" fmla="*/ 1416968 h 3232516"/>
                  <a:gd name="connsiteX10" fmla="*/ 258736 w 1326984"/>
                  <a:gd name="connsiteY10" fmla="*/ 1107405 h 3232516"/>
                  <a:gd name="connsiteX11" fmla="*/ 109194 w 1326984"/>
                  <a:gd name="connsiteY11" fmla="*/ 812130 h 3232516"/>
                  <a:gd name="connsiteX12" fmla="*/ 76809 w 1326984"/>
                  <a:gd name="connsiteY12" fmla="*/ 639728 h 3232516"/>
                  <a:gd name="connsiteX13" fmla="*/ 47281 w 1326984"/>
                  <a:gd name="connsiteY13" fmla="*/ 465420 h 3232516"/>
                  <a:gd name="connsiteX14" fmla="*/ 80619 w 1326984"/>
                  <a:gd name="connsiteY14" fmla="*/ 339690 h 3232516"/>
                  <a:gd name="connsiteX15" fmla="*/ 146341 w 1326984"/>
                  <a:gd name="connsiteY15" fmla="*/ 224438 h 3232516"/>
                  <a:gd name="connsiteX16" fmla="*/ 201586 w 1326984"/>
                  <a:gd name="connsiteY16" fmla="*/ 120615 h 3232516"/>
                  <a:gd name="connsiteX17" fmla="*/ 273976 w 1326984"/>
                  <a:gd name="connsiteY17" fmla="*/ 53940 h 3232516"/>
                  <a:gd name="connsiteX18" fmla="*/ 389229 w 1326984"/>
                  <a:gd name="connsiteY18" fmla="*/ 67275 h 3232516"/>
                  <a:gd name="connsiteX19" fmla="*/ 443521 w 1326984"/>
                  <a:gd name="connsiteY19" fmla="*/ 118710 h 3232516"/>
                  <a:gd name="connsiteX20" fmla="*/ 483526 w 1326984"/>
                  <a:gd name="connsiteY20" fmla="*/ 179670 h 3232516"/>
                  <a:gd name="connsiteX21" fmla="*/ 535914 w 1326984"/>
                  <a:gd name="connsiteY21" fmla="*/ 346358 h 3232516"/>
                  <a:gd name="connsiteX22" fmla="*/ 617829 w 1326984"/>
                  <a:gd name="connsiteY22" fmla="*/ 493043 h 3232516"/>
                  <a:gd name="connsiteX23" fmla="*/ 796899 w 1326984"/>
                  <a:gd name="connsiteY23" fmla="*/ 789270 h 3232516"/>
                  <a:gd name="connsiteX24" fmla="*/ 986446 w 1326984"/>
                  <a:gd name="connsiteY24" fmla="*/ 1082640 h 3232516"/>
                  <a:gd name="connsiteX25" fmla="*/ 1063599 w 1326984"/>
                  <a:gd name="connsiteY25" fmla="*/ 1235040 h 3232516"/>
                  <a:gd name="connsiteX26" fmla="*/ 1120749 w 1326984"/>
                  <a:gd name="connsiteY26" fmla="*/ 1392203 h 3232516"/>
                  <a:gd name="connsiteX27" fmla="*/ 1194091 w 1326984"/>
                  <a:gd name="connsiteY27" fmla="*/ 1540793 h 3232516"/>
                  <a:gd name="connsiteX28" fmla="*/ 1230286 w 1326984"/>
                  <a:gd name="connsiteY28" fmla="*/ 1610325 h 3232516"/>
                  <a:gd name="connsiteX29" fmla="*/ 1256956 w 1326984"/>
                  <a:gd name="connsiteY29" fmla="*/ 1691288 h 3232516"/>
                  <a:gd name="connsiteX30" fmla="*/ 1275054 w 1326984"/>
                  <a:gd name="connsiteY30" fmla="*/ 1766535 h 3232516"/>
                  <a:gd name="connsiteX31" fmla="*/ 1278864 w 1326984"/>
                  <a:gd name="connsiteY31" fmla="*/ 1851308 h 3232516"/>
                  <a:gd name="connsiteX32" fmla="*/ 1255051 w 1326984"/>
                  <a:gd name="connsiteY32" fmla="*/ 2018948 h 3232516"/>
                  <a:gd name="connsiteX33" fmla="*/ 1172184 w 1326984"/>
                  <a:gd name="connsiteY33" fmla="*/ 2167538 h 3232516"/>
                  <a:gd name="connsiteX34" fmla="*/ 1081696 w 1326984"/>
                  <a:gd name="connsiteY34" fmla="*/ 2311365 h 3232516"/>
                  <a:gd name="connsiteX35" fmla="*/ 1005496 w 1326984"/>
                  <a:gd name="connsiteY35" fmla="*/ 2452335 h 3232516"/>
                  <a:gd name="connsiteX36" fmla="*/ 919771 w 1326984"/>
                  <a:gd name="connsiteY36" fmla="*/ 2581875 h 3232516"/>
                  <a:gd name="connsiteX37" fmla="*/ 781659 w 1326984"/>
                  <a:gd name="connsiteY37" fmla="*/ 2829525 h 3232516"/>
                  <a:gd name="connsiteX38" fmla="*/ 778801 w 1326984"/>
                  <a:gd name="connsiteY38" fmla="*/ 2982878 h 3232516"/>
                  <a:gd name="connsiteX39" fmla="*/ 751179 w 1326984"/>
                  <a:gd name="connsiteY39" fmla="*/ 3109560 h 3232516"/>
                  <a:gd name="connsiteX40" fmla="*/ 676884 w 1326984"/>
                  <a:gd name="connsiteY40" fmla="*/ 3201953 h 3232516"/>
                  <a:gd name="connsiteX41" fmla="*/ 706411 w 1326984"/>
                  <a:gd name="connsiteY41" fmla="*/ 3231480 h 3232516"/>
                  <a:gd name="connsiteX42" fmla="*/ 829284 w 1326984"/>
                  <a:gd name="connsiteY42" fmla="*/ 3039075 h 3232516"/>
                  <a:gd name="connsiteX43" fmla="*/ 852144 w 1326984"/>
                  <a:gd name="connsiteY43" fmla="*/ 2923823 h 3232516"/>
                  <a:gd name="connsiteX44" fmla="*/ 868336 w 1326984"/>
                  <a:gd name="connsiteY44" fmla="*/ 2832383 h 3232516"/>
                  <a:gd name="connsiteX45" fmla="*/ 887386 w 1326984"/>
                  <a:gd name="connsiteY45" fmla="*/ 2767613 h 3232516"/>
                  <a:gd name="connsiteX46" fmla="*/ 929296 w 1326984"/>
                  <a:gd name="connsiteY46" fmla="*/ 2631405 h 3232516"/>
                  <a:gd name="connsiteX47" fmla="*/ 883576 w 1326984"/>
                  <a:gd name="connsiteY47" fmla="*/ 2643788 h 3232516"/>
                  <a:gd name="connsiteX48" fmla="*/ 873099 w 1326984"/>
                  <a:gd name="connsiteY48" fmla="*/ 2687603 h 3232516"/>
                  <a:gd name="connsiteX49" fmla="*/ 846429 w 1326984"/>
                  <a:gd name="connsiteY49" fmla="*/ 2741896 h 3232516"/>
                  <a:gd name="connsiteX50" fmla="*/ 811186 w 1326984"/>
                  <a:gd name="connsiteY50" fmla="*/ 2881913 h 3232516"/>
                  <a:gd name="connsiteX51" fmla="*/ 789279 w 1326984"/>
                  <a:gd name="connsiteY51" fmla="*/ 3000023 h 3232516"/>
                  <a:gd name="connsiteX52" fmla="*/ 759751 w 1326984"/>
                  <a:gd name="connsiteY52" fmla="*/ 3107655 h 3232516"/>
                  <a:gd name="connsiteX53" fmla="*/ 694029 w 1326984"/>
                  <a:gd name="connsiteY53" fmla="*/ 3185760 h 3232516"/>
                  <a:gd name="connsiteX54" fmla="*/ 723556 w 1326984"/>
                  <a:gd name="connsiteY54" fmla="*/ 3215288 h 3232516"/>
                  <a:gd name="connsiteX55" fmla="*/ 799756 w 1326984"/>
                  <a:gd name="connsiteY55" fmla="*/ 3126705 h 3232516"/>
                  <a:gd name="connsiteX56" fmla="*/ 827379 w 1326984"/>
                  <a:gd name="connsiteY56" fmla="*/ 2983830 h 3232516"/>
                  <a:gd name="connsiteX57" fmla="*/ 830236 w 1326984"/>
                  <a:gd name="connsiteY57" fmla="*/ 2831430 h 3232516"/>
                  <a:gd name="connsiteX58" fmla="*/ 885481 w 1326984"/>
                  <a:gd name="connsiteY58" fmla="*/ 2705700 h 3232516"/>
                  <a:gd name="connsiteX59" fmla="*/ 976921 w 1326984"/>
                  <a:gd name="connsiteY59" fmla="*/ 2588543 h 3232516"/>
                  <a:gd name="connsiteX60" fmla="*/ 1062646 w 1326984"/>
                  <a:gd name="connsiteY60" fmla="*/ 2448525 h 3232516"/>
                  <a:gd name="connsiteX61" fmla="*/ 1143609 w 1326984"/>
                  <a:gd name="connsiteY61" fmla="*/ 2304698 h 3232516"/>
                  <a:gd name="connsiteX62" fmla="*/ 1232191 w 1326984"/>
                  <a:gd name="connsiteY62" fmla="*/ 2158965 h 3232516"/>
                  <a:gd name="connsiteX63" fmla="*/ 1311249 w 1326984"/>
                  <a:gd name="connsiteY63" fmla="*/ 2005613 h 3232516"/>
                  <a:gd name="connsiteX64" fmla="*/ 1326489 w 1326984"/>
                  <a:gd name="connsiteY64" fmla="*/ 1829400 h 3232516"/>
                  <a:gd name="connsiteX65" fmla="*/ 1233144 w 1326984"/>
                  <a:gd name="connsiteY65" fmla="*/ 1514123 h 3232516"/>
                  <a:gd name="connsiteX66" fmla="*/ 1159801 w 1326984"/>
                  <a:gd name="connsiteY66" fmla="*/ 1363628 h 3232516"/>
                  <a:gd name="connsiteX67" fmla="*/ 1100746 w 1326984"/>
                  <a:gd name="connsiteY67" fmla="*/ 1203608 h 3232516"/>
                  <a:gd name="connsiteX68" fmla="*/ 1019784 w 1326984"/>
                  <a:gd name="connsiteY68" fmla="*/ 1045493 h 3232516"/>
                  <a:gd name="connsiteX69" fmla="*/ 928344 w 1326984"/>
                  <a:gd name="connsiteY69" fmla="*/ 895950 h 3232516"/>
                  <a:gd name="connsiteX70" fmla="*/ 827379 w 1326984"/>
                  <a:gd name="connsiteY70" fmla="*/ 750218 h 3232516"/>
                  <a:gd name="connsiteX71" fmla="*/ 734034 w 1326984"/>
                  <a:gd name="connsiteY71" fmla="*/ 600675 h 3232516"/>
                  <a:gd name="connsiteX72" fmla="*/ 647356 w 1326984"/>
                  <a:gd name="connsiteY72" fmla="*/ 449228 h 3232516"/>
                  <a:gd name="connsiteX73" fmla="*/ 568299 w 1326984"/>
                  <a:gd name="connsiteY73" fmla="*/ 297780 h 3232516"/>
                  <a:gd name="connsiteX74" fmla="*/ 514959 w 1326984"/>
                  <a:gd name="connsiteY74" fmla="*/ 133950 h 3232516"/>
                  <a:gd name="connsiteX75" fmla="*/ 465429 w 1326984"/>
                  <a:gd name="connsiteY75" fmla="*/ 71085 h 3232516"/>
                  <a:gd name="connsiteX76" fmla="*/ 408279 w 1326984"/>
                  <a:gd name="connsiteY76" fmla="*/ 22508 h 3232516"/>
                  <a:gd name="connsiteX77" fmla="*/ 275881 w 1326984"/>
                  <a:gd name="connsiteY77" fmla="*/ 4410 h 3232516"/>
                  <a:gd name="connsiteX78" fmla="*/ 181584 w 1326984"/>
                  <a:gd name="connsiteY78" fmla="*/ 67275 h 3232516"/>
                  <a:gd name="connsiteX79" fmla="*/ 120624 w 1326984"/>
                  <a:gd name="connsiteY79" fmla="*/ 170145 h 3232516"/>
                  <a:gd name="connsiteX80" fmla="*/ 58711 w 1326984"/>
                  <a:gd name="connsiteY80" fmla="*/ 282540 h 3232516"/>
                  <a:gd name="connsiteX81" fmla="*/ 7276 w 1326984"/>
                  <a:gd name="connsiteY81" fmla="*/ 407318 h 3232516"/>
                  <a:gd name="connsiteX82" fmla="*/ 10134 w 1326984"/>
                  <a:gd name="connsiteY82" fmla="*/ 570195 h 3232516"/>
                  <a:gd name="connsiteX83" fmla="*/ 32994 w 1326984"/>
                  <a:gd name="connsiteY83" fmla="*/ 662588 h 3232516"/>
                  <a:gd name="connsiteX84" fmla="*/ 49186 w 1326984"/>
                  <a:gd name="connsiteY84" fmla="*/ 751170 h 3232516"/>
                  <a:gd name="connsiteX85" fmla="*/ 97764 w 1326984"/>
                  <a:gd name="connsiteY85" fmla="*/ 916905 h 3232516"/>
                  <a:gd name="connsiteX86" fmla="*/ 179679 w 1326984"/>
                  <a:gd name="connsiteY86" fmla="*/ 1067400 h 3232516"/>
                  <a:gd name="connsiteX87" fmla="*/ 254926 w 1326984"/>
                  <a:gd name="connsiteY87" fmla="*/ 1212180 h 3232516"/>
                  <a:gd name="connsiteX88" fmla="*/ 316839 w 1326984"/>
                  <a:gd name="connsiteY88" fmla="*/ 1383630 h 3232516"/>
                  <a:gd name="connsiteX89" fmla="*/ 399706 w 1326984"/>
                  <a:gd name="connsiteY89" fmla="*/ 1517933 h 3232516"/>
                  <a:gd name="connsiteX90" fmla="*/ 512101 w 1326984"/>
                  <a:gd name="connsiteY90" fmla="*/ 1629375 h 3232516"/>
                  <a:gd name="connsiteX91" fmla="*/ 590206 w 1326984"/>
                  <a:gd name="connsiteY91" fmla="*/ 1711290 h 3232516"/>
                  <a:gd name="connsiteX92" fmla="*/ 568299 w 1326984"/>
                  <a:gd name="connsiteY92" fmla="*/ 1867500 h 3232516"/>
                  <a:gd name="connsiteX93" fmla="*/ 498766 w 1326984"/>
                  <a:gd name="connsiteY93" fmla="*/ 2036093 h 3232516"/>
                  <a:gd name="connsiteX94" fmla="*/ 418756 w 1326984"/>
                  <a:gd name="connsiteY94" fmla="*/ 2185635 h 3232516"/>
                  <a:gd name="connsiteX95" fmla="*/ 337794 w 1326984"/>
                  <a:gd name="connsiteY95" fmla="*/ 2328510 h 3232516"/>
                  <a:gd name="connsiteX96" fmla="*/ 313029 w 1326984"/>
                  <a:gd name="connsiteY96" fmla="*/ 2399948 h 3232516"/>
                  <a:gd name="connsiteX97" fmla="*/ 283501 w 1326984"/>
                  <a:gd name="connsiteY97" fmla="*/ 2459003 h 3232516"/>
                  <a:gd name="connsiteX98" fmla="*/ 300646 w 1326984"/>
                  <a:gd name="connsiteY98" fmla="*/ 2499960 h 3232516"/>
                  <a:gd name="connsiteX99" fmla="*/ 311124 w 1326984"/>
                  <a:gd name="connsiteY99" fmla="*/ 2499008 h 3232516"/>
                  <a:gd name="connsiteX100" fmla="*/ 334936 w 1326984"/>
                  <a:gd name="connsiteY100" fmla="*/ 2475196 h 3232516"/>
                  <a:gd name="connsiteX101" fmla="*/ 311124 w 1326984"/>
                  <a:gd name="connsiteY101" fmla="*/ 2449478 h 3232516"/>
                  <a:gd name="connsiteX102" fmla="*/ 311124 w 1326984"/>
                  <a:gd name="connsiteY102" fmla="*/ 2449478 h 32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26984" h="3232516">
                    <a:moveTo>
                      <a:pt x="311124" y="2449478"/>
                    </a:moveTo>
                    <a:cubicBezTo>
                      <a:pt x="307314" y="2449478"/>
                      <a:pt x="303504" y="2450430"/>
                      <a:pt x="300646" y="2450430"/>
                    </a:cubicBezTo>
                    <a:cubicBezTo>
                      <a:pt x="306361" y="2463765"/>
                      <a:pt x="312076" y="2477100"/>
                      <a:pt x="317791" y="2491388"/>
                    </a:cubicBezTo>
                    <a:cubicBezTo>
                      <a:pt x="353986" y="2457098"/>
                      <a:pt x="360654" y="2402805"/>
                      <a:pt x="376846" y="2357085"/>
                    </a:cubicBezTo>
                    <a:cubicBezTo>
                      <a:pt x="395896" y="2307555"/>
                      <a:pt x="420661" y="2259930"/>
                      <a:pt x="453046" y="2217068"/>
                    </a:cubicBezTo>
                    <a:cubicBezTo>
                      <a:pt x="487336" y="2173253"/>
                      <a:pt x="509244" y="2121818"/>
                      <a:pt x="534009" y="2072288"/>
                    </a:cubicBezTo>
                    <a:cubicBezTo>
                      <a:pt x="559726" y="2018948"/>
                      <a:pt x="582586" y="1964655"/>
                      <a:pt x="602589" y="1909410"/>
                    </a:cubicBezTo>
                    <a:cubicBezTo>
                      <a:pt x="635926" y="1819875"/>
                      <a:pt x="675931" y="1704623"/>
                      <a:pt x="592111" y="1629375"/>
                    </a:cubicBezTo>
                    <a:cubicBezTo>
                      <a:pt x="557821" y="1597943"/>
                      <a:pt x="517816" y="1574130"/>
                      <a:pt x="484479" y="1540793"/>
                    </a:cubicBezTo>
                    <a:cubicBezTo>
                      <a:pt x="447331" y="1503645"/>
                      <a:pt x="415899" y="1461735"/>
                      <a:pt x="389229" y="1416968"/>
                    </a:cubicBezTo>
                    <a:cubicBezTo>
                      <a:pt x="331126" y="1319813"/>
                      <a:pt x="313029" y="1206465"/>
                      <a:pt x="258736" y="1107405"/>
                    </a:cubicBezTo>
                    <a:cubicBezTo>
                      <a:pt x="205396" y="1011203"/>
                      <a:pt x="137769" y="919763"/>
                      <a:pt x="109194" y="812130"/>
                    </a:cubicBezTo>
                    <a:cubicBezTo>
                      <a:pt x="93954" y="754980"/>
                      <a:pt x="90144" y="695925"/>
                      <a:pt x="76809" y="639728"/>
                    </a:cubicBezTo>
                    <a:cubicBezTo>
                      <a:pt x="62521" y="581625"/>
                      <a:pt x="44424" y="525428"/>
                      <a:pt x="47281" y="465420"/>
                    </a:cubicBezTo>
                    <a:cubicBezTo>
                      <a:pt x="49186" y="421605"/>
                      <a:pt x="61569" y="379695"/>
                      <a:pt x="80619" y="339690"/>
                    </a:cubicBezTo>
                    <a:cubicBezTo>
                      <a:pt x="100621" y="299685"/>
                      <a:pt x="125386" y="263490"/>
                      <a:pt x="146341" y="224438"/>
                    </a:cubicBezTo>
                    <a:cubicBezTo>
                      <a:pt x="164439" y="189195"/>
                      <a:pt x="180631" y="153000"/>
                      <a:pt x="201586" y="120615"/>
                    </a:cubicBezTo>
                    <a:cubicBezTo>
                      <a:pt x="218731" y="92993"/>
                      <a:pt x="242544" y="64418"/>
                      <a:pt x="273976" y="53940"/>
                    </a:cubicBezTo>
                    <a:cubicBezTo>
                      <a:pt x="311124" y="41558"/>
                      <a:pt x="356844" y="45368"/>
                      <a:pt x="389229" y="67275"/>
                    </a:cubicBezTo>
                    <a:cubicBezTo>
                      <a:pt x="409231" y="81563"/>
                      <a:pt x="427329" y="100613"/>
                      <a:pt x="443521" y="118710"/>
                    </a:cubicBezTo>
                    <a:cubicBezTo>
                      <a:pt x="459714" y="136808"/>
                      <a:pt x="474954" y="156810"/>
                      <a:pt x="483526" y="179670"/>
                    </a:cubicBezTo>
                    <a:cubicBezTo>
                      <a:pt x="503529" y="233963"/>
                      <a:pt x="513054" y="292065"/>
                      <a:pt x="535914" y="346358"/>
                    </a:cubicBezTo>
                    <a:cubicBezTo>
                      <a:pt x="557821" y="397793"/>
                      <a:pt x="589254" y="445418"/>
                      <a:pt x="617829" y="493043"/>
                    </a:cubicBezTo>
                    <a:cubicBezTo>
                      <a:pt x="676884" y="592103"/>
                      <a:pt x="728319" y="695925"/>
                      <a:pt x="796899" y="789270"/>
                    </a:cubicBezTo>
                    <a:cubicBezTo>
                      <a:pt x="865479" y="883568"/>
                      <a:pt x="928344" y="981675"/>
                      <a:pt x="986446" y="1082640"/>
                    </a:cubicBezTo>
                    <a:cubicBezTo>
                      <a:pt x="1015021" y="1132170"/>
                      <a:pt x="1042644" y="1181700"/>
                      <a:pt x="1063599" y="1235040"/>
                    </a:cubicBezTo>
                    <a:cubicBezTo>
                      <a:pt x="1083601" y="1287428"/>
                      <a:pt x="1100746" y="1339815"/>
                      <a:pt x="1120749" y="1392203"/>
                    </a:cubicBezTo>
                    <a:cubicBezTo>
                      <a:pt x="1140751" y="1443638"/>
                      <a:pt x="1166469" y="1492215"/>
                      <a:pt x="1194091" y="1540793"/>
                    </a:cubicBezTo>
                    <a:cubicBezTo>
                      <a:pt x="1207426" y="1563653"/>
                      <a:pt x="1219809" y="1585560"/>
                      <a:pt x="1230286" y="1610325"/>
                    </a:cubicBezTo>
                    <a:cubicBezTo>
                      <a:pt x="1240764" y="1636043"/>
                      <a:pt x="1249336" y="1663665"/>
                      <a:pt x="1256956" y="1691288"/>
                    </a:cubicBezTo>
                    <a:cubicBezTo>
                      <a:pt x="1264576" y="1716053"/>
                      <a:pt x="1271244" y="1740818"/>
                      <a:pt x="1275054" y="1766535"/>
                    </a:cubicBezTo>
                    <a:cubicBezTo>
                      <a:pt x="1279816" y="1795110"/>
                      <a:pt x="1278864" y="1822733"/>
                      <a:pt x="1278864" y="1851308"/>
                    </a:cubicBezTo>
                    <a:cubicBezTo>
                      <a:pt x="1279816" y="1910363"/>
                      <a:pt x="1278864" y="1964655"/>
                      <a:pt x="1255051" y="2018948"/>
                    </a:cubicBezTo>
                    <a:cubicBezTo>
                      <a:pt x="1232191" y="2071335"/>
                      <a:pt x="1200759" y="2118960"/>
                      <a:pt x="1172184" y="2167538"/>
                    </a:cubicBezTo>
                    <a:cubicBezTo>
                      <a:pt x="1143609" y="2217068"/>
                      <a:pt x="1113129" y="2263740"/>
                      <a:pt x="1081696" y="2311365"/>
                    </a:cubicBezTo>
                    <a:cubicBezTo>
                      <a:pt x="1053121" y="2356133"/>
                      <a:pt x="1031214" y="2405663"/>
                      <a:pt x="1005496" y="2452335"/>
                    </a:cubicBezTo>
                    <a:cubicBezTo>
                      <a:pt x="980731" y="2498055"/>
                      <a:pt x="953109" y="2542823"/>
                      <a:pt x="919771" y="2581875"/>
                    </a:cubicBezTo>
                    <a:cubicBezTo>
                      <a:pt x="856906" y="2654265"/>
                      <a:pt x="798804" y="2733323"/>
                      <a:pt x="781659" y="2829525"/>
                    </a:cubicBezTo>
                    <a:cubicBezTo>
                      <a:pt x="772134" y="2880960"/>
                      <a:pt x="775944" y="2931443"/>
                      <a:pt x="778801" y="2982878"/>
                    </a:cubicBezTo>
                    <a:cubicBezTo>
                      <a:pt x="781659" y="3028598"/>
                      <a:pt x="783564" y="3073365"/>
                      <a:pt x="751179" y="3109560"/>
                    </a:cubicBezTo>
                    <a:cubicBezTo>
                      <a:pt x="724509" y="3140040"/>
                      <a:pt x="693076" y="3163853"/>
                      <a:pt x="676884" y="3201953"/>
                    </a:cubicBezTo>
                    <a:cubicBezTo>
                      <a:pt x="670216" y="3218146"/>
                      <a:pt x="690219" y="3237196"/>
                      <a:pt x="706411" y="3231480"/>
                    </a:cubicBezTo>
                    <a:cubicBezTo>
                      <a:pt x="784516" y="3201000"/>
                      <a:pt x="813091" y="3114323"/>
                      <a:pt x="829284" y="3039075"/>
                    </a:cubicBezTo>
                    <a:cubicBezTo>
                      <a:pt x="837856" y="3000975"/>
                      <a:pt x="844524" y="2961923"/>
                      <a:pt x="852144" y="2923823"/>
                    </a:cubicBezTo>
                    <a:cubicBezTo>
                      <a:pt x="857859" y="2893343"/>
                      <a:pt x="862621" y="2862863"/>
                      <a:pt x="868336" y="2832383"/>
                    </a:cubicBezTo>
                    <a:cubicBezTo>
                      <a:pt x="873099" y="2810475"/>
                      <a:pt x="876909" y="2788568"/>
                      <a:pt x="887386" y="2767613"/>
                    </a:cubicBezTo>
                    <a:cubicBezTo>
                      <a:pt x="907389" y="2726655"/>
                      <a:pt x="939774" y="2679983"/>
                      <a:pt x="929296" y="2631405"/>
                    </a:cubicBezTo>
                    <a:cubicBezTo>
                      <a:pt x="923581" y="2600925"/>
                      <a:pt x="877861" y="2614260"/>
                      <a:pt x="883576" y="2643788"/>
                    </a:cubicBezTo>
                    <a:cubicBezTo>
                      <a:pt x="886434" y="2657123"/>
                      <a:pt x="878814" y="2674268"/>
                      <a:pt x="873099" y="2687603"/>
                    </a:cubicBezTo>
                    <a:cubicBezTo>
                      <a:pt x="865479" y="2705700"/>
                      <a:pt x="855954" y="2723798"/>
                      <a:pt x="846429" y="2741896"/>
                    </a:cubicBezTo>
                    <a:cubicBezTo>
                      <a:pt x="825474" y="2785710"/>
                      <a:pt x="819759" y="2834288"/>
                      <a:pt x="811186" y="2881913"/>
                    </a:cubicBezTo>
                    <a:cubicBezTo>
                      <a:pt x="804519" y="2920965"/>
                      <a:pt x="796899" y="2960971"/>
                      <a:pt x="789279" y="3000023"/>
                    </a:cubicBezTo>
                    <a:cubicBezTo>
                      <a:pt x="781659" y="3036218"/>
                      <a:pt x="774039" y="3073365"/>
                      <a:pt x="759751" y="3107655"/>
                    </a:cubicBezTo>
                    <a:cubicBezTo>
                      <a:pt x="746416" y="3138135"/>
                      <a:pt x="727366" y="3172425"/>
                      <a:pt x="694029" y="3185760"/>
                    </a:cubicBezTo>
                    <a:cubicBezTo>
                      <a:pt x="703554" y="3195285"/>
                      <a:pt x="714031" y="3205763"/>
                      <a:pt x="723556" y="3215288"/>
                    </a:cubicBezTo>
                    <a:cubicBezTo>
                      <a:pt x="738796" y="3180046"/>
                      <a:pt x="776896" y="3157185"/>
                      <a:pt x="799756" y="3126705"/>
                    </a:cubicBezTo>
                    <a:cubicBezTo>
                      <a:pt x="830236" y="3084796"/>
                      <a:pt x="830236" y="3033360"/>
                      <a:pt x="827379" y="2983830"/>
                    </a:cubicBezTo>
                    <a:cubicBezTo>
                      <a:pt x="824521" y="2932396"/>
                      <a:pt x="819759" y="2881913"/>
                      <a:pt x="830236" y="2831430"/>
                    </a:cubicBezTo>
                    <a:cubicBezTo>
                      <a:pt x="839761" y="2785710"/>
                      <a:pt x="859764" y="2744753"/>
                      <a:pt x="885481" y="2705700"/>
                    </a:cubicBezTo>
                    <a:cubicBezTo>
                      <a:pt x="913104" y="2663790"/>
                      <a:pt x="947394" y="2628548"/>
                      <a:pt x="976921" y="2588543"/>
                    </a:cubicBezTo>
                    <a:cubicBezTo>
                      <a:pt x="1010259" y="2544728"/>
                      <a:pt x="1037881" y="2497103"/>
                      <a:pt x="1062646" y="2448525"/>
                    </a:cubicBezTo>
                    <a:cubicBezTo>
                      <a:pt x="1088364" y="2398996"/>
                      <a:pt x="1113129" y="2351371"/>
                      <a:pt x="1143609" y="2304698"/>
                    </a:cubicBezTo>
                    <a:cubicBezTo>
                      <a:pt x="1175041" y="2257073"/>
                      <a:pt x="1203616" y="2208496"/>
                      <a:pt x="1232191" y="2158965"/>
                    </a:cubicBezTo>
                    <a:cubicBezTo>
                      <a:pt x="1261719" y="2109435"/>
                      <a:pt x="1292199" y="2059905"/>
                      <a:pt x="1311249" y="2005613"/>
                    </a:cubicBezTo>
                    <a:cubicBezTo>
                      <a:pt x="1331251" y="1948463"/>
                      <a:pt x="1326489" y="1888455"/>
                      <a:pt x="1326489" y="1829400"/>
                    </a:cubicBezTo>
                    <a:cubicBezTo>
                      <a:pt x="1326489" y="1719863"/>
                      <a:pt x="1288389" y="1608420"/>
                      <a:pt x="1233144" y="1514123"/>
                    </a:cubicBezTo>
                    <a:cubicBezTo>
                      <a:pt x="1204569" y="1465545"/>
                      <a:pt x="1179804" y="1416015"/>
                      <a:pt x="1159801" y="1363628"/>
                    </a:cubicBezTo>
                    <a:cubicBezTo>
                      <a:pt x="1139799" y="1310288"/>
                      <a:pt x="1122654" y="1255995"/>
                      <a:pt x="1100746" y="1203608"/>
                    </a:cubicBezTo>
                    <a:cubicBezTo>
                      <a:pt x="1077886" y="1148363"/>
                      <a:pt x="1049311" y="1096928"/>
                      <a:pt x="1019784" y="1045493"/>
                    </a:cubicBezTo>
                    <a:cubicBezTo>
                      <a:pt x="990256" y="995010"/>
                      <a:pt x="959776" y="944528"/>
                      <a:pt x="928344" y="895950"/>
                    </a:cubicBezTo>
                    <a:cubicBezTo>
                      <a:pt x="895959" y="846420"/>
                      <a:pt x="861669" y="798795"/>
                      <a:pt x="827379" y="750218"/>
                    </a:cubicBezTo>
                    <a:cubicBezTo>
                      <a:pt x="793089" y="702593"/>
                      <a:pt x="763561" y="652110"/>
                      <a:pt x="734034" y="600675"/>
                    </a:cubicBezTo>
                    <a:cubicBezTo>
                      <a:pt x="705459" y="550193"/>
                      <a:pt x="677836" y="498758"/>
                      <a:pt x="647356" y="449228"/>
                    </a:cubicBezTo>
                    <a:cubicBezTo>
                      <a:pt x="617829" y="400650"/>
                      <a:pt x="586396" y="352073"/>
                      <a:pt x="568299" y="297780"/>
                    </a:cubicBezTo>
                    <a:cubicBezTo>
                      <a:pt x="550201" y="244440"/>
                      <a:pt x="543534" y="183480"/>
                      <a:pt x="514959" y="133950"/>
                    </a:cubicBezTo>
                    <a:cubicBezTo>
                      <a:pt x="501624" y="111090"/>
                      <a:pt x="484479" y="90135"/>
                      <a:pt x="465429" y="71085"/>
                    </a:cubicBezTo>
                    <a:cubicBezTo>
                      <a:pt x="448284" y="52988"/>
                      <a:pt x="429234" y="34890"/>
                      <a:pt x="408279" y="22508"/>
                    </a:cubicBezTo>
                    <a:cubicBezTo>
                      <a:pt x="370179" y="-1305"/>
                      <a:pt x="319696" y="-4162"/>
                      <a:pt x="275881" y="4410"/>
                    </a:cubicBezTo>
                    <a:cubicBezTo>
                      <a:pt x="237781" y="12030"/>
                      <a:pt x="205396" y="36795"/>
                      <a:pt x="181584" y="67275"/>
                    </a:cubicBezTo>
                    <a:cubicBezTo>
                      <a:pt x="156819" y="98708"/>
                      <a:pt x="138721" y="134903"/>
                      <a:pt x="120624" y="170145"/>
                    </a:cubicBezTo>
                    <a:cubicBezTo>
                      <a:pt x="101574" y="208245"/>
                      <a:pt x="79666" y="244440"/>
                      <a:pt x="58711" y="282540"/>
                    </a:cubicBezTo>
                    <a:cubicBezTo>
                      <a:pt x="36804" y="321593"/>
                      <a:pt x="15849" y="363503"/>
                      <a:pt x="7276" y="407318"/>
                    </a:cubicBezTo>
                    <a:cubicBezTo>
                      <a:pt x="-4154" y="461610"/>
                      <a:pt x="-1296" y="516855"/>
                      <a:pt x="10134" y="570195"/>
                    </a:cubicBezTo>
                    <a:cubicBezTo>
                      <a:pt x="16801" y="600675"/>
                      <a:pt x="26326" y="631155"/>
                      <a:pt x="32994" y="662588"/>
                    </a:cubicBezTo>
                    <a:cubicBezTo>
                      <a:pt x="39661" y="692115"/>
                      <a:pt x="44424" y="721643"/>
                      <a:pt x="49186" y="751170"/>
                    </a:cubicBezTo>
                    <a:cubicBezTo>
                      <a:pt x="58711" y="809273"/>
                      <a:pt x="72999" y="863565"/>
                      <a:pt x="97764" y="916905"/>
                    </a:cubicBezTo>
                    <a:cubicBezTo>
                      <a:pt x="121576" y="968340"/>
                      <a:pt x="151104" y="1017870"/>
                      <a:pt x="179679" y="1067400"/>
                    </a:cubicBezTo>
                    <a:cubicBezTo>
                      <a:pt x="207301" y="1114073"/>
                      <a:pt x="236829" y="1160745"/>
                      <a:pt x="254926" y="1212180"/>
                    </a:cubicBezTo>
                    <a:cubicBezTo>
                      <a:pt x="275881" y="1269330"/>
                      <a:pt x="292074" y="1328385"/>
                      <a:pt x="316839" y="1383630"/>
                    </a:cubicBezTo>
                    <a:cubicBezTo>
                      <a:pt x="338746" y="1432208"/>
                      <a:pt x="367321" y="1476975"/>
                      <a:pt x="399706" y="1517933"/>
                    </a:cubicBezTo>
                    <a:cubicBezTo>
                      <a:pt x="432091" y="1559843"/>
                      <a:pt x="469239" y="1596990"/>
                      <a:pt x="512101" y="1629375"/>
                    </a:cubicBezTo>
                    <a:cubicBezTo>
                      <a:pt x="541629" y="1652235"/>
                      <a:pt x="578776" y="1673190"/>
                      <a:pt x="590206" y="1711290"/>
                    </a:cubicBezTo>
                    <a:cubicBezTo>
                      <a:pt x="605446" y="1763678"/>
                      <a:pt x="585444" y="1818923"/>
                      <a:pt x="568299" y="1867500"/>
                    </a:cubicBezTo>
                    <a:cubicBezTo>
                      <a:pt x="547344" y="1924650"/>
                      <a:pt x="525436" y="1981800"/>
                      <a:pt x="498766" y="2036093"/>
                    </a:cubicBezTo>
                    <a:cubicBezTo>
                      <a:pt x="474954" y="2086575"/>
                      <a:pt x="452094" y="2140868"/>
                      <a:pt x="418756" y="2185635"/>
                    </a:cubicBezTo>
                    <a:cubicBezTo>
                      <a:pt x="385419" y="2230403"/>
                      <a:pt x="359701" y="2276123"/>
                      <a:pt x="337794" y="2328510"/>
                    </a:cubicBezTo>
                    <a:cubicBezTo>
                      <a:pt x="328269" y="2352323"/>
                      <a:pt x="320649" y="2376135"/>
                      <a:pt x="313029" y="2399948"/>
                    </a:cubicBezTo>
                    <a:cubicBezTo>
                      <a:pt x="306361" y="2420903"/>
                      <a:pt x="299694" y="2443763"/>
                      <a:pt x="283501" y="2459003"/>
                    </a:cubicBezTo>
                    <a:cubicBezTo>
                      <a:pt x="269214" y="2472338"/>
                      <a:pt x="279691" y="2501865"/>
                      <a:pt x="300646" y="2499960"/>
                    </a:cubicBezTo>
                    <a:cubicBezTo>
                      <a:pt x="304456" y="2499960"/>
                      <a:pt x="308266" y="2499008"/>
                      <a:pt x="311124" y="2499008"/>
                    </a:cubicBezTo>
                    <a:cubicBezTo>
                      <a:pt x="323506" y="2497103"/>
                      <a:pt x="334936" y="2489483"/>
                      <a:pt x="334936" y="2475196"/>
                    </a:cubicBezTo>
                    <a:cubicBezTo>
                      <a:pt x="334936" y="2461860"/>
                      <a:pt x="323506" y="2447573"/>
                      <a:pt x="311124" y="2449478"/>
                    </a:cubicBezTo>
                    <a:lnTo>
                      <a:pt x="311124" y="2449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8" name="Freeform: Shape 97">
                <a:extLst>
                  <a:ext uri="{FF2B5EF4-FFF2-40B4-BE49-F238E27FC236}">
                    <a16:creationId xmlns:a16="http://schemas.microsoft.com/office/drawing/2014/main" id="{F27EDB88-98F8-4C19-A1FD-5A2F424DB18B}"/>
                  </a:ext>
                </a:extLst>
              </p:cNvPr>
              <p:cNvSpPr/>
              <p:nvPr/>
            </p:nvSpPr>
            <p:spPr>
              <a:xfrm>
                <a:off x="6871884" y="1650821"/>
                <a:ext cx="966632" cy="2161878"/>
              </a:xfrm>
              <a:custGeom>
                <a:avLst/>
                <a:gdLst>
                  <a:gd name="connsiteX0" fmla="*/ 332825 w 966632"/>
                  <a:gd name="connsiteY0" fmla="*/ 2146796 h 2161878"/>
                  <a:gd name="connsiteX1" fmla="*/ 350923 w 966632"/>
                  <a:gd name="connsiteY1" fmla="*/ 2079168 h 2161878"/>
                  <a:gd name="connsiteX2" fmla="*/ 353780 w 966632"/>
                  <a:gd name="connsiteY2" fmla="*/ 2047735 h 2161878"/>
                  <a:gd name="connsiteX3" fmla="*/ 361400 w 966632"/>
                  <a:gd name="connsiteY3" fmla="*/ 2014398 h 2161878"/>
                  <a:gd name="connsiteX4" fmla="*/ 379498 w 966632"/>
                  <a:gd name="connsiteY4" fmla="*/ 1947723 h 2161878"/>
                  <a:gd name="connsiteX5" fmla="*/ 409025 w 966632"/>
                  <a:gd name="connsiteY5" fmla="*/ 1889621 h 2161878"/>
                  <a:gd name="connsiteX6" fmla="*/ 591905 w 966632"/>
                  <a:gd name="connsiteY6" fmla="*/ 1651496 h 2161878"/>
                  <a:gd name="connsiteX7" fmla="*/ 707158 w 966632"/>
                  <a:gd name="connsiteY7" fmla="*/ 1369556 h 2161878"/>
                  <a:gd name="connsiteX8" fmla="*/ 770975 w 966632"/>
                  <a:gd name="connsiteY8" fmla="*/ 1230491 h 2161878"/>
                  <a:gd name="connsiteX9" fmla="*/ 820505 w 966632"/>
                  <a:gd name="connsiteY9" fmla="*/ 1088568 h 2161878"/>
                  <a:gd name="connsiteX10" fmla="*/ 870988 w 966632"/>
                  <a:gd name="connsiteY10" fmla="*/ 945693 h 2161878"/>
                  <a:gd name="connsiteX11" fmla="*/ 938615 w 966632"/>
                  <a:gd name="connsiteY11" fmla="*/ 808533 h 2161878"/>
                  <a:gd name="connsiteX12" fmla="*/ 966238 w 966632"/>
                  <a:gd name="connsiteY12" fmla="*/ 657086 h 2161878"/>
                  <a:gd name="connsiteX13" fmla="*/ 965285 w 966632"/>
                  <a:gd name="connsiteY13" fmla="*/ 577075 h 2161878"/>
                  <a:gd name="connsiteX14" fmla="*/ 957665 w 966632"/>
                  <a:gd name="connsiteY14" fmla="*/ 508496 h 2161878"/>
                  <a:gd name="connsiteX15" fmla="*/ 809075 w 966632"/>
                  <a:gd name="connsiteY15" fmla="*/ 301803 h 2161878"/>
                  <a:gd name="connsiteX16" fmla="*/ 696680 w 966632"/>
                  <a:gd name="connsiteY16" fmla="*/ 230366 h 2161878"/>
                  <a:gd name="connsiteX17" fmla="*/ 624290 w 966632"/>
                  <a:gd name="connsiteY17" fmla="*/ 197028 h 2161878"/>
                  <a:gd name="connsiteX18" fmla="*/ 556663 w 966632"/>
                  <a:gd name="connsiteY18" fmla="*/ 157975 h 2161878"/>
                  <a:gd name="connsiteX19" fmla="*/ 417598 w 966632"/>
                  <a:gd name="connsiteY19" fmla="*/ 90348 h 2161878"/>
                  <a:gd name="connsiteX20" fmla="*/ 366163 w 966632"/>
                  <a:gd name="connsiteY20" fmla="*/ 49391 h 2161878"/>
                  <a:gd name="connsiteX21" fmla="*/ 309965 w 966632"/>
                  <a:gd name="connsiteY21" fmla="*/ 22720 h 2161878"/>
                  <a:gd name="connsiteX22" fmla="*/ 249005 w 966632"/>
                  <a:gd name="connsiteY22" fmla="*/ 14148 h 2161878"/>
                  <a:gd name="connsiteX23" fmla="*/ 194713 w 966632"/>
                  <a:gd name="connsiteY23" fmla="*/ 5575 h 2161878"/>
                  <a:gd name="connsiteX24" fmla="*/ 71840 w 966632"/>
                  <a:gd name="connsiteY24" fmla="*/ 1766 h 2161878"/>
                  <a:gd name="connsiteX25" fmla="*/ 18500 w 966632"/>
                  <a:gd name="connsiteY25" fmla="*/ 11291 h 2161878"/>
                  <a:gd name="connsiteX26" fmla="*/ 2308 w 966632"/>
                  <a:gd name="connsiteY26" fmla="*/ 27483 h 2161878"/>
                  <a:gd name="connsiteX27" fmla="*/ 403 w 966632"/>
                  <a:gd name="connsiteY27" fmla="*/ 42723 h 2161878"/>
                  <a:gd name="connsiteX28" fmla="*/ 16595 w 966632"/>
                  <a:gd name="connsiteY28" fmla="*/ 72250 h 2161878"/>
                  <a:gd name="connsiteX29" fmla="*/ 46123 w 966632"/>
                  <a:gd name="connsiteY29" fmla="*/ 56058 h 2161878"/>
                  <a:gd name="connsiteX30" fmla="*/ 48028 w 966632"/>
                  <a:gd name="connsiteY30" fmla="*/ 40818 h 2161878"/>
                  <a:gd name="connsiteX31" fmla="*/ 31835 w 966632"/>
                  <a:gd name="connsiteY31" fmla="*/ 57011 h 2161878"/>
                  <a:gd name="connsiteX32" fmla="*/ 140420 w 966632"/>
                  <a:gd name="connsiteY32" fmla="*/ 47486 h 2161878"/>
                  <a:gd name="connsiteX33" fmla="*/ 245195 w 966632"/>
                  <a:gd name="connsiteY33" fmla="*/ 59868 h 2161878"/>
                  <a:gd name="connsiteX34" fmla="*/ 306155 w 966632"/>
                  <a:gd name="connsiteY34" fmla="*/ 68441 h 2161878"/>
                  <a:gd name="connsiteX35" fmla="*/ 349970 w 966632"/>
                  <a:gd name="connsiteY35" fmla="*/ 96063 h 2161878"/>
                  <a:gd name="connsiteX36" fmla="*/ 408073 w 966632"/>
                  <a:gd name="connsiteY36" fmla="*/ 136068 h 2161878"/>
                  <a:gd name="connsiteX37" fmla="*/ 476653 w 966632"/>
                  <a:gd name="connsiteY37" fmla="*/ 167500 h 2161878"/>
                  <a:gd name="connsiteX38" fmla="*/ 612860 w 966632"/>
                  <a:gd name="connsiteY38" fmla="*/ 240843 h 2161878"/>
                  <a:gd name="connsiteX39" fmla="*/ 736685 w 966632"/>
                  <a:gd name="connsiteY39" fmla="*/ 304661 h 2161878"/>
                  <a:gd name="connsiteX40" fmla="*/ 901468 w 966632"/>
                  <a:gd name="connsiteY40" fmla="*/ 480873 h 2161878"/>
                  <a:gd name="connsiteX41" fmla="*/ 919565 w 966632"/>
                  <a:gd name="connsiteY41" fmla="*/ 604698 h 2161878"/>
                  <a:gd name="connsiteX42" fmla="*/ 907183 w 966632"/>
                  <a:gd name="connsiteY42" fmla="*/ 753288 h 2161878"/>
                  <a:gd name="connsiteX43" fmla="*/ 846223 w 966632"/>
                  <a:gd name="connsiteY43" fmla="*/ 884733 h 2161878"/>
                  <a:gd name="connsiteX44" fmla="*/ 790025 w 966632"/>
                  <a:gd name="connsiteY44" fmla="*/ 1026656 h 2161878"/>
                  <a:gd name="connsiteX45" fmla="*/ 743353 w 966632"/>
                  <a:gd name="connsiteY45" fmla="*/ 1168578 h 2161878"/>
                  <a:gd name="connsiteX46" fmla="*/ 716683 w 966632"/>
                  <a:gd name="connsiteY46" fmla="*/ 1234301 h 2161878"/>
                  <a:gd name="connsiteX47" fmla="*/ 683346 w 966632"/>
                  <a:gd name="connsiteY47" fmla="*/ 1300976 h 2161878"/>
                  <a:gd name="connsiteX48" fmla="*/ 576665 w 966632"/>
                  <a:gd name="connsiteY48" fmla="*/ 1578153 h 2161878"/>
                  <a:gd name="connsiteX49" fmla="*/ 402358 w 966632"/>
                  <a:gd name="connsiteY49" fmla="*/ 1815326 h 2161878"/>
                  <a:gd name="connsiteX50" fmla="*/ 332825 w 966632"/>
                  <a:gd name="connsiteY50" fmla="*/ 1937246 h 2161878"/>
                  <a:gd name="connsiteX51" fmla="*/ 315680 w 966632"/>
                  <a:gd name="connsiteY51" fmla="*/ 2002016 h 2161878"/>
                  <a:gd name="connsiteX52" fmla="*/ 305203 w 966632"/>
                  <a:gd name="connsiteY52" fmla="*/ 2067738 h 2161878"/>
                  <a:gd name="connsiteX53" fmla="*/ 288058 w 966632"/>
                  <a:gd name="connsiteY53" fmla="*/ 2128698 h 2161878"/>
                  <a:gd name="connsiteX54" fmla="*/ 304250 w 966632"/>
                  <a:gd name="connsiteY54" fmla="*/ 2158226 h 2161878"/>
                  <a:gd name="connsiteX55" fmla="*/ 332825 w 966632"/>
                  <a:gd name="connsiteY55" fmla="*/ 2146796 h 2161878"/>
                  <a:gd name="connsiteX56" fmla="*/ 332825 w 966632"/>
                  <a:gd name="connsiteY56" fmla="*/ 2146796 h 2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66632" h="2161878">
                    <a:moveTo>
                      <a:pt x="332825" y="2146796"/>
                    </a:moveTo>
                    <a:cubicBezTo>
                      <a:pt x="336635" y="2123936"/>
                      <a:pt x="348065" y="2102981"/>
                      <a:pt x="350923" y="2079168"/>
                    </a:cubicBezTo>
                    <a:cubicBezTo>
                      <a:pt x="351875" y="2068691"/>
                      <a:pt x="351875" y="2058213"/>
                      <a:pt x="353780" y="2047735"/>
                    </a:cubicBezTo>
                    <a:cubicBezTo>
                      <a:pt x="355685" y="2036306"/>
                      <a:pt x="358543" y="2024876"/>
                      <a:pt x="361400" y="2014398"/>
                    </a:cubicBezTo>
                    <a:cubicBezTo>
                      <a:pt x="367115" y="1992491"/>
                      <a:pt x="371878" y="1969631"/>
                      <a:pt x="379498" y="1947723"/>
                    </a:cubicBezTo>
                    <a:cubicBezTo>
                      <a:pt x="386165" y="1926768"/>
                      <a:pt x="396643" y="1907718"/>
                      <a:pt x="409025" y="1889621"/>
                    </a:cubicBezTo>
                    <a:cubicBezTo>
                      <a:pt x="464270" y="1805801"/>
                      <a:pt x="539518" y="1737221"/>
                      <a:pt x="591905" y="1651496"/>
                    </a:cubicBezTo>
                    <a:cubicBezTo>
                      <a:pt x="645246" y="1564818"/>
                      <a:pt x="670963" y="1463853"/>
                      <a:pt x="707158" y="1369556"/>
                    </a:cubicBezTo>
                    <a:cubicBezTo>
                      <a:pt x="725255" y="1321931"/>
                      <a:pt x="750973" y="1277163"/>
                      <a:pt x="770975" y="1230491"/>
                    </a:cubicBezTo>
                    <a:cubicBezTo>
                      <a:pt x="790025" y="1183818"/>
                      <a:pt x="805265" y="1136193"/>
                      <a:pt x="820505" y="1088568"/>
                    </a:cubicBezTo>
                    <a:cubicBezTo>
                      <a:pt x="835746" y="1040943"/>
                      <a:pt x="850985" y="992366"/>
                      <a:pt x="870988" y="945693"/>
                    </a:cubicBezTo>
                    <a:cubicBezTo>
                      <a:pt x="891943" y="899021"/>
                      <a:pt x="918613" y="856158"/>
                      <a:pt x="938615" y="808533"/>
                    </a:cubicBezTo>
                    <a:cubicBezTo>
                      <a:pt x="958618" y="759956"/>
                      <a:pt x="965285" y="708521"/>
                      <a:pt x="966238" y="657086"/>
                    </a:cubicBezTo>
                    <a:cubicBezTo>
                      <a:pt x="967190" y="630416"/>
                      <a:pt x="966238" y="603746"/>
                      <a:pt x="965285" y="577075"/>
                    </a:cubicBezTo>
                    <a:cubicBezTo>
                      <a:pt x="964333" y="554216"/>
                      <a:pt x="963380" y="531356"/>
                      <a:pt x="957665" y="508496"/>
                    </a:cubicBezTo>
                    <a:cubicBezTo>
                      <a:pt x="937663" y="423723"/>
                      <a:pt x="875750" y="354191"/>
                      <a:pt x="809075" y="301803"/>
                    </a:cubicBezTo>
                    <a:cubicBezTo>
                      <a:pt x="773833" y="275133"/>
                      <a:pt x="736685" y="250368"/>
                      <a:pt x="696680" y="230366"/>
                    </a:cubicBezTo>
                    <a:cubicBezTo>
                      <a:pt x="672868" y="218936"/>
                      <a:pt x="648103" y="208458"/>
                      <a:pt x="624290" y="197028"/>
                    </a:cubicBezTo>
                    <a:cubicBezTo>
                      <a:pt x="600478" y="185598"/>
                      <a:pt x="578571" y="171311"/>
                      <a:pt x="556663" y="157975"/>
                    </a:cubicBezTo>
                    <a:cubicBezTo>
                      <a:pt x="511895" y="132258"/>
                      <a:pt x="463318" y="114161"/>
                      <a:pt x="417598" y="90348"/>
                    </a:cubicBezTo>
                    <a:cubicBezTo>
                      <a:pt x="397595" y="79871"/>
                      <a:pt x="383308" y="63678"/>
                      <a:pt x="366163" y="49391"/>
                    </a:cubicBezTo>
                    <a:cubicBezTo>
                      <a:pt x="349018" y="35103"/>
                      <a:pt x="331873" y="27483"/>
                      <a:pt x="309965" y="22720"/>
                    </a:cubicBezTo>
                    <a:cubicBezTo>
                      <a:pt x="289963" y="18911"/>
                      <a:pt x="269960" y="17958"/>
                      <a:pt x="249005" y="14148"/>
                    </a:cubicBezTo>
                    <a:cubicBezTo>
                      <a:pt x="230908" y="11291"/>
                      <a:pt x="212810" y="7481"/>
                      <a:pt x="194713" y="5575"/>
                    </a:cubicBezTo>
                    <a:cubicBezTo>
                      <a:pt x="153755" y="813"/>
                      <a:pt x="112798" y="-2044"/>
                      <a:pt x="71840" y="1766"/>
                    </a:cubicBezTo>
                    <a:cubicBezTo>
                      <a:pt x="53743" y="3670"/>
                      <a:pt x="35645" y="5575"/>
                      <a:pt x="18500" y="11291"/>
                    </a:cubicBezTo>
                    <a:cubicBezTo>
                      <a:pt x="10880" y="14148"/>
                      <a:pt x="3260" y="19863"/>
                      <a:pt x="2308" y="27483"/>
                    </a:cubicBezTo>
                    <a:cubicBezTo>
                      <a:pt x="1355" y="32245"/>
                      <a:pt x="403" y="37008"/>
                      <a:pt x="403" y="42723"/>
                    </a:cubicBezTo>
                    <a:cubicBezTo>
                      <a:pt x="-1502" y="55106"/>
                      <a:pt x="3260" y="68441"/>
                      <a:pt x="16595" y="72250"/>
                    </a:cubicBezTo>
                    <a:cubicBezTo>
                      <a:pt x="28025" y="75108"/>
                      <a:pt x="44218" y="68441"/>
                      <a:pt x="46123" y="56058"/>
                    </a:cubicBezTo>
                    <a:cubicBezTo>
                      <a:pt x="47075" y="51295"/>
                      <a:pt x="48028" y="46533"/>
                      <a:pt x="48028" y="40818"/>
                    </a:cubicBezTo>
                    <a:cubicBezTo>
                      <a:pt x="42313" y="46533"/>
                      <a:pt x="36598" y="52248"/>
                      <a:pt x="31835" y="57011"/>
                    </a:cubicBezTo>
                    <a:cubicBezTo>
                      <a:pt x="66125" y="45581"/>
                      <a:pt x="104225" y="46533"/>
                      <a:pt x="140420" y="47486"/>
                    </a:cubicBezTo>
                    <a:cubicBezTo>
                      <a:pt x="176615" y="49391"/>
                      <a:pt x="209953" y="55106"/>
                      <a:pt x="245195" y="59868"/>
                    </a:cubicBezTo>
                    <a:cubicBezTo>
                      <a:pt x="265198" y="62725"/>
                      <a:pt x="286153" y="63678"/>
                      <a:pt x="306155" y="68441"/>
                    </a:cubicBezTo>
                    <a:cubicBezTo>
                      <a:pt x="325205" y="72250"/>
                      <a:pt x="335683" y="82728"/>
                      <a:pt x="349970" y="96063"/>
                    </a:cubicBezTo>
                    <a:cubicBezTo>
                      <a:pt x="368068" y="113208"/>
                      <a:pt x="386165" y="125591"/>
                      <a:pt x="408073" y="136068"/>
                    </a:cubicBezTo>
                    <a:cubicBezTo>
                      <a:pt x="430933" y="147498"/>
                      <a:pt x="453793" y="157023"/>
                      <a:pt x="476653" y="167500"/>
                    </a:cubicBezTo>
                    <a:cubicBezTo>
                      <a:pt x="524278" y="189408"/>
                      <a:pt x="566188" y="219888"/>
                      <a:pt x="612860" y="240843"/>
                    </a:cubicBezTo>
                    <a:cubicBezTo>
                      <a:pt x="655723" y="259893"/>
                      <a:pt x="697633" y="278943"/>
                      <a:pt x="736685" y="304661"/>
                    </a:cubicBezTo>
                    <a:cubicBezTo>
                      <a:pt x="803360" y="348475"/>
                      <a:pt x="870035" y="405625"/>
                      <a:pt x="901468" y="480873"/>
                    </a:cubicBezTo>
                    <a:cubicBezTo>
                      <a:pt x="917660" y="520878"/>
                      <a:pt x="918613" y="561836"/>
                      <a:pt x="919565" y="604698"/>
                    </a:cubicBezTo>
                    <a:cubicBezTo>
                      <a:pt x="920518" y="654228"/>
                      <a:pt x="920518" y="704711"/>
                      <a:pt x="907183" y="753288"/>
                    </a:cubicBezTo>
                    <a:cubicBezTo>
                      <a:pt x="893848" y="799961"/>
                      <a:pt x="868130" y="841871"/>
                      <a:pt x="846223" y="884733"/>
                    </a:cubicBezTo>
                    <a:cubicBezTo>
                      <a:pt x="823363" y="930453"/>
                      <a:pt x="805265" y="978078"/>
                      <a:pt x="790025" y="1026656"/>
                    </a:cubicBezTo>
                    <a:cubicBezTo>
                      <a:pt x="774785" y="1074281"/>
                      <a:pt x="760498" y="1121906"/>
                      <a:pt x="743353" y="1168578"/>
                    </a:cubicBezTo>
                    <a:cubicBezTo>
                      <a:pt x="735733" y="1190485"/>
                      <a:pt x="726208" y="1212393"/>
                      <a:pt x="716683" y="1234301"/>
                    </a:cubicBezTo>
                    <a:cubicBezTo>
                      <a:pt x="706205" y="1257160"/>
                      <a:pt x="693823" y="1278116"/>
                      <a:pt x="683346" y="1300976"/>
                    </a:cubicBezTo>
                    <a:cubicBezTo>
                      <a:pt x="643340" y="1391463"/>
                      <a:pt x="620480" y="1488618"/>
                      <a:pt x="576665" y="1578153"/>
                    </a:cubicBezTo>
                    <a:cubicBezTo>
                      <a:pt x="532850" y="1667688"/>
                      <a:pt x="462365" y="1737221"/>
                      <a:pt x="402358" y="1815326"/>
                    </a:cubicBezTo>
                    <a:cubicBezTo>
                      <a:pt x="373783" y="1853426"/>
                      <a:pt x="346160" y="1891526"/>
                      <a:pt x="332825" y="1937246"/>
                    </a:cubicBezTo>
                    <a:cubicBezTo>
                      <a:pt x="326158" y="1958201"/>
                      <a:pt x="321395" y="1980108"/>
                      <a:pt x="315680" y="2002016"/>
                    </a:cubicBezTo>
                    <a:cubicBezTo>
                      <a:pt x="309965" y="2023923"/>
                      <a:pt x="308060" y="2045831"/>
                      <a:pt x="305203" y="2067738"/>
                    </a:cubicBezTo>
                    <a:cubicBezTo>
                      <a:pt x="302345" y="2088693"/>
                      <a:pt x="290915" y="2107743"/>
                      <a:pt x="288058" y="2128698"/>
                    </a:cubicBezTo>
                    <a:cubicBezTo>
                      <a:pt x="286153" y="2141081"/>
                      <a:pt x="290915" y="2154416"/>
                      <a:pt x="304250" y="2158226"/>
                    </a:cubicBezTo>
                    <a:cubicBezTo>
                      <a:pt x="314728" y="2166798"/>
                      <a:pt x="330920" y="2159178"/>
                      <a:pt x="332825" y="2146796"/>
                    </a:cubicBezTo>
                    <a:lnTo>
                      <a:pt x="332825" y="21467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9" name="Freeform: Shape 98">
                <a:extLst>
                  <a:ext uri="{FF2B5EF4-FFF2-40B4-BE49-F238E27FC236}">
                    <a16:creationId xmlns:a16="http://schemas.microsoft.com/office/drawing/2014/main" id="{4CE1FDC6-2DA7-4EE5-8670-340717222B68}"/>
                  </a:ext>
                </a:extLst>
              </p:cNvPr>
              <p:cNvSpPr/>
              <p:nvPr/>
            </p:nvSpPr>
            <p:spPr>
              <a:xfrm>
                <a:off x="5623383" y="2652652"/>
                <a:ext cx="142691" cy="803674"/>
              </a:xfrm>
              <a:custGeom>
                <a:avLst/>
                <a:gdLst>
                  <a:gd name="connsiteX0" fmla="*/ 58279 w 142691"/>
                  <a:gd name="connsiteY0" fmla="*/ 22920 h 803674"/>
                  <a:gd name="connsiteX1" fmla="*/ 23037 w 142691"/>
                  <a:gd name="connsiteY1" fmla="*/ 349628 h 803674"/>
                  <a:gd name="connsiteX2" fmla="*/ 17322 w 142691"/>
                  <a:gd name="connsiteY2" fmla="*/ 421065 h 803674"/>
                  <a:gd name="connsiteX3" fmla="*/ 177 w 142691"/>
                  <a:gd name="connsiteY3" fmla="*/ 490598 h 803674"/>
                  <a:gd name="connsiteX4" fmla="*/ 9702 w 142691"/>
                  <a:gd name="connsiteY4" fmla="*/ 564893 h 803674"/>
                  <a:gd name="connsiteX5" fmla="*/ 39229 w 142691"/>
                  <a:gd name="connsiteY5" fmla="*/ 634425 h 803674"/>
                  <a:gd name="connsiteX6" fmla="*/ 70662 w 142691"/>
                  <a:gd name="connsiteY6" fmla="*/ 711578 h 803674"/>
                  <a:gd name="connsiteX7" fmla="*/ 95427 w 142691"/>
                  <a:gd name="connsiteY7" fmla="*/ 773490 h 803674"/>
                  <a:gd name="connsiteX8" fmla="*/ 111619 w 142691"/>
                  <a:gd name="connsiteY8" fmla="*/ 803018 h 803674"/>
                  <a:gd name="connsiteX9" fmla="*/ 141147 w 142691"/>
                  <a:gd name="connsiteY9" fmla="*/ 786825 h 803674"/>
                  <a:gd name="connsiteX10" fmla="*/ 126859 w 142691"/>
                  <a:gd name="connsiteY10" fmla="*/ 715388 h 803674"/>
                  <a:gd name="connsiteX11" fmla="*/ 97332 w 142691"/>
                  <a:gd name="connsiteY11" fmla="*/ 654428 h 803674"/>
                  <a:gd name="connsiteX12" fmla="*/ 65899 w 142691"/>
                  <a:gd name="connsiteY12" fmla="*/ 579180 h 803674"/>
                  <a:gd name="connsiteX13" fmla="*/ 48754 w 142691"/>
                  <a:gd name="connsiteY13" fmla="*/ 513458 h 803674"/>
                  <a:gd name="connsiteX14" fmla="*/ 59232 w 142691"/>
                  <a:gd name="connsiteY14" fmla="*/ 446783 h 803674"/>
                  <a:gd name="connsiteX15" fmla="*/ 72567 w 142691"/>
                  <a:gd name="connsiteY15" fmla="*/ 375345 h 803674"/>
                  <a:gd name="connsiteX16" fmla="*/ 70662 w 142691"/>
                  <a:gd name="connsiteY16" fmla="*/ 294383 h 803674"/>
                  <a:gd name="connsiteX17" fmla="*/ 79234 w 142691"/>
                  <a:gd name="connsiteY17" fmla="*/ 215325 h 803674"/>
                  <a:gd name="connsiteX18" fmla="*/ 106857 w 142691"/>
                  <a:gd name="connsiteY18" fmla="*/ 23873 h 803674"/>
                  <a:gd name="connsiteX19" fmla="*/ 83044 w 142691"/>
                  <a:gd name="connsiteY19" fmla="*/ 60 h 803674"/>
                  <a:gd name="connsiteX20" fmla="*/ 58279 w 142691"/>
                  <a:gd name="connsiteY20" fmla="*/ 22920 h 803674"/>
                  <a:gd name="connsiteX21" fmla="*/ 58279 w 142691"/>
                  <a:gd name="connsiteY21" fmla="*/ 22920 h 80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691" h="803674">
                    <a:moveTo>
                      <a:pt x="58279" y="22920"/>
                    </a:moveTo>
                    <a:cubicBezTo>
                      <a:pt x="49707" y="132458"/>
                      <a:pt x="17322" y="239138"/>
                      <a:pt x="23037" y="349628"/>
                    </a:cubicBezTo>
                    <a:cubicBezTo>
                      <a:pt x="23989" y="373440"/>
                      <a:pt x="25894" y="397253"/>
                      <a:pt x="17322" y="421065"/>
                    </a:cubicBezTo>
                    <a:cubicBezTo>
                      <a:pt x="8749" y="443925"/>
                      <a:pt x="2082" y="464880"/>
                      <a:pt x="177" y="490598"/>
                    </a:cubicBezTo>
                    <a:cubicBezTo>
                      <a:pt x="-776" y="515363"/>
                      <a:pt x="2082" y="541080"/>
                      <a:pt x="9702" y="564893"/>
                    </a:cubicBezTo>
                    <a:cubicBezTo>
                      <a:pt x="17322" y="588705"/>
                      <a:pt x="29704" y="610613"/>
                      <a:pt x="39229" y="634425"/>
                    </a:cubicBezTo>
                    <a:cubicBezTo>
                      <a:pt x="49707" y="660143"/>
                      <a:pt x="57327" y="687765"/>
                      <a:pt x="70662" y="711578"/>
                    </a:cubicBezTo>
                    <a:cubicBezTo>
                      <a:pt x="80187" y="728723"/>
                      <a:pt x="99237" y="751583"/>
                      <a:pt x="95427" y="773490"/>
                    </a:cubicBezTo>
                    <a:cubicBezTo>
                      <a:pt x="93522" y="785873"/>
                      <a:pt x="99237" y="799208"/>
                      <a:pt x="111619" y="803018"/>
                    </a:cubicBezTo>
                    <a:cubicBezTo>
                      <a:pt x="123049" y="805875"/>
                      <a:pt x="138289" y="799208"/>
                      <a:pt x="141147" y="786825"/>
                    </a:cubicBezTo>
                    <a:cubicBezTo>
                      <a:pt x="145909" y="761108"/>
                      <a:pt x="139242" y="738248"/>
                      <a:pt x="126859" y="715388"/>
                    </a:cubicBezTo>
                    <a:cubicBezTo>
                      <a:pt x="116382" y="694433"/>
                      <a:pt x="104952" y="676335"/>
                      <a:pt x="97332" y="654428"/>
                    </a:cubicBezTo>
                    <a:cubicBezTo>
                      <a:pt x="87807" y="628710"/>
                      <a:pt x="78282" y="603945"/>
                      <a:pt x="65899" y="579180"/>
                    </a:cubicBezTo>
                    <a:cubicBezTo>
                      <a:pt x="56374" y="559178"/>
                      <a:pt x="49707" y="536318"/>
                      <a:pt x="48754" y="513458"/>
                    </a:cubicBezTo>
                    <a:cubicBezTo>
                      <a:pt x="46849" y="489645"/>
                      <a:pt x="49707" y="468690"/>
                      <a:pt x="59232" y="446783"/>
                    </a:cubicBezTo>
                    <a:cubicBezTo>
                      <a:pt x="68757" y="422970"/>
                      <a:pt x="72567" y="400110"/>
                      <a:pt x="72567" y="375345"/>
                    </a:cubicBezTo>
                    <a:cubicBezTo>
                      <a:pt x="72567" y="348675"/>
                      <a:pt x="69709" y="321053"/>
                      <a:pt x="70662" y="294383"/>
                    </a:cubicBezTo>
                    <a:cubicBezTo>
                      <a:pt x="71614" y="267713"/>
                      <a:pt x="74472" y="241995"/>
                      <a:pt x="79234" y="215325"/>
                    </a:cubicBezTo>
                    <a:cubicBezTo>
                      <a:pt x="88759" y="151508"/>
                      <a:pt x="102094" y="88643"/>
                      <a:pt x="106857" y="23873"/>
                    </a:cubicBezTo>
                    <a:cubicBezTo>
                      <a:pt x="107809" y="11490"/>
                      <a:pt x="95427" y="60"/>
                      <a:pt x="83044" y="60"/>
                    </a:cubicBezTo>
                    <a:cubicBezTo>
                      <a:pt x="68757" y="-892"/>
                      <a:pt x="59232" y="9585"/>
                      <a:pt x="58279" y="22920"/>
                    </a:cubicBezTo>
                    <a:lnTo>
                      <a:pt x="58279"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0" name="Freeform: Shape 99">
                <a:extLst>
                  <a:ext uri="{FF2B5EF4-FFF2-40B4-BE49-F238E27FC236}">
                    <a16:creationId xmlns:a16="http://schemas.microsoft.com/office/drawing/2014/main" id="{F029995C-0337-4E3B-8063-14A6F9900435}"/>
                  </a:ext>
                </a:extLst>
              </p:cNvPr>
              <p:cNvSpPr/>
              <p:nvPr/>
            </p:nvSpPr>
            <p:spPr>
              <a:xfrm>
                <a:off x="6291359" y="2151988"/>
                <a:ext cx="1767537" cy="4381220"/>
              </a:xfrm>
              <a:custGeom>
                <a:avLst/>
                <a:gdLst>
                  <a:gd name="connsiteX0" fmla="*/ 1577244 w 1767537"/>
                  <a:gd name="connsiteY0" fmla="*/ 25426 h 4381220"/>
                  <a:gd name="connsiteX1" fmla="*/ 1565813 w 1767537"/>
                  <a:gd name="connsiteY1" fmla="*/ 9234 h 4381220"/>
                  <a:gd name="connsiteX2" fmla="*/ 1539144 w 1767537"/>
                  <a:gd name="connsiteY2" fmla="*/ 44476 h 4381220"/>
                  <a:gd name="connsiteX3" fmla="*/ 1652491 w 1767537"/>
                  <a:gd name="connsiteY3" fmla="*/ 167349 h 4381220"/>
                  <a:gd name="connsiteX4" fmla="*/ 1703926 w 1767537"/>
                  <a:gd name="connsiteY4" fmla="*/ 257836 h 4381220"/>
                  <a:gd name="connsiteX5" fmla="*/ 1717261 w 1767537"/>
                  <a:gd name="connsiteY5" fmla="*/ 372136 h 4381220"/>
                  <a:gd name="connsiteX6" fmla="*/ 1715356 w 1767537"/>
                  <a:gd name="connsiteY6" fmla="*/ 606451 h 4381220"/>
                  <a:gd name="connsiteX7" fmla="*/ 1655348 w 1767537"/>
                  <a:gd name="connsiteY7" fmla="*/ 840767 h 4381220"/>
                  <a:gd name="connsiteX8" fmla="*/ 1561051 w 1767537"/>
                  <a:gd name="connsiteY8" fmla="*/ 1076986 h 4381220"/>
                  <a:gd name="connsiteX9" fmla="*/ 1512473 w 1767537"/>
                  <a:gd name="connsiteY9" fmla="*/ 1189381 h 4381220"/>
                  <a:gd name="connsiteX10" fmla="*/ 1465801 w 1767537"/>
                  <a:gd name="connsiteY10" fmla="*/ 1299871 h 4381220"/>
                  <a:gd name="connsiteX11" fmla="*/ 1414366 w 1767537"/>
                  <a:gd name="connsiteY11" fmla="*/ 1401789 h 4381220"/>
                  <a:gd name="connsiteX12" fmla="*/ 1385791 w 1767537"/>
                  <a:gd name="connsiteY12" fmla="*/ 1513231 h 4381220"/>
                  <a:gd name="connsiteX13" fmla="*/ 1371503 w 1767537"/>
                  <a:gd name="connsiteY13" fmla="*/ 1624674 h 4381220"/>
                  <a:gd name="connsiteX14" fmla="*/ 1343881 w 1767537"/>
                  <a:gd name="connsiteY14" fmla="*/ 1749452 h 4381220"/>
                  <a:gd name="connsiteX15" fmla="*/ 1265776 w 1767537"/>
                  <a:gd name="connsiteY15" fmla="*/ 1985671 h 4381220"/>
                  <a:gd name="connsiteX16" fmla="*/ 1171478 w 1767537"/>
                  <a:gd name="connsiteY16" fmla="*/ 2192364 h 4381220"/>
                  <a:gd name="connsiteX17" fmla="*/ 1029556 w 1767537"/>
                  <a:gd name="connsiteY17" fmla="*/ 2375244 h 4381220"/>
                  <a:gd name="connsiteX18" fmla="*/ 905731 w 1767537"/>
                  <a:gd name="connsiteY18" fmla="*/ 2582889 h 4381220"/>
                  <a:gd name="connsiteX19" fmla="*/ 807623 w 1767537"/>
                  <a:gd name="connsiteY19" fmla="*/ 2797202 h 4381220"/>
                  <a:gd name="connsiteX20" fmla="*/ 754284 w 1767537"/>
                  <a:gd name="connsiteY20" fmla="*/ 2907692 h 4381220"/>
                  <a:gd name="connsiteX21" fmla="*/ 687609 w 1767537"/>
                  <a:gd name="connsiteY21" fmla="*/ 2986749 h 4381220"/>
                  <a:gd name="connsiteX22" fmla="*/ 618076 w 1767537"/>
                  <a:gd name="connsiteY22" fmla="*/ 3059139 h 4381220"/>
                  <a:gd name="connsiteX23" fmla="*/ 554259 w 1767537"/>
                  <a:gd name="connsiteY23" fmla="*/ 3153437 h 4381220"/>
                  <a:gd name="connsiteX24" fmla="*/ 495203 w 1767537"/>
                  <a:gd name="connsiteY24" fmla="*/ 3253449 h 4381220"/>
                  <a:gd name="connsiteX25" fmla="*/ 453293 w 1767537"/>
                  <a:gd name="connsiteY25" fmla="*/ 3364892 h 4381220"/>
                  <a:gd name="connsiteX26" fmla="*/ 247553 w 1767537"/>
                  <a:gd name="connsiteY26" fmla="*/ 3825901 h 4381220"/>
                  <a:gd name="connsiteX27" fmla="*/ 169448 w 1767537"/>
                  <a:gd name="connsiteY27" fmla="*/ 4047834 h 4381220"/>
                  <a:gd name="connsiteX28" fmla="*/ 114203 w 1767537"/>
                  <a:gd name="connsiteY28" fmla="*/ 4157372 h 4381220"/>
                  <a:gd name="connsiteX29" fmla="*/ 85628 w 1767537"/>
                  <a:gd name="connsiteY29" fmla="*/ 4207854 h 4381220"/>
                  <a:gd name="connsiteX30" fmla="*/ 51338 w 1767537"/>
                  <a:gd name="connsiteY30" fmla="*/ 4248812 h 4381220"/>
                  <a:gd name="connsiteX31" fmla="*/ 10381 w 1767537"/>
                  <a:gd name="connsiteY31" fmla="*/ 4345014 h 4381220"/>
                  <a:gd name="connsiteX32" fmla="*/ 51338 w 1767537"/>
                  <a:gd name="connsiteY32" fmla="*/ 4345014 h 4381220"/>
                  <a:gd name="connsiteX33" fmla="*/ 60863 w 1767537"/>
                  <a:gd name="connsiteY33" fmla="*/ 4258337 h 4381220"/>
                  <a:gd name="connsiteX34" fmla="*/ 105631 w 1767537"/>
                  <a:gd name="connsiteY34" fmla="*/ 4184994 h 4381220"/>
                  <a:gd name="connsiteX35" fmla="*/ 93248 w 1767537"/>
                  <a:gd name="connsiteY35" fmla="*/ 4139274 h 4381220"/>
                  <a:gd name="connsiteX36" fmla="*/ 17048 w 1767537"/>
                  <a:gd name="connsiteY36" fmla="*/ 4241192 h 4381220"/>
                  <a:gd name="connsiteX37" fmla="*/ 10381 w 1767537"/>
                  <a:gd name="connsiteY37" fmla="*/ 4369779 h 4381220"/>
                  <a:gd name="connsiteX38" fmla="*/ 51338 w 1767537"/>
                  <a:gd name="connsiteY38" fmla="*/ 4369779 h 4381220"/>
                  <a:gd name="connsiteX39" fmla="*/ 95153 w 1767537"/>
                  <a:gd name="connsiteY39" fmla="*/ 4271672 h 4381220"/>
                  <a:gd name="connsiteX40" fmla="*/ 158018 w 1767537"/>
                  <a:gd name="connsiteY40" fmla="*/ 4175469 h 4381220"/>
                  <a:gd name="connsiteX41" fmla="*/ 253268 w 1767537"/>
                  <a:gd name="connsiteY41" fmla="*/ 3953537 h 4381220"/>
                  <a:gd name="connsiteX42" fmla="*/ 453293 w 1767537"/>
                  <a:gd name="connsiteY42" fmla="*/ 3487764 h 4381220"/>
                  <a:gd name="connsiteX43" fmla="*/ 501871 w 1767537"/>
                  <a:gd name="connsiteY43" fmla="*/ 3370606 h 4381220"/>
                  <a:gd name="connsiteX44" fmla="*/ 546638 w 1767537"/>
                  <a:gd name="connsiteY44" fmla="*/ 3255354 h 4381220"/>
                  <a:gd name="connsiteX45" fmla="*/ 613313 w 1767537"/>
                  <a:gd name="connsiteY45" fmla="*/ 3154389 h 4381220"/>
                  <a:gd name="connsiteX46" fmla="*/ 677131 w 1767537"/>
                  <a:gd name="connsiteY46" fmla="*/ 3063901 h 4381220"/>
                  <a:gd name="connsiteX47" fmla="*/ 751426 w 1767537"/>
                  <a:gd name="connsiteY47" fmla="*/ 2990559 h 4381220"/>
                  <a:gd name="connsiteX48" fmla="*/ 813338 w 1767537"/>
                  <a:gd name="connsiteY48" fmla="*/ 2898167 h 4381220"/>
                  <a:gd name="connsiteX49" fmla="*/ 909541 w 1767537"/>
                  <a:gd name="connsiteY49" fmla="*/ 2675281 h 4381220"/>
                  <a:gd name="connsiteX50" fmla="*/ 1030509 w 1767537"/>
                  <a:gd name="connsiteY50" fmla="*/ 2457159 h 4381220"/>
                  <a:gd name="connsiteX51" fmla="*/ 1177194 w 1767537"/>
                  <a:gd name="connsiteY51" fmla="*/ 2268564 h 4381220"/>
                  <a:gd name="connsiteX52" fmla="*/ 1281969 w 1767537"/>
                  <a:gd name="connsiteY52" fmla="*/ 2066634 h 4381220"/>
                  <a:gd name="connsiteX53" fmla="*/ 1365788 w 1767537"/>
                  <a:gd name="connsiteY53" fmla="*/ 1836129 h 4381220"/>
                  <a:gd name="connsiteX54" fmla="*/ 1403888 w 1767537"/>
                  <a:gd name="connsiteY54" fmla="*/ 1711352 h 4381220"/>
                  <a:gd name="connsiteX55" fmla="*/ 1421986 w 1767537"/>
                  <a:gd name="connsiteY55" fmla="*/ 1590384 h 4381220"/>
                  <a:gd name="connsiteX56" fmla="*/ 1483898 w 1767537"/>
                  <a:gd name="connsiteY56" fmla="*/ 1361784 h 4381220"/>
                  <a:gd name="connsiteX57" fmla="*/ 1539144 w 1767537"/>
                  <a:gd name="connsiteY57" fmla="*/ 1258914 h 4381220"/>
                  <a:gd name="connsiteX58" fmla="*/ 1584863 w 1767537"/>
                  <a:gd name="connsiteY58" fmla="*/ 1138899 h 4381220"/>
                  <a:gd name="connsiteX59" fmla="*/ 1682971 w 1767537"/>
                  <a:gd name="connsiteY59" fmla="*/ 903631 h 4381220"/>
                  <a:gd name="connsiteX60" fmla="*/ 1754409 w 1767537"/>
                  <a:gd name="connsiteY60" fmla="*/ 666459 h 4381220"/>
                  <a:gd name="connsiteX61" fmla="*/ 1766791 w 1767537"/>
                  <a:gd name="connsiteY61" fmla="*/ 426429 h 4381220"/>
                  <a:gd name="connsiteX62" fmla="*/ 1730596 w 1767537"/>
                  <a:gd name="connsiteY62" fmla="*/ 202591 h 4381220"/>
                  <a:gd name="connsiteX63" fmla="*/ 1676303 w 1767537"/>
                  <a:gd name="connsiteY63" fmla="*/ 121629 h 4381220"/>
                  <a:gd name="connsiteX64" fmla="*/ 1621059 w 1767537"/>
                  <a:gd name="connsiteY64" fmla="*/ 46381 h 4381220"/>
                  <a:gd name="connsiteX65" fmla="*/ 1551526 w 1767537"/>
                  <a:gd name="connsiteY65" fmla="*/ 661 h 4381220"/>
                  <a:gd name="connsiteX66" fmla="*/ 1524856 w 1767537"/>
                  <a:gd name="connsiteY66" fmla="*/ 35904 h 4381220"/>
                  <a:gd name="connsiteX67" fmla="*/ 1536286 w 1767537"/>
                  <a:gd name="connsiteY67" fmla="*/ 52096 h 4381220"/>
                  <a:gd name="connsiteX68" fmla="*/ 1577244 w 1767537"/>
                  <a:gd name="connsiteY68" fmla="*/ 25426 h 4381220"/>
                  <a:gd name="connsiteX69" fmla="*/ 1577244 w 1767537"/>
                  <a:gd name="connsiteY69" fmla="*/ 25426 h 438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67537" h="4381220">
                    <a:moveTo>
                      <a:pt x="1577244" y="25426"/>
                    </a:moveTo>
                    <a:cubicBezTo>
                      <a:pt x="1573434" y="19711"/>
                      <a:pt x="1569623" y="14949"/>
                      <a:pt x="1565813" y="9234"/>
                    </a:cubicBezTo>
                    <a:cubicBezTo>
                      <a:pt x="1557241" y="20664"/>
                      <a:pt x="1547716" y="32094"/>
                      <a:pt x="1539144" y="44476"/>
                    </a:cubicBezTo>
                    <a:cubicBezTo>
                      <a:pt x="1592484" y="57811"/>
                      <a:pt x="1622963" y="127344"/>
                      <a:pt x="1652491" y="167349"/>
                    </a:cubicBezTo>
                    <a:cubicBezTo>
                      <a:pt x="1673446" y="195924"/>
                      <a:pt x="1693448" y="223546"/>
                      <a:pt x="1703926" y="257836"/>
                    </a:cubicBezTo>
                    <a:cubicBezTo>
                      <a:pt x="1716309" y="294984"/>
                      <a:pt x="1715356" y="334036"/>
                      <a:pt x="1717261" y="372136"/>
                    </a:cubicBezTo>
                    <a:cubicBezTo>
                      <a:pt x="1721071" y="450241"/>
                      <a:pt x="1722976" y="528346"/>
                      <a:pt x="1715356" y="606451"/>
                    </a:cubicBezTo>
                    <a:cubicBezTo>
                      <a:pt x="1706784" y="687414"/>
                      <a:pt x="1682019" y="763614"/>
                      <a:pt x="1655348" y="840767"/>
                    </a:cubicBezTo>
                    <a:cubicBezTo>
                      <a:pt x="1626773" y="920776"/>
                      <a:pt x="1595341" y="998881"/>
                      <a:pt x="1561051" y="1076986"/>
                    </a:cubicBezTo>
                    <a:cubicBezTo>
                      <a:pt x="1544859" y="1114134"/>
                      <a:pt x="1525809" y="1151281"/>
                      <a:pt x="1512473" y="1189381"/>
                    </a:cubicBezTo>
                    <a:cubicBezTo>
                      <a:pt x="1499138" y="1228434"/>
                      <a:pt x="1487709" y="1264629"/>
                      <a:pt x="1465801" y="1299871"/>
                    </a:cubicBezTo>
                    <a:cubicBezTo>
                      <a:pt x="1445798" y="1333209"/>
                      <a:pt x="1426748" y="1364642"/>
                      <a:pt x="1414366" y="1401789"/>
                    </a:cubicBezTo>
                    <a:cubicBezTo>
                      <a:pt x="1401984" y="1437984"/>
                      <a:pt x="1392459" y="1475131"/>
                      <a:pt x="1385791" y="1513231"/>
                    </a:cubicBezTo>
                    <a:cubicBezTo>
                      <a:pt x="1379123" y="1550379"/>
                      <a:pt x="1375313" y="1587527"/>
                      <a:pt x="1371503" y="1624674"/>
                    </a:cubicBezTo>
                    <a:cubicBezTo>
                      <a:pt x="1367694" y="1667536"/>
                      <a:pt x="1356263" y="1708494"/>
                      <a:pt x="1343881" y="1749452"/>
                    </a:cubicBezTo>
                    <a:cubicBezTo>
                      <a:pt x="1319116" y="1828509"/>
                      <a:pt x="1297209" y="1908519"/>
                      <a:pt x="1265776" y="1985671"/>
                    </a:cubicBezTo>
                    <a:cubicBezTo>
                      <a:pt x="1238153" y="2055204"/>
                      <a:pt x="1207673" y="2126642"/>
                      <a:pt x="1171478" y="2192364"/>
                    </a:cubicBezTo>
                    <a:cubicBezTo>
                      <a:pt x="1133378" y="2259039"/>
                      <a:pt x="1076228" y="2313331"/>
                      <a:pt x="1029556" y="2375244"/>
                    </a:cubicBezTo>
                    <a:cubicBezTo>
                      <a:pt x="980978" y="2439062"/>
                      <a:pt x="944784" y="2513356"/>
                      <a:pt x="905731" y="2582889"/>
                    </a:cubicBezTo>
                    <a:cubicBezTo>
                      <a:pt x="866678" y="2652421"/>
                      <a:pt x="837151" y="2724812"/>
                      <a:pt x="807623" y="2797202"/>
                    </a:cubicBezTo>
                    <a:cubicBezTo>
                      <a:pt x="792384" y="2835302"/>
                      <a:pt x="775238" y="2872449"/>
                      <a:pt x="754284" y="2907692"/>
                    </a:cubicBezTo>
                    <a:cubicBezTo>
                      <a:pt x="736186" y="2938171"/>
                      <a:pt x="713326" y="2962937"/>
                      <a:pt x="687609" y="2986749"/>
                    </a:cubicBezTo>
                    <a:cubicBezTo>
                      <a:pt x="662843" y="3009609"/>
                      <a:pt x="638078" y="3032469"/>
                      <a:pt x="618076" y="3059139"/>
                    </a:cubicBezTo>
                    <a:cubicBezTo>
                      <a:pt x="595216" y="3088667"/>
                      <a:pt x="577118" y="3122956"/>
                      <a:pt x="554259" y="3153437"/>
                    </a:cubicBezTo>
                    <a:cubicBezTo>
                      <a:pt x="530446" y="3184869"/>
                      <a:pt x="510443" y="3216301"/>
                      <a:pt x="495203" y="3253449"/>
                    </a:cubicBezTo>
                    <a:cubicBezTo>
                      <a:pt x="479963" y="3289644"/>
                      <a:pt x="467581" y="3327744"/>
                      <a:pt x="453293" y="3364892"/>
                    </a:cubicBezTo>
                    <a:cubicBezTo>
                      <a:pt x="392334" y="3522054"/>
                      <a:pt x="310418" y="3669692"/>
                      <a:pt x="247553" y="3825901"/>
                    </a:cubicBezTo>
                    <a:cubicBezTo>
                      <a:pt x="218026" y="3898292"/>
                      <a:pt x="198976" y="3975444"/>
                      <a:pt x="169448" y="4047834"/>
                    </a:cubicBezTo>
                    <a:cubicBezTo>
                      <a:pt x="153256" y="4085934"/>
                      <a:pt x="133253" y="4121176"/>
                      <a:pt x="114203" y="4157372"/>
                    </a:cubicBezTo>
                    <a:cubicBezTo>
                      <a:pt x="104678" y="4174517"/>
                      <a:pt x="95153" y="4190709"/>
                      <a:pt x="85628" y="4207854"/>
                    </a:cubicBezTo>
                    <a:cubicBezTo>
                      <a:pt x="76103" y="4224047"/>
                      <a:pt x="62768" y="4234524"/>
                      <a:pt x="51338" y="4248812"/>
                    </a:cubicBezTo>
                    <a:cubicBezTo>
                      <a:pt x="27526" y="4277387"/>
                      <a:pt x="29431" y="4314534"/>
                      <a:pt x="10381" y="4345014"/>
                    </a:cubicBezTo>
                    <a:cubicBezTo>
                      <a:pt x="23716" y="4345014"/>
                      <a:pt x="38003" y="4345014"/>
                      <a:pt x="51338" y="4345014"/>
                    </a:cubicBezTo>
                    <a:cubicBezTo>
                      <a:pt x="39908" y="4325012"/>
                      <a:pt x="53243" y="4281197"/>
                      <a:pt x="60863" y="4258337"/>
                    </a:cubicBezTo>
                    <a:cubicBezTo>
                      <a:pt x="67531" y="4237382"/>
                      <a:pt x="82771" y="4191662"/>
                      <a:pt x="105631" y="4184994"/>
                    </a:cubicBezTo>
                    <a:cubicBezTo>
                      <a:pt x="135158" y="4177374"/>
                      <a:pt x="122776" y="4130701"/>
                      <a:pt x="93248" y="4139274"/>
                    </a:cubicBezTo>
                    <a:cubicBezTo>
                      <a:pt x="51338" y="4150704"/>
                      <a:pt x="29431" y="4204044"/>
                      <a:pt x="17048" y="4241192"/>
                    </a:cubicBezTo>
                    <a:cubicBezTo>
                      <a:pt x="4666" y="4278339"/>
                      <a:pt x="-10574" y="4332632"/>
                      <a:pt x="10381" y="4369779"/>
                    </a:cubicBezTo>
                    <a:cubicBezTo>
                      <a:pt x="19906" y="4385972"/>
                      <a:pt x="41813" y="4384067"/>
                      <a:pt x="51338" y="4369779"/>
                    </a:cubicBezTo>
                    <a:cubicBezTo>
                      <a:pt x="71341" y="4338347"/>
                      <a:pt x="68483" y="4299294"/>
                      <a:pt x="95153" y="4271672"/>
                    </a:cubicBezTo>
                    <a:cubicBezTo>
                      <a:pt x="122776" y="4244049"/>
                      <a:pt x="139921" y="4209759"/>
                      <a:pt x="158018" y="4175469"/>
                    </a:cubicBezTo>
                    <a:cubicBezTo>
                      <a:pt x="197071" y="4104031"/>
                      <a:pt x="227551" y="4031642"/>
                      <a:pt x="253268" y="3953537"/>
                    </a:cubicBezTo>
                    <a:cubicBezTo>
                      <a:pt x="306609" y="3791612"/>
                      <a:pt x="384713" y="3642069"/>
                      <a:pt x="453293" y="3487764"/>
                    </a:cubicBezTo>
                    <a:cubicBezTo>
                      <a:pt x="470438" y="3448712"/>
                      <a:pt x="486631" y="3410612"/>
                      <a:pt x="501871" y="3370606"/>
                    </a:cubicBezTo>
                    <a:cubicBezTo>
                      <a:pt x="516159" y="3332506"/>
                      <a:pt x="528541" y="3292501"/>
                      <a:pt x="546638" y="3255354"/>
                    </a:cubicBezTo>
                    <a:cubicBezTo>
                      <a:pt x="564736" y="3219159"/>
                      <a:pt x="590453" y="3187726"/>
                      <a:pt x="613313" y="3154389"/>
                    </a:cubicBezTo>
                    <a:cubicBezTo>
                      <a:pt x="635221" y="3123909"/>
                      <a:pt x="651413" y="3091524"/>
                      <a:pt x="677131" y="3063901"/>
                    </a:cubicBezTo>
                    <a:cubicBezTo>
                      <a:pt x="700943" y="3039137"/>
                      <a:pt x="727613" y="3016276"/>
                      <a:pt x="751426" y="2990559"/>
                    </a:cubicBezTo>
                    <a:cubicBezTo>
                      <a:pt x="777143" y="2962937"/>
                      <a:pt x="796193" y="2931504"/>
                      <a:pt x="813338" y="2898167"/>
                    </a:cubicBezTo>
                    <a:cubicBezTo>
                      <a:pt x="850486" y="2825777"/>
                      <a:pt x="874298" y="2748624"/>
                      <a:pt x="909541" y="2675281"/>
                    </a:cubicBezTo>
                    <a:cubicBezTo>
                      <a:pt x="945736" y="2600987"/>
                      <a:pt x="987646" y="2527644"/>
                      <a:pt x="1030509" y="2457159"/>
                    </a:cubicBezTo>
                    <a:cubicBezTo>
                      <a:pt x="1071466" y="2387627"/>
                      <a:pt x="1128616" y="2331429"/>
                      <a:pt x="1177194" y="2268564"/>
                    </a:cubicBezTo>
                    <a:cubicBezTo>
                      <a:pt x="1223866" y="2208556"/>
                      <a:pt x="1251488" y="2136167"/>
                      <a:pt x="1281969" y="2066634"/>
                    </a:cubicBezTo>
                    <a:cubicBezTo>
                      <a:pt x="1315306" y="1991386"/>
                      <a:pt x="1341976" y="1915186"/>
                      <a:pt x="1365788" y="1836129"/>
                    </a:cubicBezTo>
                    <a:cubicBezTo>
                      <a:pt x="1378171" y="1794219"/>
                      <a:pt x="1392459" y="1753261"/>
                      <a:pt x="1403888" y="1711352"/>
                    </a:cubicBezTo>
                    <a:cubicBezTo>
                      <a:pt x="1414366" y="1671346"/>
                      <a:pt x="1417223" y="1631342"/>
                      <a:pt x="1421986" y="1590384"/>
                    </a:cubicBezTo>
                    <a:cubicBezTo>
                      <a:pt x="1430559" y="1513231"/>
                      <a:pt x="1444846" y="1430364"/>
                      <a:pt x="1483898" y="1361784"/>
                    </a:cubicBezTo>
                    <a:cubicBezTo>
                      <a:pt x="1503901" y="1327494"/>
                      <a:pt x="1524856" y="1296061"/>
                      <a:pt x="1539144" y="1258914"/>
                    </a:cubicBezTo>
                    <a:cubicBezTo>
                      <a:pt x="1554384" y="1217956"/>
                      <a:pt x="1567719" y="1177952"/>
                      <a:pt x="1584863" y="1138899"/>
                    </a:cubicBezTo>
                    <a:cubicBezTo>
                      <a:pt x="1620106" y="1061746"/>
                      <a:pt x="1652491" y="983642"/>
                      <a:pt x="1682971" y="903631"/>
                    </a:cubicBezTo>
                    <a:cubicBezTo>
                      <a:pt x="1711546" y="826479"/>
                      <a:pt x="1741073" y="747421"/>
                      <a:pt x="1754409" y="666459"/>
                    </a:cubicBezTo>
                    <a:cubicBezTo>
                      <a:pt x="1767744" y="587401"/>
                      <a:pt x="1768696" y="506439"/>
                      <a:pt x="1766791" y="426429"/>
                    </a:cubicBezTo>
                    <a:cubicBezTo>
                      <a:pt x="1764886" y="350229"/>
                      <a:pt x="1765838" y="272124"/>
                      <a:pt x="1730596" y="202591"/>
                    </a:cubicBezTo>
                    <a:cubicBezTo>
                      <a:pt x="1715356" y="174016"/>
                      <a:pt x="1694401" y="148299"/>
                      <a:pt x="1676303" y="121629"/>
                    </a:cubicBezTo>
                    <a:cubicBezTo>
                      <a:pt x="1659159" y="95911"/>
                      <a:pt x="1642013" y="69241"/>
                      <a:pt x="1621059" y="46381"/>
                    </a:cubicBezTo>
                    <a:cubicBezTo>
                      <a:pt x="1602009" y="25426"/>
                      <a:pt x="1579148" y="7329"/>
                      <a:pt x="1551526" y="661"/>
                    </a:cubicBezTo>
                    <a:cubicBezTo>
                      <a:pt x="1533428" y="-4101"/>
                      <a:pt x="1511521" y="17806"/>
                      <a:pt x="1524856" y="35904"/>
                    </a:cubicBezTo>
                    <a:cubicBezTo>
                      <a:pt x="1528666" y="41619"/>
                      <a:pt x="1532476" y="46381"/>
                      <a:pt x="1536286" y="52096"/>
                    </a:cubicBezTo>
                    <a:cubicBezTo>
                      <a:pt x="1553431" y="74004"/>
                      <a:pt x="1595341" y="50191"/>
                      <a:pt x="1577244" y="25426"/>
                    </a:cubicBezTo>
                    <a:lnTo>
                      <a:pt x="1577244" y="254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1" name="Freeform: Shape 100">
                <a:extLst>
                  <a:ext uri="{FF2B5EF4-FFF2-40B4-BE49-F238E27FC236}">
                    <a16:creationId xmlns:a16="http://schemas.microsoft.com/office/drawing/2014/main" id="{4FAB06CF-2602-4855-B1F7-E9867C521568}"/>
                  </a:ext>
                </a:extLst>
              </p:cNvPr>
              <p:cNvSpPr/>
              <p:nvPr/>
            </p:nvSpPr>
            <p:spPr>
              <a:xfrm>
                <a:off x="6484849" y="4596764"/>
                <a:ext cx="89104" cy="234828"/>
              </a:xfrm>
              <a:custGeom>
                <a:avLst/>
                <a:gdLst>
                  <a:gd name="connsiteX0" fmla="*/ 15963 w 89104"/>
                  <a:gd name="connsiteY0" fmla="*/ 85725 h 234828"/>
                  <a:gd name="connsiteX1" fmla="*/ 723 w 89104"/>
                  <a:gd name="connsiteY1" fmla="*/ 164783 h 234828"/>
                  <a:gd name="connsiteX2" fmla="*/ 21679 w 89104"/>
                  <a:gd name="connsiteY2" fmla="*/ 223838 h 234828"/>
                  <a:gd name="connsiteX3" fmla="*/ 85496 w 89104"/>
                  <a:gd name="connsiteY3" fmla="*/ 205740 h 234828"/>
                  <a:gd name="connsiteX4" fmla="*/ 85496 w 89104"/>
                  <a:gd name="connsiteY4" fmla="*/ 138113 h 234828"/>
                  <a:gd name="connsiteX5" fmla="*/ 85496 w 89104"/>
                  <a:gd name="connsiteY5" fmla="*/ 22860 h 234828"/>
                  <a:gd name="connsiteX6" fmla="*/ 37871 w 89104"/>
                  <a:gd name="connsiteY6" fmla="*/ 22860 h 234828"/>
                  <a:gd name="connsiteX7" fmla="*/ 37871 w 89104"/>
                  <a:gd name="connsiteY7" fmla="*/ 135255 h 234828"/>
                  <a:gd name="connsiteX8" fmla="*/ 40729 w 89104"/>
                  <a:gd name="connsiteY8" fmla="*/ 168592 h 234828"/>
                  <a:gd name="connsiteX9" fmla="*/ 41681 w 89104"/>
                  <a:gd name="connsiteY9" fmla="*/ 186690 h 234828"/>
                  <a:gd name="connsiteX10" fmla="*/ 41681 w 89104"/>
                  <a:gd name="connsiteY10" fmla="*/ 190500 h 234828"/>
                  <a:gd name="connsiteX11" fmla="*/ 41681 w 89104"/>
                  <a:gd name="connsiteY11" fmla="*/ 189548 h 234828"/>
                  <a:gd name="connsiteX12" fmla="*/ 40729 w 89104"/>
                  <a:gd name="connsiteY12" fmla="*/ 192405 h 234828"/>
                  <a:gd name="connsiteX13" fmla="*/ 41681 w 89104"/>
                  <a:gd name="connsiteY13" fmla="*/ 190500 h 234828"/>
                  <a:gd name="connsiteX14" fmla="*/ 43586 w 89104"/>
                  <a:gd name="connsiteY14" fmla="*/ 188595 h 234828"/>
                  <a:gd name="connsiteX15" fmla="*/ 43586 w 89104"/>
                  <a:gd name="connsiteY15" fmla="*/ 188595 h 234828"/>
                  <a:gd name="connsiteX16" fmla="*/ 45491 w 89104"/>
                  <a:gd name="connsiteY16" fmla="*/ 188595 h 234828"/>
                  <a:gd name="connsiteX17" fmla="*/ 48348 w 89104"/>
                  <a:gd name="connsiteY17" fmla="*/ 188595 h 234828"/>
                  <a:gd name="connsiteX18" fmla="*/ 55968 w 89104"/>
                  <a:gd name="connsiteY18" fmla="*/ 190500 h 234828"/>
                  <a:gd name="connsiteX19" fmla="*/ 57873 w 89104"/>
                  <a:gd name="connsiteY19" fmla="*/ 192405 h 234828"/>
                  <a:gd name="connsiteX20" fmla="*/ 56921 w 89104"/>
                  <a:gd name="connsiteY20" fmla="*/ 191453 h 234828"/>
                  <a:gd name="connsiteX21" fmla="*/ 55968 w 89104"/>
                  <a:gd name="connsiteY21" fmla="*/ 189548 h 234828"/>
                  <a:gd name="connsiteX22" fmla="*/ 54063 w 89104"/>
                  <a:gd name="connsiteY22" fmla="*/ 182880 h 234828"/>
                  <a:gd name="connsiteX23" fmla="*/ 50254 w 89104"/>
                  <a:gd name="connsiteY23" fmla="*/ 169545 h 234828"/>
                  <a:gd name="connsiteX24" fmla="*/ 49301 w 89104"/>
                  <a:gd name="connsiteY24" fmla="*/ 162878 h 234828"/>
                  <a:gd name="connsiteX25" fmla="*/ 49301 w 89104"/>
                  <a:gd name="connsiteY25" fmla="*/ 162878 h 234828"/>
                  <a:gd name="connsiteX26" fmla="*/ 49301 w 89104"/>
                  <a:gd name="connsiteY26" fmla="*/ 142875 h 234828"/>
                  <a:gd name="connsiteX27" fmla="*/ 52158 w 89104"/>
                  <a:gd name="connsiteY27" fmla="*/ 126683 h 234828"/>
                  <a:gd name="connsiteX28" fmla="*/ 58826 w 89104"/>
                  <a:gd name="connsiteY28" fmla="*/ 110490 h 234828"/>
                  <a:gd name="connsiteX29" fmla="*/ 50254 w 89104"/>
                  <a:gd name="connsiteY29" fmla="*/ 78105 h 234828"/>
                  <a:gd name="connsiteX30" fmla="*/ 15963 w 89104"/>
                  <a:gd name="connsiteY30" fmla="*/ 85725 h 234828"/>
                  <a:gd name="connsiteX31" fmla="*/ 15963 w 89104"/>
                  <a:gd name="connsiteY31" fmla="*/ 85725 h 2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104" h="234828">
                    <a:moveTo>
                      <a:pt x="15963" y="85725"/>
                    </a:moveTo>
                    <a:cubicBezTo>
                      <a:pt x="3581" y="110490"/>
                      <a:pt x="-2134" y="136208"/>
                      <a:pt x="723" y="164783"/>
                    </a:cubicBezTo>
                    <a:cubicBezTo>
                      <a:pt x="2629" y="184785"/>
                      <a:pt x="7391" y="208598"/>
                      <a:pt x="21679" y="223838"/>
                    </a:cubicBezTo>
                    <a:cubicBezTo>
                      <a:pt x="42633" y="245745"/>
                      <a:pt x="76923" y="232410"/>
                      <a:pt x="85496" y="205740"/>
                    </a:cubicBezTo>
                    <a:cubicBezTo>
                      <a:pt x="93116" y="184785"/>
                      <a:pt x="86448" y="160020"/>
                      <a:pt x="85496" y="138113"/>
                    </a:cubicBezTo>
                    <a:cubicBezTo>
                      <a:pt x="83591" y="100013"/>
                      <a:pt x="85496" y="60960"/>
                      <a:pt x="85496" y="22860"/>
                    </a:cubicBezTo>
                    <a:cubicBezTo>
                      <a:pt x="85496" y="-7620"/>
                      <a:pt x="37871" y="-7620"/>
                      <a:pt x="37871" y="22860"/>
                    </a:cubicBezTo>
                    <a:cubicBezTo>
                      <a:pt x="37871" y="60008"/>
                      <a:pt x="36918" y="97155"/>
                      <a:pt x="37871" y="135255"/>
                    </a:cubicBezTo>
                    <a:cubicBezTo>
                      <a:pt x="37871" y="146685"/>
                      <a:pt x="39776" y="157163"/>
                      <a:pt x="40729" y="168592"/>
                    </a:cubicBezTo>
                    <a:cubicBezTo>
                      <a:pt x="40729" y="174308"/>
                      <a:pt x="41681" y="180023"/>
                      <a:pt x="41681" y="186690"/>
                    </a:cubicBezTo>
                    <a:cubicBezTo>
                      <a:pt x="41681" y="187642"/>
                      <a:pt x="41681" y="189548"/>
                      <a:pt x="41681" y="190500"/>
                    </a:cubicBezTo>
                    <a:cubicBezTo>
                      <a:pt x="41681" y="187642"/>
                      <a:pt x="41681" y="186690"/>
                      <a:pt x="41681" y="189548"/>
                    </a:cubicBezTo>
                    <a:cubicBezTo>
                      <a:pt x="41681" y="190500"/>
                      <a:pt x="40729" y="191453"/>
                      <a:pt x="40729" y="192405"/>
                    </a:cubicBezTo>
                    <a:cubicBezTo>
                      <a:pt x="41681" y="189548"/>
                      <a:pt x="42633" y="188595"/>
                      <a:pt x="41681" y="190500"/>
                    </a:cubicBezTo>
                    <a:cubicBezTo>
                      <a:pt x="40729" y="192405"/>
                      <a:pt x="41681" y="191453"/>
                      <a:pt x="43586" y="188595"/>
                    </a:cubicBezTo>
                    <a:cubicBezTo>
                      <a:pt x="41681" y="190500"/>
                      <a:pt x="41681" y="190500"/>
                      <a:pt x="43586" y="188595"/>
                    </a:cubicBezTo>
                    <a:cubicBezTo>
                      <a:pt x="41681" y="189548"/>
                      <a:pt x="41681" y="189548"/>
                      <a:pt x="45491" y="188595"/>
                    </a:cubicBezTo>
                    <a:cubicBezTo>
                      <a:pt x="42633" y="189548"/>
                      <a:pt x="43586" y="189548"/>
                      <a:pt x="48348" y="188595"/>
                    </a:cubicBezTo>
                    <a:cubicBezTo>
                      <a:pt x="51206" y="188595"/>
                      <a:pt x="53111" y="189548"/>
                      <a:pt x="55968" y="190500"/>
                    </a:cubicBezTo>
                    <a:cubicBezTo>
                      <a:pt x="54063" y="189548"/>
                      <a:pt x="54063" y="189548"/>
                      <a:pt x="57873" y="192405"/>
                    </a:cubicBezTo>
                    <a:cubicBezTo>
                      <a:pt x="54063" y="187642"/>
                      <a:pt x="58826" y="195263"/>
                      <a:pt x="56921" y="191453"/>
                    </a:cubicBezTo>
                    <a:cubicBezTo>
                      <a:pt x="56921" y="190500"/>
                      <a:pt x="53111" y="183833"/>
                      <a:pt x="55968" y="189548"/>
                    </a:cubicBezTo>
                    <a:cubicBezTo>
                      <a:pt x="55016" y="187642"/>
                      <a:pt x="54063" y="184785"/>
                      <a:pt x="54063" y="182880"/>
                    </a:cubicBezTo>
                    <a:cubicBezTo>
                      <a:pt x="53111" y="178117"/>
                      <a:pt x="51206" y="173355"/>
                      <a:pt x="50254" y="169545"/>
                    </a:cubicBezTo>
                    <a:cubicBezTo>
                      <a:pt x="50254" y="167640"/>
                      <a:pt x="49301" y="165735"/>
                      <a:pt x="49301" y="162878"/>
                    </a:cubicBezTo>
                    <a:cubicBezTo>
                      <a:pt x="50254" y="170498"/>
                      <a:pt x="49301" y="163830"/>
                      <a:pt x="49301" y="162878"/>
                    </a:cubicBezTo>
                    <a:cubicBezTo>
                      <a:pt x="48348" y="156210"/>
                      <a:pt x="48348" y="149542"/>
                      <a:pt x="49301" y="142875"/>
                    </a:cubicBezTo>
                    <a:cubicBezTo>
                      <a:pt x="49301" y="135255"/>
                      <a:pt x="49301" y="135255"/>
                      <a:pt x="52158" y="126683"/>
                    </a:cubicBezTo>
                    <a:cubicBezTo>
                      <a:pt x="54063" y="120015"/>
                      <a:pt x="55016" y="117158"/>
                      <a:pt x="58826" y="110490"/>
                    </a:cubicBezTo>
                    <a:cubicBezTo>
                      <a:pt x="64541" y="99060"/>
                      <a:pt x="61683" y="84773"/>
                      <a:pt x="50254" y="78105"/>
                    </a:cubicBezTo>
                    <a:cubicBezTo>
                      <a:pt x="37871" y="70485"/>
                      <a:pt x="21679" y="74295"/>
                      <a:pt x="15963" y="85725"/>
                    </a:cubicBezTo>
                    <a:lnTo>
                      <a:pt x="15963" y="857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2" name="Freeform: Shape 101">
                <a:extLst>
                  <a:ext uri="{FF2B5EF4-FFF2-40B4-BE49-F238E27FC236}">
                    <a16:creationId xmlns:a16="http://schemas.microsoft.com/office/drawing/2014/main" id="{10BD56AF-1F0B-406C-83AF-827E2CC1FC54}"/>
                  </a:ext>
                </a:extLst>
              </p:cNvPr>
              <p:cNvSpPr/>
              <p:nvPr/>
            </p:nvSpPr>
            <p:spPr>
              <a:xfrm>
                <a:off x="6506834" y="4611702"/>
                <a:ext cx="99705" cy="183234"/>
              </a:xfrm>
              <a:custGeom>
                <a:avLst/>
                <a:gdLst>
                  <a:gd name="connsiteX0" fmla="*/ 2550 w 99705"/>
                  <a:gd name="connsiteY0" fmla="*/ 45070 h 183234"/>
                  <a:gd name="connsiteX1" fmla="*/ 8266 w 99705"/>
                  <a:gd name="connsiteY1" fmla="*/ 125080 h 183234"/>
                  <a:gd name="connsiteX2" fmla="*/ 49223 w 99705"/>
                  <a:gd name="connsiteY2" fmla="*/ 125080 h 183234"/>
                  <a:gd name="connsiteX3" fmla="*/ 62558 w 99705"/>
                  <a:gd name="connsiteY3" fmla="*/ 70788 h 183234"/>
                  <a:gd name="connsiteX4" fmla="*/ 61606 w 99705"/>
                  <a:gd name="connsiteY4" fmla="*/ 46975 h 183234"/>
                  <a:gd name="connsiteX5" fmla="*/ 61606 w 99705"/>
                  <a:gd name="connsiteY5" fmla="*/ 36498 h 183234"/>
                  <a:gd name="connsiteX6" fmla="*/ 61606 w 99705"/>
                  <a:gd name="connsiteY6" fmla="*/ 34593 h 183234"/>
                  <a:gd name="connsiteX7" fmla="*/ 63510 w 99705"/>
                  <a:gd name="connsiteY7" fmla="*/ 27925 h 183234"/>
                  <a:gd name="connsiteX8" fmla="*/ 33983 w 99705"/>
                  <a:gd name="connsiteY8" fmla="*/ 44118 h 183234"/>
                  <a:gd name="connsiteX9" fmla="*/ 32078 w 99705"/>
                  <a:gd name="connsiteY9" fmla="*/ 44118 h 183234"/>
                  <a:gd name="connsiteX10" fmla="*/ 31125 w 99705"/>
                  <a:gd name="connsiteY10" fmla="*/ 43165 h 183234"/>
                  <a:gd name="connsiteX11" fmla="*/ 32078 w 99705"/>
                  <a:gd name="connsiteY11" fmla="*/ 44118 h 183234"/>
                  <a:gd name="connsiteX12" fmla="*/ 32078 w 99705"/>
                  <a:gd name="connsiteY12" fmla="*/ 45070 h 183234"/>
                  <a:gd name="connsiteX13" fmla="*/ 32078 w 99705"/>
                  <a:gd name="connsiteY13" fmla="*/ 44118 h 183234"/>
                  <a:gd name="connsiteX14" fmla="*/ 33031 w 99705"/>
                  <a:gd name="connsiteY14" fmla="*/ 46975 h 183234"/>
                  <a:gd name="connsiteX15" fmla="*/ 34936 w 99705"/>
                  <a:gd name="connsiteY15" fmla="*/ 54595 h 183234"/>
                  <a:gd name="connsiteX16" fmla="*/ 35888 w 99705"/>
                  <a:gd name="connsiteY16" fmla="*/ 59358 h 183234"/>
                  <a:gd name="connsiteX17" fmla="*/ 35888 w 99705"/>
                  <a:gd name="connsiteY17" fmla="*/ 57453 h 183234"/>
                  <a:gd name="connsiteX18" fmla="*/ 36841 w 99705"/>
                  <a:gd name="connsiteY18" fmla="*/ 65073 h 183234"/>
                  <a:gd name="connsiteX19" fmla="*/ 37793 w 99705"/>
                  <a:gd name="connsiteY19" fmla="*/ 81265 h 183234"/>
                  <a:gd name="connsiteX20" fmla="*/ 44461 w 99705"/>
                  <a:gd name="connsiteY20" fmla="*/ 119365 h 183234"/>
                  <a:gd name="connsiteX21" fmla="*/ 50175 w 99705"/>
                  <a:gd name="connsiteY21" fmla="*/ 139368 h 183234"/>
                  <a:gd name="connsiteX22" fmla="*/ 51128 w 99705"/>
                  <a:gd name="connsiteY22" fmla="*/ 144130 h 183234"/>
                  <a:gd name="connsiteX23" fmla="*/ 52081 w 99705"/>
                  <a:gd name="connsiteY23" fmla="*/ 147940 h 183234"/>
                  <a:gd name="connsiteX24" fmla="*/ 52081 w 99705"/>
                  <a:gd name="connsiteY24" fmla="*/ 151750 h 183234"/>
                  <a:gd name="connsiteX25" fmla="*/ 52081 w 99705"/>
                  <a:gd name="connsiteY25" fmla="*/ 159370 h 183234"/>
                  <a:gd name="connsiteX26" fmla="*/ 75893 w 99705"/>
                  <a:gd name="connsiteY26" fmla="*/ 183183 h 183234"/>
                  <a:gd name="connsiteX27" fmla="*/ 99706 w 99705"/>
                  <a:gd name="connsiteY27" fmla="*/ 159370 h 183234"/>
                  <a:gd name="connsiteX28" fmla="*/ 90181 w 99705"/>
                  <a:gd name="connsiteY28" fmla="*/ 106030 h 183234"/>
                  <a:gd name="connsiteX29" fmla="*/ 87323 w 99705"/>
                  <a:gd name="connsiteY29" fmla="*/ 94600 h 183234"/>
                  <a:gd name="connsiteX30" fmla="*/ 86371 w 99705"/>
                  <a:gd name="connsiteY30" fmla="*/ 88885 h 183234"/>
                  <a:gd name="connsiteX31" fmla="*/ 86371 w 99705"/>
                  <a:gd name="connsiteY31" fmla="*/ 90790 h 183234"/>
                  <a:gd name="connsiteX32" fmla="*/ 85418 w 99705"/>
                  <a:gd name="connsiteY32" fmla="*/ 75550 h 183234"/>
                  <a:gd name="connsiteX33" fmla="*/ 47318 w 99705"/>
                  <a:gd name="connsiteY33" fmla="*/ 1255 h 183234"/>
                  <a:gd name="connsiteX34" fmla="*/ 17791 w 99705"/>
                  <a:gd name="connsiteY34" fmla="*/ 17448 h 183234"/>
                  <a:gd name="connsiteX35" fmla="*/ 14933 w 99705"/>
                  <a:gd name="connsiteY35" fmla="*/ 66978 h 183234"/>
                  <a:gd name="connsiteX36" fmla="*/ 14933 w 99705"/>
                  <a:gd name="connsiteY36" fmla="*/ 88885 h 183234"/>
                  <a:gd name="connsiteX37" fmla="*/ 13981 w 99705"/>
                  <a:gd name="connsiteY37" fmla="*/ 90790 h 183234"/>
                  <a:gd name="connsiteX38" fmla="*/ 12075 w 99705"/>
                  <a:gd name="connsiteY38" fmla="*/ 96505 h 183234"/>
                  <a:gd name="connsiteX39" fmla="*/ 11123 w 99705"/>
                  <a:gd name="connsiteY39" fmla="*/ 98410 h 183234"/>
                  <a:gd name="connsiteX40" fmla="*/ 7313 w 99705"/>
                  <a:gd name="connsiteY40" fmla="*/ 104125 h 183234"/>
                  <a:gd name="connsiteX41" fmla="*/ 48271 w 99705"/>
                  <a:gd name="connsiteY41" fmla="*/ 104125 h 183234"/>
                  <a:gd name="connsiteX42" fmla="*/ 47318 w 99705"/>
                  <a:gd name="connsiteY42" fmla="*/ 103173 h 183234"/>
                  <a:gd name="connsiteX43" fmla="*/ 47318 w 99705"/>
                  <a:gd name="connsiteY43" fmla="*/ 102220 h 183234"/>
                  <a:gd name="connsiteX44" fmla="*/ 46366 w 99705"/>
                  <a:gd name="connsiteY44" fmla="*/ 98410 h 183234"/>
                  <a:gd name="connsiteX45" fmla="*/ 46366 w 99705"/>
                  <a:gd name="connsiteY45" fmla="*/ 99363 h 183234"/>
                  <a:gd name="connsiteX46" fmla="*/ 46366 w 99705"/>
                  <a:gd name="connsiteY46" fmla="*/ 82218 h 183234"/>
                  <a:gd name="connsiteX47" fmla="*/ 48271 w 99705"/>
                  <a:gd name="connsiteY47" fmla="*/ 48880 h 183234"/>
                  <a:gd name="connsiteX48" fmla="*/ 24458 w 99705"/>
                  <a:gd name="connsiteY48" fmla="*/ 25068 h 183234"/>
                  <a:gd name="connsiteX49" fmla="*/ 2550 w 99705"/>
                  <a:gd name="connsiteY49" fmla="*/ 45070 h 183234"/>
                  <a:gd name="connsiteX50" fmla="*/ 2550 w 99705"/>
                  <a:gd name="connsiteY50" fmla="*/ 45070 h 18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705" h="183234">
                    <a:moveTo>
                      <a:pt x="2550" y="45070"/>
                    </a:moveTo>
                    <a:cubicBezTo>
                      <a:pt x="2550" y="70788"/>
                      <a:pt x="-6022" y="101268"/>
                      <a:pt x="8266" y="125080"/>
                    </a:cubicBezTo>
                    <a:cubicBezTo>
                      <a:pt x="17791" y="141273"/>
                      <a:pt x="39698" y="140320"/>
                      <a:pt x="49223" y="125080"/>
                    </a:cubicBezTo>
                    <a:cubicBezTo>
                      <a:pt x="59700" y="108888"/>
                      <a:pt x="62558" y="89838"/>
                      <a:pt x="62558" y="70788"/>
                    </a:cubicBezTo>
                    <a:cubicBezTo>
                      <a:pt x="62558" y="63168"/>
                      <a:pt x="61606" y="54595"/>
                      <a:pt x="61606" y="46975"/>
                    </a:cubicBezTo>
                    <a:cubicBezTo>
                      <a:pt x="61606" y="43165"/>
                      <a:pt x="61606" y="39355"/>
                      <a:pt x="61606" y="36498"/>
                    </a:cubicBezTo>
                    <a:cubicBezTo>
                      <a:pt x="61606" y="29830"/>
                      <a:pt x="60653" y="41260"/>
                      <a:pt x="61606" y="34593"/>
                    </a:cubicBezTo>
                    <a:cubicBezTo>
                      <a:pt x="61606" y="32688"/>
                      <a:pt x="62558" y="29830"/>
                      <a:pt x="63510" y="27925"/>
                    </a:cubicBezTo>
                    <a:cubicBezTo>
                      <a:pt x="53985" y="33640"/>
                      <a:pt x="43508" y="39355"/>
                      <a:pt x="33983" y="44118"/>
                    </a:cubicBezTo>
                    <a:cubicBezTo>
                      <a:pt x="27316" y="41260"/>
                      <a:pt x="31125" y="43165"/>
                      <a:pt x="32078" y="44118"/>
                    </a:cubicBezTo>
                    <a:cubicBezTo>
                      <a:pt x="34936" y="46023"/>
                      <a:pt x="27316" y="40308"/>
                      <a:pt x="31125" y="43165"/>
                    </a:cubicBezTo>
                    <a:cubicBezTo>
                      <a:pt x="31125" y="43165"/>
                      <a:pt x="34936" y="46975"/>
                      <a:pt x="32078" y="44118"/>
                    </a:cubicBezTo>
                    <a:cubicBezTo>
                      <a:pt x="29220" y="41260"/>
                      <a:pt x="32078" y="44118"/>
                      <a:pt x="32078" y="45070"/>
                    </a:cubicBezTo>
                    <a:cubicBezTo>
                      <a:pt x="33983" y="48880"/>
                      <a:pt x="32078" y="46975"/>
                      <a:pt x="32078" y="44118"/>
                    </a:cubicBezTo>
                    <a:cubicBezTo>
                      <a:pt x="32078" y="45070"/>
                      <a:pt x="33031" y="46023"/>
                      <a:pt x="33031" y="46975"/>
                    </a:cubicBezTo>
                    <a:cubicBezTo>
                      <a:pt x="33983" y="48880"/>
                      <a:pt x="33983" y="51738"/>
                      <a:pt x="34936" y="54595"/>
                    </a:cubicBezTo>
                    <a:cubicBezTo>
                      <a:pt x="34936" y="56500"/>
                      <a:pt x="35888" y="57453"/>
                      <a:pt x="35888" y="59358"/>
                    </a:cubicBezTo>
                    <a:cubicBezTo>
                      <a:pt x="36841" y="63168"/>
                      <a:pt x="34936" y="58405"/>
                      <a:pt x="35888" y="57453"/>
                    </a:cubicBezTo>
                    <a:cubicBezTo>
                      <a:pt x="34936" y="57453"/>
                      <a:pt x="36841" y="64120"/>
                      <a:pt x="36841" y="65073"/>
                    </a:cubicBezTo>
                    <a:cubicBezTo>
                      <a:pt x="36841" y="70788"/>
                      <a:pt x="37793" y="75550"/>
                      <a:pt x="37793" y="81265"/>
                    </a:cubicBezTo>
                    <a:cubicBezTo>
                      <a:pt x="38745" y="93648"/>
                      <a:pt x="40650" y="106983"/>
                      <a:pt x="44461" y="119365"/>
                    </a:cubicBezTo>
                    <a:cubicBezTo>
                      <a:pt x="46366" y="126033"/>
                      <a:pt x="48271" y="132700"/>
                      <a:pt x="50175" y="139368"/>
                    </a:cubicBezTo>
                    <a:cubicBezTo>
                      <a:pt x="50175" y="141273"/>
                      <a:pt x="51128" y="143178"/>
                      <a:pt x="51128" y="144130"/>
                    </a:cubicBezTo>
                    <a:cubicBezTo>
                      <a:pt x="51128" y="145083"/>
                      <a:pt x="52081" y="150798"/>
                      <a:pt x="52081" y="147940"/>
                    </a:cubicBezTo>
                    <a:cubicBezTo>
                      <a:pt x="52081" y="145083"/>
                      <a:pt x="52081" y="150798"/>
                      <a:pt x="52081" y="151750"/>
                    </a:cubicBezTo>
                    <a:cubicBezTo>
                      <a:pt x="52081" y="154608"/>
                      <a:pt x="52081" y="156513"/>
                      <a:pt x="52081" y="159370"/>
                    </a:cubicBezTo>
                    <a:cubicBezTo>
                      <a:pt x="52081" y="171753"/>
                      <a:pt x="63510" y="184135"/>
                      <a:pt x="75893" y="183183"/>
                    </a:cubicBezTo>
                    <a:cubicBezTo>
                      <a:pt x="89228" y="182230"/>
                      <a:pt x="99706" y="172705"/>
                      <a:pt x="99706" y="159370"/>
                    </a:cubicBezTo>
                    <a:cubicBezTo>
                      <a:pt x="99706" y="141273"/>
                      <a:pt x="94943" y="123175"/>
                      <a:pt x="90181" y="106030"/>
                    </a:cubicBezTo>
                    <a:cubicBezTo>
                      <a:pt x="89228" y="102220"/>
                      <a:pt x="88275" y="98410"/>
                      <a:pt x="87323" y="94600"/>
                    </a:cubicBezTo>
                    <a:cubicBezTo>
                      <a:pt x="87323" y="92695"/>
                      <a:pt x="86371" y="90790"/>
                      <a:pt x="86371" y="88885"/>
                    </a:cubicBezTo>
                    <a:cubicBezTo>
                      <a:pt x="85418" y="85075"/>
                      <a:pt x="87323" y="94600"/>
                      <a:pt x="86371" y="90790"/>
                    </a:cubicBezTo>
                    <a:cubicBezTo>
                      <a:pt x="86371" y="86028"/>
                      <a:pt x="85418" y="80313"/>
                      <a:pt x="85418" y="75550"/>
                    </a:cubicBezTo>
                    <a:cubicBezTo>
                      <a:pt x="83513" y="46023"/>
                      <a:pt x="78750" y="13638"/>
                      <a:pt x="47318" y="1255"/>
                    </a:cubicBezTo>
                    <a:cubicBezTo>
                      <a:pt x="34936" y="-3507"/>
                      <a:pt x="20648" y="6018"/>
                      <a:pt x="17791" y="17448"/>
                    </a:cubicBezTo>
                    <a:cubicBezTo>
                      <a:pt x="13028" y="33640"/>
                      <a:pt x="13981" y="50785"/>
                      <a:pt x="14933" y="66978"/>
                    </a:cubicBezTo>
                    <a:cubicBezTo>
                      <a:pt x="14933" y="74598"/>
                      <a:pt x="14933" y="81265"/>
                      <a:pt x="14933" y="88885"/>
                    </a:cubicBezTo>
                    <a:cubicBezTo>
                      <a:pt x="15886" y="83170"/>
                      <a:pt x="14933" y="90790"/>
                      <a:pt x="13981" y="90790"/>
                    </a:cubicBezTo>
                    <a:cubicBezTo>
                      <a:pt x="13981" y="92695"/>
                      <a:pt x="13028" y="94600"/>
                      <a:pt x="12075" y="96505"/>
                    </a:cubicBezTo>
                    <a:cubicBezTo>
                      <a:pt x="12075" y="97458"/>
                      <a:pt x="9218" y="101268"/>
                      <a:pt x="11123" y="98410"/>
                    </a:cubicBezTo>
                    <a:cubicBezTo>
                      <a:pt x="10170" y="100315"/>
                      <a:pt x="9218" y="102220"/>
                      <a:pt x="7313" y="104125"/>
                    </a:cubicBezTo>
                    <a:cubicBezTo>
                      <a:pt x="20648" y="104125"/>
                      <a:pt x="34936" y="104125"/>
                      <a:pt x="48271" y="104125"/>
                    </a:cubicBezTo>
                    <a:cubicBezTo>
                      <a:pt x="48271" y="103173"/>
                      <a:pt x="45413" y="99363"/>
                      <a:pt x="47318" y="103173"/>
                    </a:cubicBezTo>
                    <a:cubicBezTo>
                      <a:pt x="49223" y="106983"/>
                      <a:pt x="47318" y="103173"/>
                      <a:pt x="47318" y="102220"/>
                    </a:cubicBezTo>
                    <a:cubicBezTo>
                      <a:pt x="47318" y="101268"/>
                      <a:pt x="47318" y="99363"/>
                      <a:pt x="46366" y="98410"/>
                    </a:cubicBezTo>
                    <a:cubicBezTo>
                      <a:pt x="45413" y="95553"/>
                      <a:pt x="46366" y="104125"/>
                      <a:pt x="46366" y="99363"/>
                    </a:cubicBezTo>
                    <a:cubicBezTo>
                      <a:pt x="46366" y="93648"/>
                      <a:pt x="46366" y="87933"/>
                      <a:pt x="46366" y="82218"/>
                    </a:cubicBezTo>
                    <a:cubicBezTo>
                      <a:pt x="46366" y="70788"/>
                      <a:pt x="48271" y="60310"/>
                      <a:pt x="48271" y="48880"/>
                    </a:cubicBezTo>
                    <a:cubicBezTo>
                      <a:pt x="48271" y="36498"/>
                      <a:pt x="36841" y="24115"/>
                      <a:pt x="24458" y="25068"/>
                    </a:cubicBezTo>
                    <a:cubicBezTo>
                      <a:pt x="13981" y="22210"/>
                      <a:pt x="3503" y="31735"/>
                      <a:pt x="2550" y="45070"/>
                    </a:cubicBezTo>
                    <a:lnTo>
                      <a:pt x="2550" y="45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grpSp>
      </p:grpSp>
    </p:spTree>
    <p:extLst>
      <p:ext uri="{BB962C8B-B14F-4D97-AF65-F5344CB8AC3E}">
        <p14:creationId xmlns:p14="http://schemas.microsoft.com/office/powerpoint/2010/main" val="303559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500"/>
                                        <p:tgtEl>
                                          <p:spTgt spid="3"/>
                                        </p:tgtEl>
                                      </p:cBhvr>
                                    </p:animEffect>
                                  </p:childTnLst>
                                </p:cTn>
                              </p:par>
                              <p:par>
                                <p:cTn id="8" presetID="22" presetClass="entr" presetSubtype="8" fill="hold" nodeType="withEffect">
                                  <p:stCondLst>
                                    <p:cond delay="2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nodeType="withEffect">
                                  <p:stCondLst>
                                    <p:cond delay="300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2750"/>
                                        <p:tgtEl>
                                          <p:spTgt spid="12"/>
                                        </p:tgtEl>
                                      </p:cBhvr>
                                    </p:animEffect>
                                  </p:childTnLst>
                                </p:cTn>
                              </p:par>
                              <p:par>
                                <p:cTn id="14" presetID="0" presetClass="path" presetSubtype="0" accel="50000" decel="50000" fill="hold" nodeType="withEffect">
                                  <p:stCondLst>
                                    <p:cond delay="0"/>
                                  </p:stCondLst>
                                  <p:childTnLst>
                                    <p:animMotion origin="layout" path="M -0.00026 -0.00579 L 0.43568 -0.23356 L 0.44818 -0.14745 L 0.46693 -0.23634 L 0.4638 -0.12245 L 0.50912 -0.23912 L 0.50912 -0.12824 L 0.5388 -0.23912 L 0.55287 -0.1169 L 0.58099 -0.26412 L 0.60443 -0.11412 L 0.61693 -0.24468 L 0.62787 -0.12245 L 0.67005 -0.2419 L 0.66849 -0.14468 L 0.70912 -0.23634 L 0.7138 -0.14745 L 0.75912 -0.2419 L 0.7638 -0.13356 L 0.79193 -0.24468 L 0.80755 -0.1419 L 0.84037 -0.23634 L 0.8513 -0.13935 L 0.8888 -0.2419 L 0.9013 -0.16134 L 0.94974 -0.23912 L 0.95443 -0.13634 L 0.9888 -0.22801 L 1.00287 -0.14468 L 1.03568 -0.23079 L 1.04193 -0.15023 L 1.06693 -0.22801 L 1.08568 -0.13079 L 1.11537 -0.22801 L 1.1263 -0.15579 L 1.14193 -0.2169 L 1.15912 -0.12523 L 0.65912 -0.09468 L 0.70912 0.00532 L 0.71693 -0.07801 L 0.72318 0.00787 L 0.74662 -0.10301 L 0.76068 0.01644 L 0.77474 -0.09745 L 0.79505 0.01366 L 0.81224 -0.09468 L 0.83568 0.03843 L 0.85912 -0.08634 L 0.85912 0.04144 L 0.88568 -0.08079 L 0.89037 0.02755 L 0.9263 -0.07245 L 0.43099 0.36088 L 0.43724 0.66921 L 0.49662 0.29144 L 0.49505 0.6831 L 0.5513 0.09144 L 0.57787 0.63866 L 0.6263 0.0581 C 0.62461 0.08495 0.62682 0.07546 0.62318 0.08866 L 0.60287 0.66644 L 0.66537 0.21065 L 0.66224 0.4662 C 0.66328 0.47662 0.66445 0.48657 0.66537 0.49653 C 0.66706 0.51829 0.66693 0.51782 0.66693 0.5331 L 0.69974 0.12755 L 0.72943 0.64977 L 0.7513 0.11088 L 0.79193 0.59699 L 0.85599 0.19421 L 0.8638 0.66088 C 0.86484 0.65255 0.86576 0.64398 0.86693 0.63588 C 0.86732 0.63287 0.86849 0.62755 0.86849 0.62778 L 0.92943 0.16644 L 0.92943 0.6331 L 0.93724 0.60255 L 0.99974 0.19977 L 0.99193 0.58866 L 1.03099 0.29699 L 1.04193 0.68843 L 1.09818 0.29144 L 1.10287 0.61921 L 1.14505 0.39699 L 1.15287 0.68032 L 1.21537 0.45787 L 1.21537 0.65255 L 1.74193 1.13588 " pathEditMode="relative" rAng="0" ptsTypes="AAAAAAAAAAAAAAAAAAAAAAAAAAAAAAAAAAAAAAAAAAAAAAAAAAAAAAAAAAAAAAAAAAAAAAAAAAAAAAAAAAAAAAA">
                                      <p:cBhvr>
                                        <p:cTn id="15" dur="7000" fill="hold"/>
                                        <p:tgtEl>
                                          <p:spTgt spid="104"/>
                                        </p:tgtEl>
                                        <p:attrNameLst>
                                          <p:attrName>ppt_x</p:attrName>
                                          <p:attrName>ppt_y</p:attrName>
                                        </p:attrNameLst>
                                      </p:cBhvr>
                                      <p:rCtr x="87109" y="4416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063A0E91-E965-7F8B-5C58-2CC4158B8EEF}"/>
              </a:ext>
            </a:extLst>
          </p:cNvPr>
          <p:cNvSpPr/>
          <p:nvPr/>
        </p:nvSpPr>
        <p:spPr>
          <a:xfrm>
            <a:off x="66675" y="6324600"/>
            <a:ext cx="1619250" cy="533400"/>
          </a:xfrm>
          <a:prstGeom prst="ellipse">
            <a:avLst/>
          </a:prstGeom>
          <a:solidFill>
            <a:srgbClr val="F2F2F2"/>
          </a:solidFill>
          <a:ln>
            <a:solidFill>
              <a:srgbClr val="F2F2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Nanum Brush Script"/>
              <a:ea typeface="+mn-ea"/>
              <a:cs typeface="+mn-cs"/>
            </a:endParaRPr>
          </a:p>
        </p:txBody>
      </p:sp>
      <p:pic>
        <p:nvPicPr>
          <p:cNvPr id="9" name="Picture 4" descr="媒体">
            <a:extLst>
              <a:ext uri="{FF2B5EF4-FFF2-40B4-BE49-F238E27FC236}">
                <a16:creationId xmlns:a16="http://schemas.microsoft.com/office/drawing/2014/main" id="{2406AC1A-E0F5-5953-83F8-9C252F03D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486" y="4385547"/>
            <a:ext cx="3013614" cy="23581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媒体">
            <a:extLst>
              <a:ext uri="{FF2B5EF4-FFF2-40B4-BE49-F238E27FC236}">
                <a16:creationId xmlns:a16="http://schemas.microsoft.com/office/drawing/2014/main" id="{AF9E1BDA-1B0F-9096-7B7E-AD2BBED7D3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319" y="1968589"/>
            <a:ext cx="3013614" cy="22602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媒体">
            <a:extLst>
              <a:ext uri="{FF2B5EF4-FFF2-40B4-BE49-F238E27FC236}">
                <a16:creationId xmlns:a16="http://schemas.microsoft.com/office/drawing/2014/main" id="{D944AFC2-E343-0A44-BC5B-932EDD2CF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0396" y="3980626"/>
            <a:ext cx="2467205" cy="26963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媒体">
            <a:extLst>
              <a:ext uri="{FF2B5EF4-FFF2-40B4-BE49-F238E27FC236}">
                <a16:creationId xmlns:a16="http://schemas.microsoft.com/office/drawing/2014/main" id="{F92AA0E1-1A5D-1321-5EE1-BC886F61BB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6537" y="1685787"/>
            <a:ext cx="2819960" cy="2111445"/>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E0790E93-B9CD-120F-4F23-52EB5611D9AE}"/>
              </a:ext>
            </a:extLst>
          </p:cNvPr>
          <p:cNvGrpSpPr/>
          <p:nvPr/>
        </p:nvGrpSpPr>
        <p:grpSpPr>
          <a:xfrm>
            <a:off x="8224140" y="1609493"/>
            <a:ext cx="3756142" cy="4375478"/>
            <a:chOff x="6749933" y="777547"/>
            <a:chExt cx="4562390" cy="5100480"/>
          </a:xfrm>
        </p:grpSpPr>
        <p:pic>
          <p:nvPicPr>
            <p:cNvPr id="2" name="Graphic 1">
              <a:extLst>
                <a:ext uri="{FF2B5EF4-FFF2-40B4-BE49-F238E27FC236}">
                  <a16:creationId xmlns:a16="http://schemas.microsoft.com/office/drawing/2014/main" id="{42B7F529-5225-4518-8B68-ADCEEC6CF2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40597" y="777547"/>
              <a:ext cx="2371726" cy="5100480"/>
            </a:xfrm>
            <a:prstGeom prst="rect">
              <a:avLst/>
            </a:prstGeom>
          </p:spPr>
        </p:pic>
        <p:pic>
          <p:nvPicPr>
            <p:cNvPr id="3" name="Graphic 2">
              <a:extLst>
                <a:ext uri="{FF2B5EF4-FFF2-40B4-BE49-F238E27FC236}">
                  <a16:creationId xmlns:a16="http://schemas.microsoft.com/office/drawing/2014/main" id="{E1B5567D-ABC6-462C-A1DF-F43FA5E8C98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9933" y="1842601"/>
              <a:ext cx="2190664" cy="4035426"/>
            </a:xfrm>
            <a:prstGeom prst="rect">
              <a:avLst/>
            </a:prstGeom>
          </p:spPr>
        </p:pic>
      </p:grpSp>
      <p:grpSp>
        <p:nvGrpSpPr>
          <p:cNvPr id="59" name="Group 58">
            <a:extLst>
              <a:ext uri="{FF2B5EF4-FFF2-40B4-BE49-F238E27FC236}">
                <a16:creationId xmlns:a16="http://schemas.microsoft.com/office/drawing/2014/main" id="{CD4BD1EB-568A-47A1-A4AD-285F7557C57F}"/>
              </a:ext>
            </a:extLst>
          </p:cNvPr>
          <p:cNvGrpSpPr/>
          <p:nvPr/>
        </p:nvGrpSpPr>
        <p:grpSpPr>
          <a:xfrm>
            <a:off x="-6057335" y="-3808856"/>
            <a:ext cx="4958273" cy="12611001"/>
            <a:chOff x="-6057335" y="-3808856"/>
            <a:chExt cx="4958273" cy="12611001"/>
          </a:xfrm>
        </p:grpSpPr>
        <p:grpSp>
          <p:nvGrpSpPr>
            <p:cNvPr id="62" name="Graphic 2">
              <a:extLst>
                <a:ext uri="{FF2B5EF4-FFF2-40B4-BE49-F238E27FC236}">
                  <a16:creationId xmlns:a16="http://schemas.microsoft.com/office/drawing/2014/main" id="{630B90D8-5464-4EBA-B3AC-8E35A4E7E5AB}"/>
                </a:ext>
              </a:extLst>
            </p:cNvPr>
            <p:cNvGrpSpPr/>
            <p:nvPr/>
          </p:nvGrpSpPr>
          <p:grpSpPr>
            <a:xfrm flipH="1">
              <a:off x="-6057335" y="2474561"/>
              <a:ext cx="3965437" cy="6327584"/>
              <a:chOff x="4115365" y="264761"/>
              <a:chExt cx="3965437" cy="6327584"/>
            </a:xfrm>
            <a:solidFill>
              <a:schemeClr val="accent1"/>
            </a:solidFill>
          </p:grpSpPr>
          <p:sp>
            <p:nvSpPr>
              <p:cNvPr id="112" name="Freeform: Shape 111">
                <a:extLst>
                  <a:ext uri="{FF2B5EF4-FFF2-40B4-BE49-F238E27FC236}">
                    <a16:creationId xmlns:a16="http://schemas.microsoft.com/office/drawing/2014/main" id="{072F5CB5-7E04-4109-A6E3-BCFB4312ACF5}"/>
                  </a:ext>
                </a:extLst>
              </p:cNvPr>
              <p:cNvSpPr/>
              <p:nvPr/>
            </p:nvSpPr>
            <p:spPr>
              <a:xfrm>
                <a:off x="4138612" y="854885"/>
                <a:ext cx="3876340" cy="5737460"/>
              </a:xfrm>
              <a:custGeom>
                <a:avLst/>
                <a:gdLst>
                  <a:gd name="connsiteX0" fmla="*/ 0 w 3876340"/>
                  <a:gd name="connsiteY0" fmla="*/ 5195395 h 5737460"/>
                  <a:gd name="connsiteX1" fmla="*/ 615315 w 3876340"/>
                  <a:gd name="connsiteY1" fmla="*/ 2815097 h 5737460"/>
                  <a:gd name="connsiteX2" fmla="*/ 882015 w 3876340"/>
                  <a:gd name="connsiteY2" fmla="*/ 1902602 h 5737460"/>
                  <a:gd name="connsiteX3" fmla="*/ 1125855 w 3876340"/>
                  <a:gd name="connsiteY3" fmla="*/ 535765 h 5737460"/>
                  <a:gd name="connsiteX4" fmla="*/ 1511618 w 3876340"/>
                  <a:gd name="connsiteY4" fmla="*/ 801512 h 5737460"/>
                  <a:gd name="connsiteX5" fmla="*/ 1675448 w 3876340"/>
                  <a:gd name="connsiteY5" fmla="*/ 1547320 h 5737460"/>
                  <a:gd name="connsiteX6" fmla="*/ 1507808 w 3876340"/>
                  <a:gd name="connsiteY6" fmla="*/ 2130250 h 5737460"/>
                  <a:gd name="connsiteX7" fmla="*/ 1603058 w 3876340"/>
                  <a:gd name="connsiteY7" fmla="*/ 2603642 h 5737460"/>
                  <a:gd name="connsiteX8" fmla="*/ 1681163 w 3876340"/>
                  <a:gd name="connsiteY8" fmla="*/ 2143585 h 5737460"/>
                  <a:gd name="connsiteX9" fmla="*/ 2165985 w 3876340"/>
                  <a:gd name="connsiteY9" fmla="*/ 1190132 h 5737460"/>
                  <a:gd name="connsiteX10" fmla="*/ 2017395 w 3876340"/>
                  <a:gd name="connsiteY10" fmla="*/ 849137 h 5737460"/>
                  <a:gd name="connsiteX11" fmla="*/ 1968818 w 3876340"/>
                  <a:gd name="connsiteY11" fmla="*/ 251920 h 5737460"/>
                  <a:gd name="connsiteX12" fmla="*/ 2208848 w 3876340"/>
                  <a:gd name="connsiteY12" fmla="*/ 8080 h 5737460"/>
                  <a:gd name="connsiteX13" fmla="*/ 2684145 w 3876340"/>
                  <a:gd name="connsiteY13" fmla="*/ 767222 h 5737460"/>
                  <a:gd name="connsiteX14" fmla="*/ 3439478 w 3876340"/>
                  <a:gd name="connsiteY14" fmla="*/ 1059640 h 5737460"/>
                  <a:gd name="connsiteX15" fmla="*/ 3702368 w 3876340"/>
                  <a:gd name="connsiteY15" fmla="*/ 1424447 h 5737460"/>
                  <a:gd name="connsiteX16" fmla="*/ 3844290 w 3876340"/>
                  <a:gd name="connsiteY16" fmla="*/ 1469215 h 5737460"/>
                  <a:gd name="connsiteX17" fmla="*/ 3628073 w 3876340"/>
                  <a:gd name="connsiteY17" fmla="*/ 2664602 h 5737460"/>
                  <a:gd name="connsiteX18" fmla="*/ 3150870 w 3876340"/>
                  <a:gd name="connsiteY18" fmla="*/ 3759977 h 5737460"/>
                  <a:gd name="connsiteX19" fmla="*/ 2183130 w 3876340"/>
                  <a:gd name="connsiteY19" fmla="*/ 5651642 h 5737460"/>
                  <a:gd name="connsiteX20" fmla="*/ 0 w 3876340"/>
                  <a:gd name="connsiteY20" fmla="*/ 5195395 h 573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6340" h="5737460">
                    <a:moveTo>
                      <a:pt x="0" y="5195395"/>
                    </a:moveTo>
                    <a:cubicBezTo>
                      <a:pt x="0" y="5195395"/>
                      <a:pt x="558165" y="2863675"/>
                      <a:pt x="615315" y="2815097"/>
                    </a:cubicBezTo>
                    <a:cubicBezTo>
                      <a:pt x="672465" y="2766520"/>
                      <a:pt x="882015" y="1902602"/>
                      <a:pt x="882015" y="1902602"/>
                    </a:cubicBezTo>
                    <a:lnTo>
                      <a:pt x="1125855" y="535765"/>
                    </a:lnTo>
                    <a:cubicBezTo>
                      <a:pt x="1125855" y="535765"/>
                      <a:pt x="1363980" y="415750"/>
                      <a:pt x="1511618" y="801512"/>
                    </a:cubicBezTo>
                    <a:cubicBezTo>
                      <a:pt x="1659255" y="1187275"/>
                      <a:pt x="1656398" y="1478740"/>
                      <a:pt x="1675448" y="1547320"/>
                    </a:cubicBezTo>
                    <a:cubicBezTo>
                      <a:pt x="1694498" y="1615900"/>
                      <a:pt x="1484948" y="2062622"/>
                      <a:pt x="1507808" y="2130250"/>
                    </a:cubicBezTo>
                    <a:cubicBezTo>
                      <a:pt x="1531620" y="2198830"/>
                      <a:pt x="1541145" y="2581735"/>
                      <a:pt x="1603058" y="2603642"/>
                    </a:cubicBezTo>
                    <a:cubicBezTo>
                      <a:pt x="1664970" y="2625550"/>
                      <a:pt x="1681163" y="2143585"/>
                      <a:pt x="1681163" y="2143585"/>
                    </a:cubicBezTo>
                    <a:lnTo>
                      <a:pt x="2165985" y="1190132"/>
                    </a:lnTo>
                    <a:lnTo>
                      <a:pt x="2017395" y="849137"/>
                    </a:lnTo>
                    <a:cubicBezTo>
                      <a:pt x="2017395" y="849137"/>
                      <a:pt x="1912620" y="397652"/>
                      <a:pt x="1968818" y="251920"/>
                    </a:cubicBezTo>
                    <a:cubicBezTo>
                      <a:pt x="2025015" y="106187"/>
                      <a:pt x="2128838" y="-35735"/>
                      <a:pt x="2208848" y="8080"/>
                    </a:cubicBezTo>
                    <a:cubicBezTo>
                      <a:pt x="2288858" y="51895"/>
                      <a:pt x="2684145" y="767222"/>
                      <a:pt x="2684145" y="767222"/>
                    </a:cubicBezTo>
                    <a:cubicBezTo>
                      <a:pt x="2684145" y="767222"/>
                      <a:pt x="3242310" y="884380"/>
                      <a:pt x="3439478" y="1059640"/>
                    </a:cubicBezTo>
                    <a:cubicBezTo>
                      <a:pt x="3636645" y="1235852"/>
                      <a:pt x="3702368" y="1424447"/>
                      <a:pt x="3702368" y="1424447"/>
                    </a:cubicBezTo>
                    <a:cubicBezTo>
                      <a:pt x="3702368" y="1424447"/>
                      <a:pt x="3795713" y="1336817"/>
                      <a:pt x="3844290" y="1469215"/>
                    </a:cubicBezTo>
                    <a:cubicBezTo>
                      <a:pt x="3893820" y="1601612"/>
                      <a:pt x="3925253" y="2001662"/>
                      <a:pt x="3628073" y="2664602"/>
                    </a:cubicBezTo>
                    <a:cubicBezTo>
                      <a:pt x="3330893" y="3327542"/>
                      <a:pt x="3150870" y="3759977"/>
                      <a:pt x="3150870" y="3759977"/>
                    </a:cubicBezTo>
                    <a:lnTo>
                      <a:pt x="2183130" y="5651642"/>
                    </a:lnTo>
                    <a:cubicBezTo>
                      <a:pt x="2183130" y="5651642"/>
                      <a:pt x="796290" y="6030738"/>
                      <a:pt x="0" y="5195395"/>
                    </a:cubicBezTo>
                    <a:close/>
                  </a:path>
                </a:pathLst>
              </a:custGeom>
              <a:solidFill>
                <a:schemeClr val="bg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3" name="Freeform: Shape 112">
                <a:extLst>
                  <a:ext uri="{FF2B5EF4-FFF2-40B4-BE49-F238E27FC236}">
                    <a16:creationId xmlns:a16="http://schemas.microsoft.com/office/drawing/2014/main" id="{64C880CA-CCE5-490F-B166-CA57B8CF8B93}"/>
                  </a:ext>
                </a:extLst>
              </p:cNvPr>
              <p:cNvSpPr/>
              <p:nvPr/>
            </p:nvSpPr>
            <p:spPr>
              <a:xfrm>
                <a:off x="5619750" y="553402"/>
                <a:ext cx="291465" cy="347662"/>
              </a:xfrm>
              <a:custGeom>
                <a:avLst/>
                <a:gdLst>
                  <a:gd name="connsiteX0" fmla="*/ 54292 w 291465"/>
                  <a:gd name="connsiteY0" fmla="*/ 261937 h 347662"/>
                  <a:gd name="connsiteX1" fmla="*/ 0 w 291465"/>
                  <a:gd name="connsiteY1" fmla="*/ 0 h 347662"/>
                  <a:gd name="connsiteX2" fmla="*/ 174308 w 291465"/>
                  <a:gd name="connsiteY2" fmla="*/ 50483 h 347662"/>
                  <a:gd name="connsiteX3" fmla="*/ 291465 w 291465"/>
                  <a:gd name="connsiteY3" fmla="*/ 326708 h 347662"/>
                  <a:gd name="connsiteX4" fmla="*/ 105728 w 291465"/>
                  <a:gd name="connsiteY4" fmla="*/ 347662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5" h="347662">
                    <a:moveTo>
                      <a:pt x="54292" y="261937"/>
                    </a:moveTo>
                    <a:lnTo>
                      <a:pt x="0" y="0"/>
                    </a:lnTo>
                    <a:lnTo>
                      <a:pt x="174308" y="50483"/>
                    </a:lnTo>
                    <a:lnTo>
                      <a:pt x="291465" y="326708"/>
                    </a:lnTo>
                    <a:lnTo>
                      <a:pt x="105728" y="3476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4" name="Freeform: Shape 113">
                <a:extLst>
                  <a:ext uri="{FF2B5EF4-FFF2-40B4-BE49-F238E27FC236}">
                    <a16:creationId xmlns:a16="http://schemas.microsoft.com/office/drawing/2014/main" id="{CEF10B01-C797-4EE9-AE63-78343693C041}"/>
                  </a:ext>
                </a:extLst>
              </p:cNvPr>
              <p:cNvSpPr/>
              <p:nvPr/>
            </p:nvSpPr>
            <p:spPr>
              <a:xfrm>
                <a:off x="4904718" y="1340079"/>
                <a:ext cx="876003" cy="1853974"/>
              </a:xfrm>
              <a:custGeom>
                <a:avLst/>
                <a:gdLst>
                  <a:gd name="connsiteX0" fmla="*/ 46376 w 876003"/>
                  <a:gd name="connsiteY0" fmla="*/ 1836508 h 1853974"/>
                  <a:gd name="connsiteX1" fmla="*/ 115909 w 876003"/>
                  <a:gd name="connsiteY1" fmla="*/ 1435506 h 1853974"/>
                  <a:gd name="connsiteX2" fmla="*/ 155914 w 876003"/>
                  <a:gd name="connsiteY2" fmla="*/ 1235481 h 1853974"/>
                  <a:gd name="connsiteX3" fmla="*/ 175916 w 876003"/>
                  <a:gd name="connsiteY3" fmla="*/ 1034503 h 1853974"/>
                  <a:gd name="connsiteX4" fmla="*/ 194014 w 876003"/>
                  <a:gd name="connsiteY4" fmla="*/ 830668 h 1853974"/>
                  <a:gd name="connsiteX5" fmla="*/ 226399 w 876003"/>
                  <a:gd name="connsiteY5" fmla="*/ 630643 h 1853974"/>
                  <a:gd name="connsiteX6" fmla="*/ 294979 w 876003"/>
                  <a:gd name="connsiteY6" fmla="*/ 235356 h 1853974"/>
                  <a:gd name="connsiteX7" fmla="*/ 317839 w 876003"/>
                  <a:gd name="connsiteY7" fmla="*/ 102006 h 1853974"/>
                  <a:gd name="connsiteX8" fmla="*/ 425471 w 876003"/>
                  <a:gd name="connsiteY8" fmla="*/ 48666 h 1853974"/>
                  <a:gd name="connsiteX9" fmla="*/ 556916 w 876003"/>
                  <a:gd name="connsiteY9" fmla="*/ 94386 h 1853974"/>
                  <a:gd name="connsiteX10" fmla="*/ 607399 w 876003"/>
                  <a:gd name="connsiteY10" fmla="*/ 144868 h 1853974"/>
                  <a:gd name="connsiteX11" fmla="*/ 655024 w 876003"/>
                  <a:gd name="connsiteY11" fmla="*/ 209638 h 1853974"/>
                  <a:gd name="connsiteX12" fmla="*/ 735986 w 876003"/>
                  <a:gd name="connsiteY12" fmla="*/ 361086 h 1853974"/>
                  <a:gd name="connsiteX13" fmla="*/ 789326 w 876003"/>
                  <a:gd name="connsiteY13" fmla="*/ 526821 h 1853974"/>
                  <a:gd name="connsiteX14" fmla="*/ 798851 w 876003"/>
                  <a:gd name="connsiteY14" fmla="*/ 623023 h 1853974"/>
                  <a:gd name="connsiteX15" fmla="*/ 815044 w 876003"/>
                  <a:gd name="connsiteY15" fmla="*/ 722083 h 1853974"/>
                  <a:gd name="connsiteX16" fmla="*/ 828379 w 876003"/>
                  <a:gd name="connsiteY16" fmla="*/ 816381 h 1853974"/>
                  <a:gd name="connsiteX17" fmla="*/ 829331 w 876003"/>
                  <a:gd name="connsiteY17" fmla="*/ 915441 h 1853974"/>
                  <a:gd name="connsiteX18" fmla="*/ 825522 w 876003"/>
                  <a:gd name="connsiteY18" fmla="*/ 1117371 h 1853974"/>
                  <a:gd name="connsiteX19" fmla="*/ 803614 w 876003"/>
                  <a:gd name="connsiteY19" fmla="*/ 1311681 h 1853974"/>
                  <a:gd name="connsiteX20" fmla="*/ 756941 w 876003"/>
                  <a:gd name="connsiteY20" fmla="*/ 1498371 h 1853974"/>
                  <a:gd name="connsiteX21" fmla="*/ 731224 w 876003"/>
                  <a:gd name="connsiteY21" fmla="*/ 1593621 h 1853974"/>
                  <a:gd name="connsiteX22" fmla="*/ 705506 w 876003"/>
                  <a:gd name="connsiteY22" fmla="*/ 1676489 h 1853974"/>
                  <a:gd name="connsiteX23" fmla="*/ 689314 w 876003"/>
                  <a:gd name="connsiteY23" fmla="*/ 1754593 h 1853974"/>
                  <a:gd name="connsiteX24" fmla="*/ 713126 w 876003"/>
                  <a:gd name="connsiteY24" fmla="*/ 1778406 h 1853974"/>
                  <a:gd name="connsiteX25" fmla="*/ 736939 w 876003"/>
                  <a:gd name="connsiteY25" fmla="*/ 1754593 h 1853974"/>
                  <a:gd name="connsiteX26" fmla="*/ 755989 w 876003"/>
                  <a:gd name="connsiteY26" fmla="*/ 1676489 h 1853974"/>
                  <a:gd name="connsiteX27" fmla="*/ 782659 w 876003"/>
                  <a:gd name="connsiteY27" fmla="*/ 1588858 h 1853974"/>
                  <a:gd name="connsiteX28" fmla="*/ 807424 w 876003"/>
                  <a:gd name="connsiteY28" fmla="*/ 1488846 h 1853974"/>
                  <a:gd name="connsiteX29" fmla="*/ 834094 w 876003"/>
                  <a:gd name="connsiteY29" fmla="*/ 1394548 h 1853974"/>
                  <a:gd name="connsiteX30" fmla="*/ 864574 w 876003"/>
                  <a:gd name="connsiteY30" fmla="*/ 1199286 h 1853974"/>
                  <a:gd name="connsiteX31" fmla="*/ 876004 w 876003"/>
                  <a:gd name="connsiteY31" fmla="*/ 990688 h 1853974"/>
                  <a:gd name="connsiteX32" fmla="*/ 876004 w 876003"/>
                  <a:gd name="connsiteY32" fmla="*/ 888771 h 1853974"/>
                  <a:gd name="connsiteX33" fmla="*/ 872194 w 876003"/>
                  <a:gd name="connsiteY33" fmla="*/ 785901 h 1853974"/>
                  <a:gd name="connsiteX34" fmla="*/ 841714 w 876003"/>
                  <a:gd name="connsiteY34" fmla="*/ 590638 h 1853974"/>
                  <a:gd name="connsiteX35" fmla="*/ 830284 w 876003"/>
                  <a:gd name="connsiteY35" fmla="*/ 488721 h 1853974"/>
                  <a:gd name="connsiteX36" fmla="*/ 803614 w 876003"/>
                  <a:gd name="connsiteY36" fmla="*/ 401091 h 1853974"/>
                  <a:gd name="connsiteX37" fmla="*/ 729319 w 876003"/>
                  <a:gd name="connsiteY37" fmla="*/ 240118 h 1853974"/>
                  <a:gd name="connsiteX38" fmla="*/ 628354 w 876003"/>
                  <a:gd name="connsiteY38" fmla="*/ 95338 h 1853974"/>
                  <a:gd name="connsiteX39" fmla="*/ 500719 w 876003"/>
                  <a:gd name="connsiteY39" fmla="*/ 13423 h 1853974"/>
                  <a:gd name="connsiteX40" fmla="*/ 350224 w 876003"/>
                  <a:gd name="connsiteY40" fmla="*/ 12471 h 1853974"/>
                  <a:gd name="connsiteX41" fmla="*/ 287359 w 876003"/>
                  <a:gd name="connsiteY41" fmla="*/ 59143 h 1853974"/>
                  <a:gd name="connsiteX42" fmla="*/ 260689 w 876003"/>
                  <a:gd name="connsiteY42" fmla="*/ 124866 h 1853974"/>
                  <a:gd name="connsiteX43" fmla="*/ 251164 w 876003"/>
                  <a:gd name="connsiteY43" fmla="*/ 200113 h 1853974"/>
                  <a:gd name="connsiteX44" fmla="*/ 240686 w 876003"/>
                  <a:gd name="connsiteY44" fmla="*/ 288696 h 1853974"/>
                  <a:gd name="connsiteX45" fmla="*/ 205444 w 876003"/>
                  <a:gd name="connsiteY45" fmla="*/ 492531 h 1853974"/>
                  <a:gd name="connsiteX46" fmla="*/ 166391 w 876003"/>
                  <a:gd name="connsiteY46" fmla="*/ 695413 h 1853974"/>
                  <a:gd name="connsiteX47" fmla="*/ 139721 w 876003"/>
                  <a:gd name="connsiteY47" fmla="*/ 904963 h 1853974"/>
                  <a:gd name="connsiteX48" fmla="*/ 94001 w 876003"/>
                  <a:gd name="connsiteY48" fmla="*/ 1314538 h 1853974"/>
                  <a:gd name="connsiteX49" fmla="*/ 52091 w 876003"/>
                  <a:gd name="connsiteY49" fmla="*/ 1518373 h 1853974"/>
                  <a:gd name="connsiteX50" fmla="*/ 18754 w 876003"/>
                  <a:gd name="connsiteY50" fmla="*/ 1724114 h 1853974"/>
                  <a:gd name="connsiteX51" fmla="*/ 656 w 876003"/>
                  <a:gd name="connsiteY51" fmla="*/ 1824126 h 1853974"/>
                  <a:gd name="connsiteX52" fmla="*/ 16849 w 876003"/>
                  <a:gd name="connsiteY52" fmla="*/ 1853653 h 1853974"/>
                  <a:gd name="connsiteX53" fmla="*/ 46376 w 876003"/>
                  <a:gd name="connsiteY53" fmla="*/ 1836508 h 1853974"/>
                  <a:gd name="connsiteX54" fmla="*/ 46376 w 876003"/>
                  <a:gd name="connsiteY54" fmla="*/ 1836508 h 18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6003" h="1853974">
                    <a:moveTo>
                      <a:pt x="46376" y="1836508"/>
                    </a:moveTo>
                    <a:cubicBezTo>
                      <a:pt x="72094" y="1703158"/>
                      <a:pt x="88286" y="1567903"/>
                      <a:pt x="115909" y="1435506"/>
                    </a:cubicBezTo>
                    <a:cubicBezTo>
                      <a:pt x="130196" y="1368831"/>
                      <a:pt x="145436" y="1303108"/>
                      <a:pt x="155914" y="1235481"/>
                    </a:cubicBezTo>
                    <a:cubicBezTo>
                      <a:pt x="165439" y="1168806"/>
                      <a:pt x="171154" y="1101178"/>
                      <a:pt x="175916" y="1034503"/>
                    </a:cubicBezTo>
                    <a:cubicBezTo>
                      <a:pt x="181631" y="965923"/>
                      <a:pt x="186394" y="898296"/>
                      <a:pt x="194014" y="830668"/>
                    </a:cubicBezTo>
                    <a:cubicBezTo>
                      <a:pt x="201634" y="763993"/>
                      <a:pt x="213064" y="697318"/>
                      <a:pt x="226399" y="630643"/>
                    </a:cubicBezTo>
                    <a:cubicBezTo>
                      <a:pt x="251164" y="499198"/>
                      <a:pt x="279739" y="367753"/>
                      <a:pt x="294979" y="235356"/>
                    </a:cubicBezTo>
                    <a:cubicBezTo>
                      <a:pt x="299741" y="191541"/>
                      <a:pt x="297836" y="142011"/>
                      <a:pt x="317839" y="102006"/>
                    </a:cubicBezTo>
                    <a:cubicBezTo>
                      <a:pt x="337841" y="61048"/>
                      <a:pt x="382609" y="47713"/>
                      <a:pt x="425471" y="48666"/>
                    </a:cubicBezTo>
                    <a:cubicBezTo>
                      <a:pt x="472144" y="49618"/>
                      <a:pt x="518816" y="67716"/>
                      <a:pt x="556916" y="94386"/>
                    </a:cubicBezTo>
                    <a:cubicBezTo>
                      <a:pt x="575966" y="107721"/>
                      <a:pt x="592159" y="126771"/>
                      <a:pt x="607399" y="144868"/>
                    </a:cubicBezTo>
                    <a:cubicBezTo>
                      <a:pt x="624544" y="164871"/>
                      <a:pt x="640736" y="186778"/>
                      <a:pt x="655024" y="209638"/>
                    </a:cubicBezTo>
                    <a:cubicBezTo>
                      <a:pt x="686456" y="257263"/>
                      <a:pt x="712174" y="308698"/>
                      <a:pt x="735986" y="361086"/>
                    </a:cubicBezTo>
                    <a:cubicBezTo>
                      <a:pt x="759799" y="414426"/>
                      <a:pt x="781706" y="467766"/>
                      <a:pt x="789326" y="526821"/>
                    </a:cubicBezTo>
                    <a:cubicBezTo>
                      <a:pt x="793136" y="559206"/>
                      <a:pt x="795041" y="590638"/>
                      <a:pt x="798851" y="623023"/>
                    </a:cubicBezTo>
                    <a:cubicBezTo>
                      <a:pt x="802661" y="656361"/>
                      <a:pt x="809329" y="688746"/>
                      <a:pt x="815044" y="722083"/>
                    </a:cubicBezTo>
                    <a:cubicBezTo>
                      <a:pt x="820759" y="753516"/>
                      <a:pt x="826474" y="784948"/>
                      <a:pt x="828379" y="816381"/>
                    </a:cubicBezTo>
                    <a:cubicBezTo>
                      <a:pt x="830284" y="849718"/>
                      <a:pt x="829331" y="883056"/>
                      <a:pt x="829331" y="915441"/>
                    </a:cubicBezTo>
                    <a:cubicBezTo>
                      <a:pt x="829331" y="983068"/>
                      <a:pt x="830284" y="1049743"/>
                      <a:pt x="825522" y="1117371"/>
                    </a:cubicBezTo>
                    <a:cubicBezTo>
                      <a:pt x="821711" y="1182141"/>
                      <a:pt x="813139" y="1246911"/>
                      <a:pt x="803614" y="1311681"/>
                    </a:cubicBezTo>
                    <a:cubicBezTo>
                      <a:pt x="794089" y="1375498"/>
                      <a:pt x="771229" y="1435506"/>
                      <a:pt x="756941" y="1498371"/>
                    </a:cubicBezTo>
                    <a:cubicBezTo>
                      <a:pt x="749322" y="1530756"/>
                      <a:pt x="741701" y="1562189"/>
                      <a:pt x="731224" y="1593621"/>
                    </a:cubicBezTo>
                    <a:cubicBezTo>
                      <a:pt x="722651" y="1621243"/>
                      <a:pt x="715031" y="1648866"/>
                      <a:pt x="705506" y="1676489"/>
                    </a:cubicBezTo>
                    <a:cubicBezTo>
                      <a:pt x="695981" y="1701253"/>
                      <a:pt x="686456" y="1727923"/>
                      <a:pt x="689314" y="1754593"/>
                    </a:cubicBezTo>
                    <a:cubicBezTo>
                      <a:pt x="691219" y="1766976"/>
                      <a:pt x="698839" y="1778406"/>
                      <a:pt x="713126" y="1778406"/>
                    </a:cubicBezTo>
                    <a:cubicBezTo>
                      <a:pt x="724556" y="1778406"/>
                      <a:pt x="738844" y="1766976"/>
                      <a:pt x="736939" y="1754593"/>
                    </a:cubicBezTo>
                    <a:cubicBezTo>
                      <a:pt x="734081" y="1727923"/>
                      <a:pt x="746464" y="1701253"/>
                      <a:pt x="755989" y="1676489"/>
                    </a:cubicBezTo>
                    <a:cubicBezTo>
                      <a:pt x="766466" y="1647914"/>
                      <a:pt x="774086" y="1618386"/>
                      <a:pt x="782659" y="1588858"/>
                    </a:cubicBezTo>
                    <a:cubicBezTo>
                      <a:pt x="793136" y="1556473"/>
                      <a:pt x="799804" y="1522183"/>
                      <a:pt x="807424" y="1488846"/>
                    </a:cubicBezTo>
                    <a:cubicBezTo>
                      <a:pt x="815044" y="1457414"/>
                      <a:pt x="825522" y="1425981"/>
                      <a:pt x="834094" y="1394548"/>
                    </a:cubicBezTo>
                    <a:cubicBezTo>
                      <a:pt x="852191" y="1331683"/>
                      <a:pt x="856001" y="1264056"/>
                      <a:pt x="864574" y="1199286"/>
                    </a:cubicBezTo>
                    <a:cubicBezTo>
                      <a:pt x="873147" y="1130706"/>
                      <a:pt x="875051" y="1060221"/>
                      <a:pt x="876004" y="990688"/>
                    </a:cubicBezTo>
                    <a:cubicBezTo>
                      <a:pt x="876004" y="956398"/>
                      <a:pt x="876004" y="922108"/>
                      <a:pt x="876004" y="888771"/>
                    </a:cubicBezTo>
                    <a:cubicBezTo>
                      <a:pt x="876004" y="854481"/>
                      <a:pt x="876004" y="820191"/>
                      <a:pt x="872194" y="785901"/>
                    </a:cubicBezTo>
                    <a:cubicBezTo>
                      <a:pt x="864574" y="720178"/>
                      <a:pt x="847429" y="656361"/>
                      <a:pt x="841714" y="590638"/>
                    </a:cubicBezTo>
                    <a:cubicBezTo>
                      <a:pt x="838856" y="556348"/>
                      <a:pt x="835999" y="522058"/>
                      <a:pt x="830284" y="488721"/>
                    </a:cubicBezTo>
                    <a:cubicBezTo>
                      <a:pt x="824569" y="458241"/>
                      <a:pt x="815044" y="429666"/>
                      <a:pt x="803614" y="401091"/>
                    </a:cubicBezTo>
                    <a:cubicBezTo>
                      <a:pt x="781706" y="345846"/>
                      <a:pt x="757894" y="292506"/>
                      <a:pt x="729319" y="240118"/>
                    </a:cubicBezTo>
                    <a:cubicBezTo>
                      <a:pt x="700744" y="188683"/>
                      <a:pt x="667406" y="139153"/>
                      <a:pt x="628354" y="95338"/>
                    </a:cubicBezTo>
                    <a:cubicBezTo>
                      <a:pt x="593111" y="57238"/>
                      <a:pt x="551201" y="28663"/>
                      <a:pt x="500719" y="13423"/>
                    </a:cubicBezTo>
                    <a:cubicBezTo>
                      <a:pt x="453094" y="-1817"/>
                      <a:pt x="396896" y="-6579"/>
                      <a:pt x="350224" y="12471"/>
                    </a:cubicBezTo>
                    <a:cubicBezTo>
                      <a:pt x="325459" y="21996"/>
                      <a:pt x="303551" y="37236"/>
                      <a:pt x="287359" y="59143"/>
                    </a:cubicBezTo>
                    <a:cubicBezTo>
                      <a:pt x="273071" y="78193"/>
                      <a:pt x="265451" y="101053"/>
                      <a:pt x="260689" y="124866"/>
                    </a:cubicBezTo>
                    <a:cubicBezTo>
                      <a:pt x="255926" y="149631"/>
                      <a:pt x="254021" y="174396"/>
                      <a:pt x="251164" y="200113"/>
                    </a:cubicBezTo>
                    <a:cubicBezTo>
                      <a:pt x="248306" y="229641"/>
                      <a:pt x="244496" y="259168"/>
                      <a:pt x="240686" y="288696"/>
                    </a:cubicBezTo>
                    <a:cubicBezTo>
                      <a:pt x="231161" y="357276"/>
                      <a:pt x="218779" y="424903"/>
                      <a:pt x="205444" y="492531"/>
                    </a:cubicBezTo>
                    <a:cubicBezTo>
                      <a:pt x="192109" y="560158"/>
                      <a:pt x="178774" y="627786"/>
                      <a:pt x="166391" y="695413"/>
                    </a:cubicBezTo>
                    <a:cubicBezTo>
                      <a:pt x="154009" y="764946"/>
                      <a:pt x="145436" y="834478"/>
                      <a:pt x="139721" y="904963"/>
                    </a:cubicBezTo>
                    <a:cubicBezTo>
                      <a:pt x="127339" y="1042123"/>
                      <a:pt x="121624" y="1179283"/>
                      <a:pt x="94001" y="1314538"/>
                    </a:cubicBezTo>
                    <a:cubicBezTo>
                      <a:pt x="79714" y="1382166"/>
                      <a:pt x="64474" y="1449793"/>
                      <a:pt x="52091" y="1518373"/>
                    </a:cubicBezTo>
                    <a:cubicBezTo>
                      <a:pt x="39709" y="1586953"/>
                      <a:pt x="30184" y="1655533"/>
                      <a:pt x="18754" y="1724114"/>
                    </a:cubicBezTo>
                    <a:cubicBezTo>
                      <a:pt x="13039" y="1757451"/>
                      <a:pt x="7324" y="1790789"/>
                      <a:pt x="656" y="1824126"/>
                    </a:cubicBezTo>
                    <a:cubicBezTo>
                      <a:pt x="-2201" y="1836508"/>
                      <a:pt x="4466" y="1849843"/>
                      <a:pt x="16849" y="1853653"/>
                    </a:cubicBezTo>
                    <a:cubicBezTo>
                      <a:pt x="29231" y="1855558"/>
                      <a:pt x="43519" y="1848891"/>
                      <a:pt x="46376" y="1836508"/>
                    </a:cubicBezTo>
                    <a:lnTo>
                      <a:pt x="46376" y="18365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5" name="Freeform: Shape 114">
                <a:extLst>
                  <a:ext uri="{FF2B5EF4-FFF2-40B4-BE49-F238E27FC236}">
                    <a16:creationId xmlns:a16="http://schemas.microsoft.com/office/drawing/2014/main" id="{5BF4D32E-A29F-415C-B017-20C9E817794D}"/>
                  </a:ext>
                </a:extLst>
              </p:cNvPr>
              <p:cNvSpPr/>
              <p:nvPr/>
            </p:nvSpPr>
            <p:spPr>
              <a:xfrm>
                <a:off x="5622650" y="842558"/>
                <a:ext cx="687012" cy="2227592"/>
              </a:xfrm>
              <a:custGeom>
                <a:avLst/>
                <a:gdLst>
                  <a:gd name="connsiteX0" fmla="*/ 317140 w 687012"/>
                  <a:gd name="connsiteY0" fmla="*/ 2204489 h 2227592"/>
                  <a:gd name="connsiteX1" fmla="*/ 298090 w 687012"/>
                  <a:gd name="connsiteY1" fmla="*/ 1965411 h 2227592"/>
                  <a:gd name="connsiteX2" fmla="*/ 274277 w 687012"/>
                  <a:gd name="connsiteY2" fmla="*/ 1726334 h 2227592"/>
                  <a:gd name="connsiteX3" fmla="*/ 246655 w 687012"/>
                  <a:gd name="connsiteY3" fmla="*/ 1488209 h 2227592"/>
                  <a:gd name="connsiteX4" fmla="*/ 208555 w 687012"/>
                  <a:gd name="connsiteY4" fmla="*/ 1251989 h 2227592"/>
                  <a:gd name="connsiteX5" fmla="*/ 167597 w 687012"/>
                  <a:gd name="connsiteY5" fmla="*/ 1016721 h 2227592"/>
                  <a:gd name="connsiteX6" fmla="*/ 142832 w 687012"/>
                  <a:gd name="connsiteY6" fmla="*/ 784311 h 2227592"/>
                  <a:gd name="connsiteX7" fmla="*/ 118067 w 687012"/>
                  <a:gd name="connsiteY7" fmla="*/ 668106 h 2227592"/>
                  <a:gd name="connsiteX8" fmla="*/ 95207 w 687012"/>
                  <a:gd name="connsiteY8" fmla="*/ 553806 h 2227592"/>
                  <a:gd name="connsiteX9" fmla="*/ 75205 w 687012"/>
                  <a:gd name="connsiteY9" fmla="*/ 436649 h 2227592"/>
                  <a:gd name="connsiteX10" fmla="*/ 66632 w 687012"/>
                  <a:gd name="connsiteY10" fmla="*/ 379499 h 2227592"/>
                  <a:gd name="connsiteX11" fmla="*/ 65680 w 687012"/>
                  <a:gd name="connsiteY11" fmla="*/ 320444 h 2227592"/>
                  <a:gd name="connsiteX12" fmla="*/ 58060 w 687012"/>
                  <a:gd name="connsiteY12" fmla="*/ 260436 h 2227592"/>
                  <a:gd name="connsiteX13" fmla="*/ 49487 w 687012"/>
                  <a:gd name="connsiteY13" fmla="*/ 213764 h 2227592"/>
                  <a:gd name="connsiteX14" fmla="*/ 44725 w 687012"/>
                  <a:gd name="connsiteY14" fmla="*/ 135659 h 2227592"/>
                  <a:gd name="connsiteX15" fmla="*/ 48535 w 687012"/>
                  <a:gd name="connsiteY15" fmla="*/ 101369 h 2227592"/>
                  <a:gd name="connsiteX16" fmla="*/ 53297 w 687012"/>
                  <a:gd name="connsiteY16" fmla="*/ 95654 h 2227592"/>
                  <a:gd name="connsiteX17" fmla="*/ 56155 w 687012"/>
                  <a:gd name="connsiteY17" fmla="*/ 93749 h 2227592"/>
                  <a:gd name="connsiteX18" fmla="*/ 60917 w 687012"/>
                  <a:gd name="connsiteY18" fmla="*/ 90891 h 2227592"/>
                  <a:gd name="connsiteX19" fmla="*/ 133307 w 687012"/>
                  <a:gd name="connsiteY19" fmla="*/ 76604 h 2227592"/>
                  <a:gd name="connsiteX20" fmla="*/ 230462 w 687012"/>
                  <a:gd name="connsiteY20" fmla="*/ 48029 h 2227592"/>
                  <a:gd name="connsiteX21" fmla="*/ 267610 w 687012"/>
                  <a:gd name="connsiteY21" fmla="*/ 45171 h 2227592"/>
                  <a:gd name="connsiteX22" fmla="*/ 270467 w 687012"/>
                  <a:gd name="connsiteY22" fmla="*/ 46124 h 2227592"/>
                  <a:gd name="connsiteX23" fmla="*/ 278087 w 687012"/>
                  <a:gd name="connsiteY23" fmla="*/ 48029 h 2227592"/>
                  <a:gd name="connsiteX24" fmla="*/ 277135 w 687012"/>
                  <a:gd name="connsiteY24" fmla="*/ 48029 h 2227592"/>
                  <a:gd name="connsiteX25" fmla="*/ 279992 w 687012"/>
                  <a:gd name="connsiteY25" fmla="*/ 49934 h 2227592"/>
                  <a:gd name="connsiteX26" fmla="*/ 286660 w 687012"/>
                  <a:gd name="connsiteY26" fmla="*/ 53744 h 2227592"/>
                  <a:gd name="connsiteX27" fmla="*/ 292375 w 687012"/>
                  <a:gd name="connsiteY27" fmla="*/ 59459 h 2227592"/>
                  <a:gd name="connsiteX28" fmla="*/ 295232 w 687012"/>
                  <a:gd name="connsiteY28" fmla="*/ 63269 h 2227592"/>
                  <a:gd name="connsiteX29" fmla="*/ 299042 w 687012"/>
                  <a:gd name="connsiteY29" fmla="*/ 69936 h 2227592"/>
                  <a:gd name="connsiteX30" fmla="*/ 303805 w 687012"/>
                  <a:gd name="connsiteY30" fmla="*/ 80414 h 2227592"/>
                  <a:gd name="connsiteX31" fmla="*/ 309520 w 687012"/>
                  <a:gd name="connsiteY31" fmla="*/ 98511 h 2227592"/>
                  <a:gd name="connsiteX32" fmla="*/ 330475 w 687012"/>
                  <a:gd name="connsiteY32" fmla="*/ 195666 h 2227592"/>
                  <a:gd name="connsiteX33" fmla="*/ 389530 w 687012"/>
                  <a:gd name="connsiteY33" fmla="*/ 414741 h 2227592"/>
                  <a:gd name="connsiteX34" fmla="*/ 429535 w 687012"/>
                  <a:gd name="connsiteY34" fmla="*/ 653819 h 2227592"/>
                  <a:gd name="connsiteX35" fmla="*/ 512402 w 687012"/>
                  <a:gd name="connsiteY35" fmla="*/ 1132926 h 2227592"/>
                  <a:gd name="connsiteX36" fmla="*/ 552407 w 687012"/>
                  <a:gd name="connsiteY36" fmla="*/ 1370099 h 2227592"/>
                  <a:gd name="connsiteX37" fmla="*/ 558122 w 687012"/>
                  <a:gd name="connsiteY37" fmla="*/ 1490114 h 2227592"/>
                  <a:gd name="connsiteX38" fmla="*/ 571457 w 687012"/>
                  <a:gd name="connsiteY38" fmla="*/ 1603461 h 2227592"/>
                  <a:gd name="connsiteX39" fmla="*/ 574315 w 687012"/>
                  <a:gd name="connsiteY39" fmla="*/ 1718714 h 2227592"/>
                  <a:gd name="connsiteX40" fmla="*/ 592412 w 687012"/>
                  <a:gd name="connsiteY40" fmla="*/ 1834919 h 2227592"/>
                  <a:gd name="connsiteX41" fmla="*/ 603842 w 687012"/>
                  <a:gd name="connsiteY41" fmla="*/ 1891116 h 2227592"/>
                  <a:gd name="connsiteX42" fmla="*/ 604795 w 687012"/>
                  <a:gd name="connsiteY42" fmla="*/ 1946361 h 2227592"/>
                  <a:gd name="connsiteX43" fmla="*/ 606700 w 687012"/>
                  <a:gd name="connsiteY43" fmla="*/ 2002559 h 2227592"/>
                  <a:gd name="connsiteX44" fmla="*/ 621940 w 687012"/>
                  <a:gd name="connsiteY44" fmla="*/ 2048279 h 2227592"/>
                  <a:gd name="connsiteX45" fmla="*/ 622892 w 687012"/>
                  <a:gd name="connsiteY45" fmla="*/ 2090189 h 2227592"/>
                  <a:gd name="connsiteX46" fmla="*/ 641942 w 687012"/>
                  <a:gd name="connsiteY46" fmla="*/ 2140671 h 2227592"/>
                  <a:gd name="connsiteX47" fmla="*/ 681947 w 687012"/>
                  <a:gd name="connsiteY47" fmla="*/ 2130194 h 2227592"/>
                  <a:gd name="connsiteX48" fmla="*/ 685757 w 687012"/>
                  <a:gd name="connsiteY48" fmla="*/ 2118764 h 2227592"/>
                  <a:gd name="connsiteX49" fmla="*/ 669565 w 687012"/>
                  <a:gd name="connsiteY49" fmla="*/ 2089236 h 2227592"/>
                  <a:gd name="connsiteX50" fmla="*/ 640037 w 687012"/>
                  <a:gd name="connsiteY50" fmla="*/ 2105429 h 2227592"/>
                  <a:gd name="connsiteX51" fmla="*/ 636227 w 687012"/>
                  <a:gd name="connsiteY51" fmla="*/ 2116859 h 2227592"/>
                  <a:gd name="connsiteX52" fmla="*/ 676232 w 687012"/>
                  <a:gd name="connsiteY52" fmla="*/ 2106381 h 2227592"/>
                  <a:gd name="connsiteX53" fmla="*/ 672422 w 687012"/>
                  <a:gd name="connsiteY53" fmla="*/ 2068281 h 2227592"/>
                  <a:gd name="connsiteX54" fmla="*/ 662897 w 687012"/>
                  <a:gd name="connsiteY54" fmla="*/ 2017799 h 2227592"/>
                  <a:gd name="connsiteX55" fmla="*/ 653372 w 687012"/>
                  <a:gd name="connsiteY55" fmla="*/ 1970174 h 2227592"/>
                  <a:gd name="connsiteX56" fmla="*/ 655277 w 687012"/>
                  <a:gd name="connsiteY56" fmla="*/ 1913976 h 2227592"/>
                  <a:gd name="connsiteX57" fmla="*/ 634322 w 687012"/>
                  <a:gd name="connsiteY57" fmla="*/ 1796819 h 2227592"/>
                  <a:gd name="connsiteX58" fmla="*/ 624797 w 687012"/>
                  <a:gd name="connsiteY58" fmla="*/ 1685376 h 2227592"/>
                  <a:gd name="connsiteX59" fmla="*/ 616225 w 687012"/>
                  <a:gd name="connsiteY59" fmla="*/ 1565361 h 2227592"/>
                  <a:gd name="connsiteX60" fmla="*/ 609557 w 687012"/>
                  <a:gd name="connsiteY60" fmla="*/ 1510116 h 2227592"/>
                  <a:gd name="connsiteX61" fmla="*/ 608605 w 687012"/>
                  <a:gd name="connsiteY61" fmla="*/ 1448204 h 2227592"/>
                  <a:gd name="connsiteX62" fmla="*/ 575267 w 687012"/>
                  <a:gd name="connsiteY62" fmla="*/ 1205316 h 2227592"/>
                  <a:gd name="connsiteX63" fmla="*/ 490495 w 687012"/>
                  <a:gd name="connsiteY63" fmla="*/ 717636 h 2227592"/>
                  <a:gd name="connsiteX64" fmla="*/ 449537 w 687012"/>
                  <a:gd name="connsiteY64" fmla="*/ 470939 h 2227592"/>
                  <a:gd name="connsiteX65" fmla="*/ 426677 w 687012"/>
                  <a:gd name="connsiteY65" fmla="*/ 356639 h 2227592"/>
                  <a:gd name="connsiteX66" fmla="*/ 395245 w 687012"/>
                  <a:gd name="connsiteY66" fmla="*/ 244244 h 2227592"/>
                  <a:gd name="connsiteX67" fmla="*/ 367622 w 687012"/>
                  <a:gd name="connsiteY67" fmla="*/ 133754 h 2227592"/>
                  <a:gd name="connsiteX68" fmla="*/ 345715 w 687012"/>
                  <a:gd name="connsiteY68" fmla="*/ 53744 h 2227592"/>
                  <a:gd name="connsiteX69" fmla="*/ 297137 w 687012"/>
                  <a:gd name="connsiteY69" fmla="*/ 6119 h 2227592"/>
                  <a:gd name="connsiteX70" fmla="*/ 217127 w 687012"/>
                  <a:gd name="connsiteY70" fmla="*/ 6119 h 2227592"/>
                  <a:gd name="connsiteX71" fmla="*/ 119020 w 687012"/>
                  <a:gd name="connsiteY71" fmla="*/ 34694 h 2227592"/>
                  <a:gd name="connsiteX72" fmla="*/ 41867 w 687012"/>
                  <a:gd name="connsiteY72" fmla="*/ 51839 h 2227592"/>
                  <a:gd name="connsiteX73" fmla="*/ 3767 w 687012"/>
                  <a:gd name="connsiteY73" fmla="*/ 197571 h 2227592"/>
                  <a:gd name="connsiteX74" fmla="*/ 8530 w 687012"/>
                  <a:gd name="connsiteY74" fmla="*/ 245196 h 2227592"/>
                  <a:gd name="connsiteX75" fmla="*/ 19007 w 687012"/>
                  <a:gd name="connsiteY75" fmla="*/ 295679 h 2227592"/>
                  <a:gd name="connsiteX76" fmla="*/ 20912 w 687012"/>
                  <a:gd name="connsiteY76" fmla="*/ 355686 h 2227592"/>
                  <a:gd name="connsiteX77" fmla="*/ 25675 w 687012"/>
                  <a:gd name="connsiteY77" fmla="*/ 416646 h 2227592"/>
                  <a:gd name="connsiteX78" fmla="*/ 67585 w 687012"/>
                  <a:gd name="connsiteY78" fmla="*/ 652866 h 2227592"/>
                  <a:gd name="connsiteX79" fmla="*/ 95207 w 687012"/>
                  <a:gd name="connsiteY79" fmla="*/ 770976 h 2227592"/>
                  <a:gd name="connsiteX80" fmla="*/ 107590 w 687012"/>
                  <a:gd name="connsiteY80" fmla="*/ 885276 h 2227592"/>
                  <a:gd name="connsiteX81" fmla="*/ 119972 w 687012"/>
                  <a:gd name="connsiteY81" fmla="*/ 1006244 h 2227592"/>
                  <a:gd name="connsiteX82" fmla="*/ 142832 w 687012"/>
                  <a:gd name="connsiteY82" fmla="*/ 1126259 h 2227592"/>
                  <a:gd name="connsiteX83" fmla="*/ 180932 w 687012"/>
                  <a:gd name="connsiteY83" fmla="*/ 1366289 h 2227592"/>
                  <a:gd name="connsiteX84" fmla="*/ 219985 w 687012"/>
                  <a:gd name="connsiteY84" fmla="*/ 1601556 h 2227592"/>
                  <a:gd name="connsiteX85" fmla="*/ 240940 w 687012"/>
                  <a:gd name="connsiteY85" fmla="*/ 1845396 h 2227592"/>
                  <a:gd name="connsiteX86" fmla="*/ 268562 w 687012"/>
                  <a:gd name="connsiteY86" fmla="*/ 2086379 h 2227592"/>
                  <a:gd name="connsiteX87" fmla="*/ 275230 w 687012"/>
                  <a:gd name="connsiteY87" fmla="*/ 2206394 h 2227592"/>
                  <a:gd name="connsiteX88" fmla="*/ 317140 w 687012"/>
                  <a:gd name="connsiteY88" fmla="*/ 2204489 h 2227592"/>
                  <a:gd name="connsiteX89" fmla="*/ 317140 w 687012"/>
                  <a:gd name="connsiteY89" fmla="*/ 2204489 h 22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87012" h="2227592">
                    <a:moveTo>
                      <a:pt x="317140" y="2204489"/>
                    </a:moveTo>
                    <a:cubicBezTo>
                      <a:pt x="316187" y="2124479"/>
                      <a:pt x="307615" y="2045421"/>
                      <a:pt x="298090" y="1965411"/>
                    </a:cubicBezTo>
                    <a:cubicBezTo>
                      <a:pt x="288565" y="1885401"/>
                      <a:pt x="279992" y="1806344"/>
                      <a:pt x="274277" y="1726334"/>
                    </a:cubicBezTo>
                    <a:cubicBezTo>
                      <a:pt x="268562" y="1646324"/>
                      <a:pt x="259990" y="1567266"/>
                      <a:pt x="246655" y="1488209"/>
                    </a:cubicBezTo>
                    <a:cubicBezTo>
                      <a:pt x="233320" y="1409151"/>
                      <a:pt x="219985" y="1331046"/>
                      <a:pt x="208555" y="1251989"/>
                    </a:cubicBezTo>
                    <a:cubicBezTo>
                      <a:pt x="197125" y="1172931"/>
                      <a:pt x="182837" y="1094826"/>
                      <a:pt x="167597" y="1016721"/>
                    </a:cubicBezTo>
                    <a:cubicBezTo>
                      <a:pt x="152357" y="940521"/>
                      <a:pt x="153310" y="861464"/>
                      <a:pt x="142832" y="784311"/>
                    </a:cubicBezTo>
                    <a:cubicBezTo>
                      <a:pt x="137117" y="744306"/>
                      <a:pt x="126640" y="707159"/>
                      <a:pt x="118067" y="668106"/>
                    </a:cubicBezTo>
                    <a:cubicBezTo>
                      <a:pt x="109495" y="630006"/>
                      <a:pt x="101875" y="591906"/>
                      <a:pt x="95207" y="553806"/>
                    </a:cubicBezTo>
                    <a:cubicBezTo>
                      <a:pt x="88540" y="514754"/>
                      <a:pt x="81872" y="475701"/>
                      <a:pt x="75205" y="436649"/>
                    </a:cubicBezTo>
                    <a:cubicBezTo>
                      <a:pt x="72347" y="417599"/>
                      <a:pt x="67585" y="398549"/>
                      <a:pt x="66632" y="379499"/>
                    </a:cubicBezTo>
                    <a:cubicBezTo>
                      <a:pt x="65680" y="359496"/>
                      <a:pt x="66632" y="340446"/>
                      <a:pt x="65680" y="320444"/>
                    </a:cubicBezTo>
                    <a:cubicBezTo>
                      <a:pt x="65680" y="300441"/>
                      <a:pt x="62822" y="280439"/>
                      <a:pt x="58060" y="260436"/>
                    </a:cubicBezTo>
                    <a:cubicBezTo>
                      <a:pt x="54250" y="245196"/>
                      <a:pt x="50440" y="229004"/>
                      <a:pt x="49487" y="213764"/>
                    </a:cubicBezTo>
                    <a:cubicBezTo>
                      <a:pt x="47582" y="188046"/>
                      <a:pt x="44725" y="161376"/>
                      <a:pt x="44725" y="135659"/>
                    </a:cubicBezTo>
                    <a:cubicBezTo>
                      <a:pt x="44725" y="123276"/>
                      <a:pt x="44725" y="112799"/>
                      <a:pt x="48535" y="101369"/>
                    </a:cubicBezTo>
                    <a:cubicBezTo>
                      <a:pt x="49487" y="99464"/>
                      <a:pt x="49487" y="98511"/>
                      <a:pt x="53297" y="95654"/>
                    </a:cubicBezTo>
                    <a:cubicBezTo>
                      <a:pt x="50440" y="97559"/>
                      <a:pt x="55202" y="94701"/>
                      <a:pt x="56155" y="93749"/>
                    </a:cubicBezTo>
                    <a:cubicBezTo>
                      <a:pt x="59012" y="91844"/>
                      <a:pt x="59965" y="91844"/>
                      <a:pt x="60917" y="90891"/>
                    </a:cubicBezTo>
                    <a:cubicBezTo>
                      <a:pt x="83777" y="81366"/>
                      <a:pt x="109495" y="80414"/>
                      <a:pt x="133307" y="76604"/>
                    </a:cubicBezTo>
                    <a:cubicBezTo>
                      <a:pt x="166645" y="70889"/>
                      <a:pt x="197125" y="55649"/>
                      <a:pt x="230462" y="48029"/>
                    </a:cubicBezTo>
                    <a:cubicBezTo>
                      <a:pt x="242845" y="45171"/>
                      <a:pt x="255227" y="43266"/>
                      <a:pt x="267610" y="45171"/>
                    </a:cubicBezTo>
                    <a:cubicBezTo>
                      <a:pt x="264752" y="45171"/>
                      <a:pt x="269515" y="45171"/>
                      <a:pt x="270467" y="46124"/>
                    </a:cubicBezTo>
                    <a:cubicBezTo>
                      <a:pt x="273325" y="47076"/>
                      <a:pt x="275230" y="47076"/>
                      <a:pt x="278087" y="48029"/>
                    </a:cubicBezTo>
                    <a:cubicBezTo>
                      <a:pt x="280945" y="48981"/>
                      <a:pt x="278087" y="48029"/>
                      <a:pt x="277135" y="48029"/>
                    </a:cubicBezTo>
                    <a:cubicBezTo>
                      <a:pt x="278087" y="48029"/>
                      <a:pt x="279040" y="48981"/>
                      <a:pt x="279992" y="49934"/>
                    </a:cubicBezTo>
                    <a:cubicBezTo>
                      <a:pt x="281897" y="50886"/>
                      <a:pt x="283802" y="52791"/>
                      <a:pt x="286660" y="53744"/>
                    </a:cubicBezTo>
                    <a:cubicBezTo>
                      <a:pt x="282850" y="50886"/>
                      <a:pt x="293327" y="60411"/>
                      <a:pt x="292375" y="59459"/>
                    </a:cubicBezTo>
                    <a:cubicBezTo>
                      <a:pt x="291422" y="57554"/>
                      <a:pt x="294280" y="62316"/>
                      <a:pt x="295232" y="63269"/>
                    </a:cubicBezTo>
                    <a:cubicBezTo>
                      <a:pt x="297137" y="65174"/>
                      <a:pt x="298090" y="68031"/>
                      <a:pt x="299042" y="69936"/>
                    </a:cubicBezTo>
                    <a:cubicBezTo>
                      <a:pt x="301900" y="75651"/>
                      <a:pt x="301900" y="74699"/>
                      <a:pt x="303805" y="80414"/>
                    </a:cubicBezTo>
                    <a:cubicBezTo>
                      <a:pt x="305710" y="86129"/>
                      <a:pt x="307615" y="92796"/>
                      <a:pt x="309520" y="98511"/>
                    </a:cubicBezTo>
                    <a:cubicBezTo>
                      <a:pt x="318092" y="130896"/>
                      <a:pt x="322855" y="163281"/>
                      <a:pt x="330475" y="195666"/>
                    </a:cubicBezTo>
                    <a:cubicBezTo>
                      <a:pt x="348572" y="269009"/>
                      <a:pt x="374290" y="340446"/>
                      <a:pt x="389530" y="414741"/>
                    </a:cubicBezTo>
                    <a:cubicBezTo>
                      <a:pt x="405722" y="493799"/>
                      <a:pt x="416200" y="574761"/>
                      <a:pt x="429535" y="653819"/>
                    </a:cubicBezTo>
                    <a:cubicBezTo>
                      <a:pt x="456205" y="813839"/>
                      <a:pt x="484780" y="972906"/>
                      <a:pt x="512402" y="1132926"/>
                    </a:cubicBezTo>
                    <a:cubicBezTo>
                      <a:pt x="525737" y="1211984"/>
                      <a:pt x="542882" y="1291041"/>
                      <a:pt x="552407" y="1370099"/>
                    </a:cubicBezTo>
                    <a:cubicBezTo>
                      <a:pt x="557170" y="1410104"/>
                      <a:pt x="556217" y="1450109"/>
                      <a:pt x="558122" y="1490114"/>
                    </a:cubicBezTo>
                    <a:cubicBezTo>
                      <a:pt x="559075" y="1528214"/>
                      <a:pt x="566695" y="1565361"/>
                      <a:pt x="571457" y="1603461"/>
                    </a:cubicBezTo>
                    <a:cubicBezTo>
                      <a:pt x="576220" y="1641561"/>
                      <a:pt x="574315" y="1679661"/>
                      <a:pt x="574315" y="1718714"/>
                    </a:cubicBezTo>
                    <a:cubicBezTo>
                      <a:pt x="574315" y="1757766"/>
                      <a:pt x="583840" y="1795866"/>
                      <a:pt x="592412" y="1834919"/>
                    </a:cubicBezTo>
                    <a:cubicBezTo>
                      <a:pt x="596222" y="1853969"/>
                      <a:pt x="600985" y="1872066"/>
                      <a:pt x="603842" y="1891116"/>
                    </a:cubicBezTo>
                    <a:cubicBezTo>
                      <a:pt x="606700" y="1909214"/>
                      <a:pt x="605747" y="1927311"/>
                      <a:pt x="604795" y="1946361"/>
                    </a:cubicBezTo>
                    <a:cubicBezTo>
                      <a:pt x="603842" y="1965411"/>
                      <a:pt x="603842" y="1983509"/>
                      <a:pt x="606700" y="2002559"/>
                    </a:cubicBezTo>
                    <a:cubicBezTo>
                      <a:pt x="609557" y="2018751"/>
                      <a:pt x="617177" y="2033039"/>
                      <a:pt x="621940" y="2048279"/>
                    </a:cubicBezTo>
                    <a:cubicBezTo>
                      <a:pt x="625750" y="2062566"/>
                      <a:pt x="622892" y="2075901"/>
                      <a:pt x="622892" y="2090189"/>
                    </a:cubicBezTo>
                    <a:cubicBezTo>
                      <a:pt x="622892" y="2109239"/>
                      <a:pt x="629560" y="2125431"/>
                      <a:pt x="641942" y="2140671"/>
                    </a:cubicBezTo>
                    <a:cubicBezTo>
                      <a:pt x="654325" y="2154959"/>
                      <a:pt x="676232" y="2145434"/>
                      <a:pt x="681947" y="2130194"/>
                    </a:cubicBezTo>
                    <a:cubicBezTo>
                      <a:pt x="682900" y="2126384"/>
                      <a:pt x="684805" y="2122574"/>
                      <a:pt x="685757" y="2118764"/>
                    </a:cubicBezTo>
                    <a:cubicBezTo>
                      <a:pt x="690520" y="2106381"/>
                      <a:pt x="680995" y="2093046"/>
                      <a:pt x="669565" y="2089236"/>
                    </a:cubicBezTo>
                    <a:cubicBezTo>
                      <a:pt x="656230" y="2085426"/>
                      <a:pt x="644800" y="2093999"/>
                      <a:pt x="640037" y="2105429"/>
                    </a:cubicBezTo>
                    <a:cubicBezTo>
                      <a:pt x="639085" y="2109239"/>
                      <a:pt x="637180" y="2113049"/>
                      <a:pt x="636227" y="2116859"/>
                    </a:cubicBezTo>
                    <a:cubicBezTo>
                      <a:pt x="649562" y="2113049"/>
                      <a:pt x="662897" y="2110191"/>
                      <a:pt x="676232" y="2106381"/>
                    </a:cubicBezTo>
                    <a:cubicBezTo>
                      <a:pt x="667660" y="2096856"/>
                      <a:pt x="672422" y="2080664"/>
                      <a:pt x="672422" y="2068281"/>
                    </a:cubicBezTo>
                    <a:cubicBezTo>
                      <a:pt x="673375" y="2050184"/>
                      <a:pt x="669565" y="2033991"/>
                      <a:pt x="662897" y="2017799"/>
                    </a:cubicBezTo>
                    <a:cubicBezTo>
                      <a:pt x="656230" y="2001606"/>
                      <a:pt x="653372" y="1987319"/>
                      <a:pt x="653372" y="1970174"/>
                    </a:cubicBezTo>
                    <a:cubicBezTo>
                      <a:pt x="653372" y="1951124"/>
                      <a:pt x="655277" y="1932074"/>
                      <a:pt x="655277" y="1913976"/>
                    </a:cubicBezTo>
                    <a:cubicBezTo>
                      <a:pt x="654325" y="1873971"/>
                      <a:pt x="642895" y="1834919"/>
                      <a:pt x="634322" y="1796819"/>
                    </a:cubicBezTo>
                    <a:cubicBezTo>
                      <a:pt x="625750" y="1759671"/>
                      <a:pt x="623845" y="1723476"/>
                      <a:pt x="624797" y="1685376"/>
                    </a:cubicBezTo>
                    <a:cubicBezTo>
                      <a:pt x="625750" y="1645371"/>
                      <a:pt x="621940" y="1605366"/>
                      <a:pt x="616225" y="1565361"/>
                    </a:cubicBezTo>
                    <a:cubicBezTo>
                      <a:pt x="613367" y="1547264"/>
                      <a:pt x="611462" y="1528214"/>
                      <a:pt x="609557" y="1510116"/>
                    </a:cubicBezTo>
                    <a:cubicBezTo>
                      <a:pt x="607652" y="1489161"/>
                      <a:pt x="608605" y="1469159"/>
                      <a:pt x="608605" y="1448204"/>
                    </a:cubicBezTo>
                    <a:cubicBezTo>
                      <a:pt x="607652" y="1366289"/>
                      <a:pt x="590507" y="1285326"/>
                      <a:pt x="575267" y="1205316"/>
                    </a:cubicBezTo>
                    <a:cubicBezTo>
                      <a:pt x="545740" y="1043391"/>
                      <a:pt x="518117" y="880514"/>
                      <a:pt x="490495" y="717636"/>
                    </a:cubicBezTo>
                    <a:cubicBezTo>
                      <a:pt x="476207" y="635721"/>
                      <a:pt x="462872" y="552854"/>
                      <a:pt x="449537" y="470939"/>
                    </a:cubicBezTo>
                    <a:cubicBezTo>
                      <a:pt x="443822" y="432839"/>
                      <a:pt x="436202" y="394739"/>
                      <a:pt x="426677" y="356639"/>
                    </a:cubicBezTo>
                    <a:cubicBezTo>
                      <a:pt x="417152" y="318539"/>
                      <a:pt x="405722" y="281391"/>
                      <a:pt x="395245" y="244244"/>
                    </a:cubicBezTo>
                    <a:cubicBezTo>
                      <a:pt x="384767" y="208049"/>
                      <a:pt x="375242" y="170901"/>
                      <a:pt x="367622" y="133754"/>
                    </a:cubicBezTo>
                    <a:cubicBezTo>
                      <a:pt x="361907" y="106131"/>
                      <a:pt x="358097" y="79461"/>
                      <a:pt x="345715" y="53744"/>
                    </a:cubicBezTo>
                    <a:cubicBezTo>
                      <a:pt x="336190" y="31836"/>
                      <a:pt x="319045" y="14691"/>
                      <a:pt x="297137" y="6119"/>
                    </a:cubicBezTo>
                    <a:cubicBezTo>
                      <a:pt x="271420" y="-3406"/>
                      <a:pt x="242845" y="-549"/>
                      <a:pt x="217127" y="6119"/>
                    </a:cubicBezTo>
                    <a:cubicBezTo>
                      <a:pt x="183790" y="14691"/>
                      <a:pt x="153310" y="29931"/>
                      <a:pt x="119020" y="34694"/>
                    </a:cubicBezTo>
                    <a:cubicBezTo>
                      <a:pt x="93302" y="38504"/>
                      <a:pt x="66632" y="40409"/>
                      <a:pt x="41867" y="51839"/>
                    </a:cubicBezTo>
                    <a:cubicBezTo>
                      <a:pt x="-13378" y="76604"/>
                      <a:pt x="910" y="148994"/>
                      <a:pt x="3767" y="197571"/>
                    </a:cubicBezTo>
                    <a:cubicBezTo>
                      <a:pt x="4720" y="213764"/>
                      <a:pt x="5672" y="229004"/>
                      <a:pt x="8530" y="245196"/>
                    </a:cubicBezTo>
                    <a:cubicBezTo>
                      <a:pt x="11387" y="262341"/>
                      <a:pt x="16150" y="278534"/>
                      <a:pt x="19007" y="295679"/>
                    </a:cubicBezTo>
                    <a:cubicBezTo>
                      <a:pt x="21865" y="315681"/>
                      <a:pt x="20912" y="335684"/>
                      <a:pt x="20912" y="355686"/>
                    </a:cubicBezTo>
                    <a:cubicBezTo>
                      <a:pt x="20912" y="376641"/>
                      <a:pt x="21865" y="396644"/>
                      <a:pt x="25675" y="416646"/>
                    </a:cubicBezTo>
                    <a:cubicBezTo>
                      <a:pt x="39010" y="495704"/>
                      <a:pt x="50440" y="574761"/>
                      <a:pt x="67585" y="652866"/>
                    </a:cubicBezTo>
                    <a:cubicBezTo>
                      <a:pt x="76157" y="691919"/>
                      <a:pt x="88540" y="730971"/>
                      <a:pt x="95207" y="770976"/>
                    </a:cubicBezTo>
                    <a:cubicBezTo>
                      <a:pt x="101875" y="809076"/>
                      <a:pt x="104732" y="847176"/>
                      <a:pt x="107590" y="885276"/>
                    </a:cubicBezTo>
                    <a:cubicBezTo>
                      <a:pt x="110447" y="925281"/>
                      <a:pt x="113305" y="966239"/>
                      <a:pt x="119972" y="1006244"/>
                    </a:cubicBezTo>
                    <a:cubicBezTo>
                      <a:pt x="126640" y="1046249"/>
                      <a:pt x="135212" y="1086254"/>
                      <a:pt x="142832" y="1126259"/>
                    </a:cubicBezTo>
                    <a:cubicBezTo>
                      <a:pt x="157120" y="1206269"/>
                      <a:pt x="167597" y="1286279"/>
                      <a:pt x="180932" y="1366289"/>
                    </a:cubicBezTo>
                    <a:cubicBezTo>
                      <a:pt x="193315" y="1445346"/>
                      <a:pt x="210460" y="1522499"/>
                      <a:pt x="219985" y="1601556"/>
                    </a:cubicBezTo>
                    <a:cubicBezTo>
                      <a:pt x="229510" y="1682519"/>
                      <a:pt x="233320" y="1763481"/>
                      <a:pt x="240940" y="1845396"/>
                    </a:cubicBezTo>
                    <a:cubicBezTo>
                      <a:pt x="248560" y="1926359"/>
                      <a:pt x="260942" y="2006369"/>
                      <a:pt x="268562" y="2086379"/>
                    </a:cubicBezTo>
                    <a:cubicBezTo>
                      <a:pt x="272372" y="2126384"/>
                      <a:pt x="274277" y="2166389"/>
                      <a:pt x="275230" y="2206394"/>
                    </a:cubicBezTo>
                    <a:cubicBezTo>
                      <a:pt x="269515" y="2234969"/>
                      <a:pt x="317140" y="2234969"/>
                      <a:pt x="317140" y="2204489"/>
                    </a:cubicBezTo>
                    <a:lnTo>
                      <a:pt x="317140" y="22044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6" name="Freeform: Shape 115">
                <a:extLst>
                  <a:ext uri="{FF2B5EF4-FFF2-40B4-BE49-F238E27FC236}">
                    <a16:creationId xmlns:a16="http://schemas.microsoft.com/office/drawing/2014/main" id="{48E89E27-A213-411F-9693-932AED2D85B4}"/>
                  </a:ext>
                </a:extLst>
              </p:cNvPr>
              <p:cNvSpPr/>
              <p:nvPr/>
            </p:nvSpPr>
            <p:spPr>
              <a:xfrm>
                <a:off x="6068377" y="835726"/>
                <a:ext cx="1296367" cy="2826928"/>
              </a:xfrm>
              <a:custGeom>
                <a:avLst/>
                <a:gdLst>
                  <a:gd name="connsiteX0" fmla="*/ 243840 w 1296367"/>
                  <a:gd name="connsiteY0" fmla="*/ 2704717 h 2826928"/>
                  <a:gd name="connsiteX1" fmla="*/ 303847 w 1296367"/>
                  <a:gd name="connsiteY1" fmla="*/ 2579939 h 2826928"/>
                  <a:gd name="connsiteX2" fmla="*/ 363855 w 1296367"/>
                  <a:gd name="connsiteY2" fmla="*/ 2431349 h 2826928"/>
                  <a:gd name="connsiteX3" fmla="*/ 419100 w 1296367"/>
                  <a:gd name="connsiteY3" fmla="*/ 2276092 h 2826928"/>
                  <a:gd name="connsiteX4" fmla="*/ 463867 w 1296367"/>
                  <a:gd name="connsiteY4" fmla="*/ 2133217 h 2826928"/>
                  <a:gd name="connsiteX5" fmla="*/ 497205 w 1296367"/>
                  <a:gd name="connsiteY5" fmla="*/ 2073209 h 2826928"/>
                  <a:gd name="connsiteX6" fmla="*/ 519113 w 1296367"/>
                  <a:gd name="connsiteY6" fmla="*/ 2007486 h 2826928"/>
                  <a:gd name="connsiteX7" fmla="*/ 544830 w 1296367"/>
                  <a:gd name="connsiteY7" fmla="*/ 1863659 h 2826928"/>
                  <a:gd name="connsiteX8" fmla="*/ 529590 w 1296367"/>
                  <a:gd name="connsiteY8" fmla="*/ 1725546 h 2826928"/>
                  <a:gd name="connsiteX9" fmla="*/ 457200 w 1296367"/>
                  <a:gd name="connsiteY9" fmla="*/ 1587434 h 2826928"/>
                  <a:gd name="connsiteX10" fmla="*/ 406717 w 1296367"/>
                  <a:gd name="connsiteY10" fmla="*/ 1448369 h 2826928"/>
                  <a:gd name="connsiteX11" fmla="*/ 336232 w 1296367"/>
                  <a:gd name="connsiteY11" fmla="*/ 1310256 h 2826928"/>
                  <a:gd name="connsiteX12" fmla="*/ 254317 w 1296367"/>
                  <a:gd name="connsiteY12" fmla="*/ 1173096 h 2826928"/>
                  <a:gd name="connsiteX13" fmla="*/ 232410 w 1296367"/>
                  <a:gd name="connsiteY13" fmla="*/ 1110231 h 2826928"/>
                  <a:gd name="connsiteX14" fmla="*/ 199072 w 1296367"/>
                  <a:gd name="connsiteY14" fmla="*/ 1041651 h 2826928"/>
                  <a:gd name="connsiteX15" fmla="*/ 166688 w 1296367"/>
                  <a:gd name="connsiteY15" fmla="*/ 973071 h 2826928"/>
                  <a:gd name="connsiteX16" fmla="*/ 141922 w 1296367"/>
                  <a:gd name="connsiteY16" fmla="*/ 898776 h 2826928"/>
                  <a:gd name="connsiteX17" fmla="*/ 109538 w 1296367"/>
                  <a:gd name="connsiteY17" fmla="*/ 834006 h 2826928"/>
                  <a:gd name="connsiteX18" fmla="*/ 86677 w 1296367"/>
                  <a:gd name="connsiteY18" fmla="*/ 765426 h 2826928"/>
                  <a:gd name="connsiteX19" fmla="*/ 55245 w 1296367"/>
                  <a:gd name="connsiteY19" fmla="*/ 608264 h 2826928"/>
                  <a:gd name="connsiteX20" fmla="*/ 51435 w 1296367"/>
                  <a:gd name="connsiteY20" fmla="*/ 447291 h 2826928"/>
                  <a:gd name="connsiteX21" fmla="*/ 58102 w 1296367"/>
                  <a:gd name="connsiteY21" fmla="*/ 291081 h 2826928"/>
                  <a:gd name="connsiteX22" fmla="*/ 110490 w 1296367"/>
                  <a:gd name="connsiteY22" fmla="*/ 171066 h 2826928"/>
                  <a:gd name="connsiteX23" fmla="*/ 195263 w 1296367"/>
                  <a:gd name="connsiteY23" fmla="*/ 75816 h 2826928"/>
                  <a:gd name="connsiteX24" fmla="*/ 240982 w 1296367"/>
                  <a:gd name="connsiteY24" fmla="*/ 51051 h 2826928"/>
                  <a:gd name="connsiteX25" fmla="*/ 292417 w 1296367"/>
                  <a:gd name="connsiteY25" fmla="*/ 59624 h 2826928"/>
                  <a:gd name="connsiteX26" fmla="*/ 364807 w 1296367"/>
                  <a:gd name="connsiteY26" fmla="*/ 143444 h 2826928"/>
                  <a:gd name="connsiteX27" fmla="*/ 387667 w 1296367"/>
                  <a:gd name="connsiteY27" fmla="*/ 208214 h 2826928"/>
                  <a:gd name="connsiteX28" fmla="*/ 425767 w 1296367"/>
                  <a:gd name="connsiteY28" fmla="*/ 281556 h 2826928"/>
                  <a:gd name="connsiteX29" fmla="*/ 501015 w 1296367"/>
                  <a:gd name="connsiteY29" fmla="*/ 416811 h 2826928"/>
                  <a:gd name="connsiteX30" fmla="*/ 561022 w 1296367"/>
                  <a:gd name="connsiteY30" fmla="*/ 544446 h 2826928"/>
                  <a:gd name="connsiteX31" fmla="*/ 623888 w 1296367"/>
                  <a:gd name="connsiteY31" fmla="*/ 671129 h 2826928"/>
                  <a:gd name="connsiteX32" fmla="*/ 660082 w 1296367"/>
                  <a:gd name="connsiteY32" fmla="*/ 716849 h 2826928"/>
                  <a:gd name="connsiteX33" fmla="*/ 684847 w 1296367"/>
                  <a:gd name="connsiteY33" fmla="*/ 773046 h 2826928"/>
                  <a:gd name="connsiteX34" fmla="*/ 723900 w 1296367"/>
                  <a:gd name="connsiteY34" fmla="*/ 835911 h 2826928"/>
                  <a:gd name="connsiteX35" fmla="*/ 770572 w 1296367"/>
                  <a:gd name="connsiteY35" fmla="*/ 906396 h 2826928"/>
                  <a:gd name="connsiteX36" fmla="*/ 856297 w 1296367"/>
                  <a:gd name="connsiteY36" fmla="*/ 1038794 h 2826928"/>
                  <a:gd name="connsiteX37" fmla="*/ 902970 w 1296367"/>
                  <a:gd name="connsiteY37" fmla="*/ 1094039 h 2826928"/>
                  <a:gd name="connsiteX38" fmla="*/ 942975 w 1296367"/>
                  <a:gd name="connsiteY38" fmla="*/ 1154046 h 2826928"/>
                  <a:gd name="connsiteX39" fmla="*/ 1035367 w 1296367"/>
                  <a:gd name="connsiteY39" fmla="*/ 1287396 h 2826928"/>
                  <a:gd name="connsiteX40" fmla="*/ 1082992 w 1296367"/>
                  <a:gd name="connsiteY40" fmla="*/ 1352166 h 2826928"/>
                  <a:gd name="connsiteX41" fmla="*/ 1120140 w 1296367"/>
                  <a:gd name="connsiteY41" fmla="*/ 1417889 h 2826928"/>
                  <a:gd name="connsiteX42" fmla="*/ 1196340 w 1296367"/>
                  <a:gd name="connsiteY42" fmla="*/ 1542666 h 2826928"/>
                  <a:gd name="connsiteX43" fmla="*/ 1236345 w 1296367"/>
                  <a:gd name="connsiteY43" fmla="*/ 1815081 h 2826928"/>
                  <a:gd name="connsiteX44" fmla="*/ 1210628 w 1296367"/>
                  <a:gd name="connsiteY44" fmla="*/ 1889376 h 2826928"/>
                  <a:gd name="connsiteX45" fmla="*/ 1189673 w 1296367"/>
                  <a:gd name="connsiteY45" fmla="*/ 1965576 h 2826928"/>
                  <a:gd name="connsiteX46" fmla="*/ 1157288 w 1296367"/>
                  <a:gd name="connsiteY46" fmla="*/ 2038919 h 2826928"/>
                  <a:gd name="connsiteX47" fmla="*/ 1122998 w 1296367"/>
                  <a:gd name="connsiteY47" fmla="*/ 2116071 h 2826928"/>
                  <a:gd name="connsiteX48" fmla="*/ 1054417 w 1296367"/>
                  <a:gd name="connsiteY48" fmla="*/ 2264661 h 2826928"/>
                  <a:gd name="connsiteX49" fmla="*/ 982028 w 1296367"/>
                  <a:gd name="connsiteY49" fmla="*/ 2412299 h 2826928"/>
                  <a:gd name="connsiteX50" fmla="*/ 899160 w 1296367"/>
                  <a:gd name="connsiteY50" fmla="*/ 2551364 h 2826928"/>
                  <a:gd name="connsiteX51" fmla="*/ 818197 w 1296367"/>
                  <a:gd name="connsiteY51" fmla="*/ 2678046 h 2826928"/>
                  <a:gd name="connsiteX52" fmla="*/ 791528 w 1296367"/>
                  <a:gd name="connsiteY52" fmla="*/ 2738054 h 2826928"/>
                  <a:gd name="connsiteX53" fmla="*/ 756285 w 1296367"/>
                  <a:gd name="connsiteY53" fmla="*/ 2796156 h 2826928"/>
                  <a:gd name="connsiteX54" fmla="*/ 802957 w 1296367"/>
                  <a:gd name="connsiteY54" fmla="*/ 2802824 h 2826928"/>
                  <a:gd name="connsiteX55" fmla="*/ 803910 w 1296367"/>
                  <a:gd name="connsiteY55" fmla="*/ 2748531 h 2826928"/>
                  <a:gd name="connsiteX56" fmla="*/ 756285 w 1296367"/>
                  <a:gd name="connsiteY56" fmla="*/ 2748531 h 2826928"/>
                  <a:gd name="connsiteX57" fmla="*/ 755332 w 1296367"/>
                  <a:gd name="connsiteY57" fmla="*/ 2802824 h 2826928"/>
                  <a:gd name="connsiteX58" fmla="*/ 776288 w 1296367"/>
                  <a:gd name="connsiteY58" fmla="*/ 2826636 h 2826928"/>
                  <a:gd name="connsiteX59" fmla="*/ 802005 w 1296367"/>
                  <a:gd name="connsiteY59" fmla="*/ 2809492 h 2826928"/>
                  <a:gd name="connsiteX60" fmla="*/ 839153 w 1296367"/>
                  <a:gd name="connsiteY60" fmla="*/ 2754246 h 2826928"/>
                  <a:gd name="connsiteX61" fmla="*/ 867728 w 1296367"/>
                  <a:gd name="connsiteY61" fmla="*/ 2687571 h 2826928"/>
                  <a:gd name="connsiteX62" fmla="*/ 951547 w 1296367"/>
                  <a:gd name="connsiteY62" fmla="*/ 2557079 h 2826928"/>
                  <a:gd name="connsiteX63" fmla="*/ 1033463 w 1296367"/>
                  <a:gd name="connsiteY63" fmla="*/ 2417061 h 2826928"/>
                  <a:gd name="connsiteX64" fmla="*/ 1106805 w 1296367"/>
                  <a:gd name="connsiteY64" fmla="*/ 2263709 h 2826928"/>
                  <a:gd name="connsiteX65" fmla="*/ 1176338 w 1296367"/>
                  <a:gd name="connsiteY65" fmla="*/ 2112261 h 2826928"/>
                  <a:gd name="connsiteX66" fmla="*/ 1242060 w 1296367"/>
                  <a:gd name="connsiteY66" fmla="*/ 1957956 h 2826928"/>
                  <a:gd name="connsiteX67" fmla="*/ 1263015 w 1296367"/>
                  <a:gd name="connsiteY67" fmla="*/ 1881756 h 2826928"/>
                  <a:gd name="connsiteX68" fmla="*/ 1287780 w 1296367"/>
                  <a:gd name="connsiteY68" fmla="*/ 1809366 h 2826928"/>
                  <a:gd name="connsiteX69" fmla="*/ 1287780 w 1296367"/>
                  <a:gd name="connsiteY69" fmla="*/ 1659824 h 2826928"/>
                  <a:gd name="connsiteX70" fmla="*/ 1238250 w 1296367"/>
                  <a:gd name="connsiteY70" fmla="*/ 1520759 h 2826928"/>
                  <a:gd name="connsiteX71" fmla="*/ 1162050 w 1296367"/>
                  <a:gd name="connsiteY71" fmla="*/ 1395981 h 2826928"/>
                  <a:gd name="connsiteX72" fmla="*/ 1123950 w 1296367"/>
                  <a:gd name="connsiteY72" fmla="*/ 1327401 h 2826928"/>
                  <a:gd name="connsiteX73" fmla="*/ 1074420 w 1296367"/>
                  <a:gd name="connsiteY73" fmla="*/ 1259774 h 2826928"/>
                  <a:gd name="connsiteX74" fmla="*/ 982028 w 1296367"/>
                  <a:gd name="connsiteY74" fmla="*/ 1126424 h 2826928"/>
                  <a:gd name="connsiteX75" fmla="*/ 892492 w 1296367"/>
                  <a:gd name="connsiteY75" fmla="*/ 1006409 h 2826928"/>
                  <a:gd name="connsiteX76" fmla="*/ 804863 w 1296367"/>
                  <a:gd name="connsiteY76" fmla="*/ 871154 h 2826928"/>
                  <a:gd name="connsiteX77" fmla="*/ 758190 w 1296367"/>
                  <a:gd name="connsiteY77" fmla="*/ 800669 h 2826928"/>
                  <a:gd name="connsiteX78" fmla="*/ 721995 w 1296367"/>
                  <a:gd name="connsiteY78" fmla="*/ 739709 h 2826928"/>
                  <a:gd name="connsiteX79" fmla="*/ 695325 w 1296367"/>
                  <a:gd name="connsiteY79" fmla="*/ 682559 h 2826928"/>
                  <a:gd name="connsiteX80" fmla="*/ 657225 w 1296367"/>
                  <a:gd name="connsiteY80" fmla="*/ 634934 h 2826928"/>
                  <a:gd name="connsiteX81" fmla="*/ 597217 w 1296367"/>
                  <a:gd name="connsiteY81" fmla="*/ 508251 h 2826928"/>
                  <a:gd name="connsiteX82" fmla="*/ 531495 w 1296367"/>
                  <a:gd name="connsiteY82" fmla="*/ 373949 h 2826928"/>
                  <a:gd name="connsiteX83" fmla="*/ 455295 w 1296367"/>
                  <a:gd name="connsiteY83" fmla="*/ 233931 h 2826928"/>
                  <a:gd name="connsiteX84" fmla="*/ 421957 w 1296367"/>
                  <a:gd name="connsiteY84" fmla="*/ 167256 h 2826928"/>
                  <a:gd name="connsiteX85" fmla="*/ 400050 w 1296367"/>
                  <a:gd name="connsiteY85" fmla="*/ 101534 h 2826928"/>
                  <a:gd name="connsiteX86" fmla="*/ 188595 w 1296367"/>
                  <a:gd name="connsiteY86" fmla="*/ 16761 h 2826928"/>
                  <a:gd name="connsiteX87" fmla="*/ 136207 w 1296367"/>
                  <a:gd name="connsiteY87" fmla="*/ 61529 h 2826928"/>
                  <a:gd name="connsiteX88" fmla="*/ 92392 w 1296367"/>
                  <a:gd name="connsiteY88" fmla="*/ 109154 h 2826928"/>
                  <a:gd name="connsiteX89" fmla="*/ 24765 w 1296367"/>
                  <a:gd name="connsiteY89" fmla="*/ 227264 h 2826928"/>
                  <a:gd name="connsiteX90" fmla="*/ 0 w 1296367"/>
                  <a:gd name="connsiteY90" fmla="*/ 377759 h 2826928"/>
                  <a:gd name="connsiteX91" fmla="*/ 1905 w 1296367"/>
                  <a:gd name="connsiteY91" fmla="*/ 538731 h 2826928"/>
                  <a:gd name="connsiteX92" fmla="*/ 20002 w 1296367"/>
                  <a:gd name="connsiteY92" fmla="*/ 702561 h 2826928"/>
                  <a:gd name="connsiteX93" fmla="*/ 66675 w 1296367"/>
                  <a:gd name="connsiteY93" fmla="*/ 856866 h 2826928"/>
                  <a:gd name="connsiteX94" fmla="*/ 98107 w 1296367"/>
                  <a:gd name="connsiteY94" fmla="*/ 919731 h 2826928"/>
                  <a:gd name="connsiteX95" fmla="*/ 122872 w 1296367"/>
                  <a:gd name="connsiteY95" fmla="*/ 994026 h 2826928"/>
                  <a:gd name="connsiteX96" fmla="*/ 188595 w 1296367"/>
                  <a:gd name="connsiteY96" fmla="*/ 1131186 h 2826928"/>
                  <a:gd name="connsiteX97" fmla="*/ 215265 w 1296367"/>
                  <a:gd name="connsiteY97" fmla="*/ 1199766 h 2826928"/>
                  <a:gd name="connsiteX98" fmla="*/ 256222 w 1296367"/>
                  <a:gd name="connsiteY98" fmla="*/ 1269299 h 2826928"/>
                  <a:gd name="connsiteX99" fmla="*/ 338138 w 1296367"/>
                  <a:gd name="connsiteY99" fmla="*/ 1407411 h 2826928"/>
                  <a:gd name="connsiteX100" fmla="*/ 390525 w 1296367"/>
                  <a:gd name="connsiteY100" fmla="*/ 1548381 h 2826928"/>
                  <a:gd name="connsiteX101" fmla="*/ 461963 w 1296367"/>
                  <a:gd name="connsiteY101" fmla="*/ 1688399 h 2826928"/>
                  <a:gd name="connsiteX102" fmla="*/ 498157 w 1296367"/>
                  <a:gd name="connsiteY102" fmla="*/ 1823654 h 2826928"/>
                  <a:gd name="connsiteX103" fmla="*/ 479107 w 1296367"/>
                  <a:gd name="connsiteY103" fmla="*/ 1965576 h 2826928"/>
                  <a:gd name="connsiteX104" fmla="*/ 461010 w 1296367"/>
                  <a:gd name="connsiteY104" fmla="*/ 2032251 h 2826928"/>
                  <a:gd name="connsiteX105" fmla="*/ 429577 w 1296367"/>
                  <a:gd name="connsiteY105" fmla="*/ 2094164 h 2826928"/>
                  <a:gd name="connsiteX106" fmla="*/ 398145 w 1296367"/>
                  <a:gd name="connsiteY106" fmla="*/ 2164649 h 2826928"/>
                  <a:gd name="connsiteX107" fmla="*/ 380047 w 1296367"/>
                  <a:gd name="connsiteY107" fmla="*/ 2237992 h 2826928"/>
                  <a:gd name="connsiteX108" fmla="*/ 324802 w 1296367"/>
                  <a:gd name="connsiteY108" fmla="*/ 2396106 h 2826928"/>
                  <a:gd name="connsiteX109" fmla="*/ 263842 w 1296367"/>
                  <a:gd name="connsiteY109" fmla="*/ 2546602 h 2826928"/>
                  <a:gd name="connsiteX110" fmla="*/ 240030 w 1296367"/>
                  <a:gd name="connsiteY110" fmla="*/ 2611371 h 2826928"/>
                  <a:gd name="connsiteX111" fmla="*/ 209550 w 1296367"/>
                  <a:gd name="connsiteY111" fmla="*/ 2666617 h 2826928"/>
                  <a:gd name="connsiteX112" fmla="*/ 243840 w 1296367"/>
                  <a:gd name="connsiteY112" fmla="*/ 2704717 h 2826928"/>
                  <a:gd name="connsiteX113" fmla="*/ 243840 w 1296367"/>
                  <a:gd name="connsiteY113" fmla="*/ 2704717 h 282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296367" h="2826928">
                    <a:moveTo>
                      <a:pt x="243840" y="2704717"/>
                    </a:moveTo>
                    <a:cubicBezTo>
                      <a:pt x="278130" y="2671379"/>
                      <a:pt x="286702" y="2622802"/>
                      <a:pt x="303847" y="2579939"/>
                    </a:cubicBezTo>
                    <a:cubicBezTo>
                      <a:pt x="323850" y="2530409"/>
                      <a:pt x="345757" y="2481831"/>
                      <a:pt x="363855" y="2431349"/>
                    </a:cubicBezTo>
                    <a:cubicBezTo>
                      <a:pt x="382905" y="2379914"/>
                      <a:pt x="402907" y="2328479"/>
                      <a:pt x="419100" y="2276092"/>
                    </a:cubicBezTo>
                    <a:cubicBezTo>
                      <a:pt x="434340" y="2228467"/>
                      <a:pt x="439102" y="2177031"/>
                      <a:pt x="463867" y="2133217"/>
                    </a:cubicBezTo>
                    <a:cubicBezTo>
                      <a:pt x="475297" y="2113214"/>
                      <a:pt x="488632" y="2094164"/>
                      <a:pt x="497205" y="2073209"/>
                    </a:cubicBezTo>
                    <a:cubicBezTo>
                      <a:pt x="506730" y="2052254"/>
                      <a:pt x="512445" y="2029394"/>
                      <a:pt x="519113" y="2007486"/>
                    </a:cubicBezTo>
                    <a:cubicBezTo>
                      <a:pt x="531495" y="1960814"/>
                      <a:pt x="541020" y="1912236"/>
                      <a:pt x="544830" y="1863659"/>
                    </a:cubicBezTo>
                    <a:cubicBezTo>
                      <a:pt x="548640" y="1816986"/>
                      <a:pt x="545782" y="1769361"/>
                      <a:pt x="529590" y="1725546"/>
                    </a:cubicBezTo>
                    <a:cubicBezTo>
                      <a:pt x="511492" y="1676016"/>
                      <a:pt x="481013" y="1633154"/>
                      <a:pt x="457200" y="1587434"/>
                    </a:cubicBezTo>
                    <a:cubicBezTo>
                      <a:pt x="434340" y="1543619"/>
                      <a:pt x="423863" y="1495041"/>
                      <a:pt x="406717" y="1448369"/>
                    </a:cubicBezTo>
                    <a:cubicBezTo>
                      <a:pt x="388620" y="1399791"/>
                      <a:pt x="362902" y="1354071"/>
                      <a:pt x="336232" y="1310256"/>
                    </a:cubicBezTo>
                    <a:cubicBezTo>
                      <a:pt x="308610" y="1264536"/>
                      <a:pt x="279082" y="1219769"/>
                      <a:pt x="254317" y="1173096"/>
                    </a:cubicBezTo>
                    <a:cubicBezTo>
                      <a:pt x="243840" y="1153094"/>
                      <a:pt x="240030" y="1131186"/>
                      <a:pt x="232410" y="1110231"/>
                    </a:cubicBezTo>
                    <a:cubicBezTo>
                      <a:pt x="223838" y="1086419"/>
                      <a:pt x="211455" y="1063559"/>
                      <a:pt x="199072" y="1041651"/>
                    </a:cubicBezTo>
                    <a:cubicBezTo>
                      <a:pt x="186690" y="1019744"/>
                      <a:pt x="175260" y="997836"/>
                      <a:pt x="166688" y="973071"/>
                    </a:cubicBezTo>
                    <a:cubicBezTo>
                      <a:pt x="158115" y="948306"/>
                      <a:pt x="151447" y="922589"/>
                      <a:pt x="141922" y="898776"/>
                    </a:cubicBezTo>
                    <a:cubicBezTo>
                      <a:pt x="132397" y="876869"/>
                      <a:pt x="120015" y="855914"/>
                      <a:pt x="109538" y="834006"/>
                    </a:cubicBezTo>
                    <a:cubicBezTo>
                      <a:pt x="98107" y="812099"/>
                      <a:pt x="92392" y="789239"/>
                      <a:pt x="86677" y="765426"/>
                    </a:cubicBezTo>
                    <a:cubicBezTo>
                      <a:pt x="73342" y="713039"/>
                      <a:pt x="60007" y="661604"/>
                      <a:pt x="55245" y="608264"/>
                    </a:cubicBezTo>
                    <a:cubicBezTo>
                      <a:pt x="50482" y="554924"/>
                      <a:pt x="52388" y="500631"/>
                      <a:pt x="51435" y="447291"/>
                    </a:cubicBezTo>
                    <a:cubicBezTo>
                      <a:pt x="50482" y="395856"/>
                      <a:pt x="46672" y="342516"/>
                      <a:pt x="58102" y="291081"/>
                    </a:cubicBezTo>
                    <a:cubicBezTo>
                      <a:pt x="67627" y="248219"/>
                      <a:pt x="86677" y="208214"/>
                      <a:pt x="110490" y="171066"/>
                    </a:cubicBezTo>
                    <a:cubicBezTo>
                      <a:pt x="134302" y="135824"/>
                      <a:pt x="163830" y="104391"/>
                      <a:pt x="195263" y="75816"/>
                    </a:cubicBezTo>
                    <a:cubicBezTo>
                      <a:pt x="208597" y="63434"/>
                      <a:pt x="222885" y="53909"/>
                      <a:pt x="240982" y="51051"/>
                    </a:cubicBezTo>
                    <a:cubicBezTo>
                      <a:pt x="258127" y="49146"/>
                      <a:pt x="276225" y="52956"/>
                      <a:pt x="292417" y="59624"/>
                    </a:cubicBezTo>
                    <a:cubicBezTo>
                      <a:pt x="329565" y="75816"/>
                      <a:pt x="353377" y="105344"/>
                      <a:pt x="364807" y="143444"/>
                    </a:cubicBezTo>
                    <a:cubicBezTo>
                      <a:pt x="371475" y="165351"/>
                      <a:pt x="377190" y="188211"/>
                      <a:pt x="387667" y="208214"/>
                    </a:cubicBezTo>
                    <a:cubicBezTo>
                      <a:pt x="400050" y="232979"/>
                      <a:pt x="413385" y="256791"/>
                      <a:pt x="425767" y="281556"/>
                    </a:cubicBezTo>
                    <a:cubicBezTo>
                      <a:pt x="448627" y="327276"/>
                      <a:pt x="474345" y="372044"/>
                      <a:pt x="501015" y="416811"/>
                    </a:cubicBezTo>
                    <a:cubicBezTo>
                      <a:pt x="525780" y="457769"/>
                      <a:pt x="543878" y="499679"/>
                      <a:pt x="561022" y="544446"/>
                    </a:cubicBezTo>
                    <a:cubicBezTo>
                      <a:pt x="578167" y="588261"/>
                      <a:pt x="595313" y="633029"/>
                      <a:pt x="623888" y="671129"/>
                    </a:cubicBezTo>
                    <a:cubicBezTo>
                      <a:pt x="635317" y="686369"/>
                      <a:pt x="649605" y="700656"/>
                      <a:pt x="660082" y="716849"/>
                    </a:cubicBezTo>
                    <a:cubicBezTo>
                      <a:pt x="670560" y="734946"/>
                      <a:pt x="676275" y="754949"/>
                      <a:pt x="684847" y="773046"/>
                    </a:cubicBezTo>
                    <a:cubicBezTo>
                      <a:pt x="695325" y="794954"/>
                      <a:pt x="710565" y="814956"/>
                      <a:pt x="723900" y="835911"/>
                    </a:cubicBezTo>
                    <a:cubicBezTo>
                      <a:pt x="739140" y="859724"/>
                      <a:pt x="755332" y="882584"/>
                      <a:pt x="770572" y="906396"/>
                    </a:cubicBezTo>
                    <a:cubicBezTo>
                      <a:pt x="799147" y="950211"/>
                      <a:pt x="823913" y="996884"/>
                      <a:pt x="856297" y="1038794"/>
                    </a:cubicBezTo>
                    <a:cubicBezTo>
                      <a:pt x="871538" y="1057844"/>
                      <a:pt x="887730" y="1075941"/>
                      <a:pt x="902970" y="1094039"/>
                    </a:cubicBezTo>
                    <a:cubicBezTo>
                      <a:pt x="918210" y="1113089"/>
                      <a:pt x="930592" y="1133091"/>
                      <a:pt x="942975" y="1154046"/>
                    </a:cubicBezTo>
                    <a:cubicBezTo>
                      <a:pt x="970597" y="1200719"/>
                      <a:pt x="1002982" y="1243581"/>
                      <a:pt x="1035367" y="1287396"/>
                    </a:cubicBezTo>
                    <a:cubicBezTo>
                      <a:pt x="1051560" y="1309304"/>
                      <a:pt x="1068705" y="1330259"/>
                      <a:pt x="1082992" y="1352166"/>
                    </a:cubicBezTo>
                    <a:cubicBezTo>
                      <a:pt x="1096328" y="1374074"/>
                      <a:pt x="1107757" y="1395981"/>
                      <a:pt x="1120140" y="1417889"/>
                    </a:cubicBezTo>
                    <a:cubicBezTo>
                      <a:pt x="1143953" y="1460751"/>
                      <a:pt x="1174432" y="1498851"/>
                      <a:pt x="1196340" y="1542666"/>
                    </a:cubicBezTo>
                    <a:cubicBezTo>
                      <a:pt x="1237298" y="1624581"/>
                      <a:pt x="1265873" y="1724594"/>
                      <a:pt x="1236345" y="1815081"/>
                    </a:cubicBezTo>
                    <a:cubicBezTo>
                      <a:pt x="1227773" y="1839846"/>
                      <a:pt x="1218248" y="1863659"/>
                      <a:pt x="1210628" y="1889376"/>
                    </a:cubicBezTo>
                    <a:cubicBezTo>
                      <a:pt x="1203007" y="1914142"/>
                      <a:pt x="1198245" y="1940811"/>
                      <a:pt x="1189673" y="1965576"/>
                    </a:cubicBezTo>
                    <a:cubicBezTo>
                      <a:pt x="1181100" y="1991294"/>
                      <a:pt x="1168717" y="2014154"/>
                      <a:pt x="1157288" y="2038919"/>
                    </a:cubicBezTo>
                    <a:cubicBezTo>
                      <a:pt x="1145857" y="2064636"/>
                      <a:pt x="1134428" y="2090354"/>
                      <a:pt x="1122998" y="2116071"/>
                    </a:cubicBezTo>
                    <a:cubicBezTo>
                      <a:pt x="1101090" y="2165602"/>
                      <a:pt x="1077278" y="2215131"/>
                      <a:pt x="1054417" y="2264661"/>
                    </a:cubicBezTo>
                    <a:cubicBezTo>
                      <a:pt x="1031557" y="2314192"/>
                      <a:pt x="1008697" y="2363721"/>
                      <a:pt x="982028" y="2412299"/>
                    </a:cubicBezTo>
                    <a:cubicBezTo>
                      <a:pt x="956310" y="2458971"/>
                      <a:pt x="926782" y="2504692"/>
                      <a:pt x="899160" y="2551364"/>
                    </a:cubicBezTo>
                    <a:cubicBezTo>
                      <a:pt x="873442" y="2594227"/>
                      <a:pt x="839153" y="2633279"/>
                      <a:pt x="818197" y="2678046"/>
                    </a:cubicBezTo>
                    <a:cubicBezTo>
                      <a:pt x="808672" y="2699002"/>
                      <a:pt x="804863" y="2719956"/>
                      <a:pt x="791528" y="2738054"/>
                    </a:cubicBezTo>
                    <a:cubicBezTo>
                      <a:pt x="778192" y="2757104"/>
                      <a:pt x="764857" y="2774249"/>
                      <a:pt x="756285" y="2796156"/>
                    </a:cubicBezTo>
                    <a:cubicBezTo>
                      <a:pt x="771525" y="2798061"/>
                      <a:pt x="787717" y="2799967"/>
                      <a:pt x="802957" y="2802824"/>
                    </a:cubicBezTo>
                    <a:cubicBezTo>
                      <a:pt x="803910" y="2784727"/>
                      <a:pt x="803910" y="2766629"/>
                      <a:pt x="803910" y="2748531"/>
                    </a:cubicBezTo>
                    <a:cubicBezTo>
                      <a:pt x="803910" y="2718052"/>
                      <a:pt x="756285" y="2718052"/>
                      <a:pt x="756285" y="2748531"/>
                    </a:cubicBezTo>
                    <a:cubicBezTo>
                      <a:pt x="756285" y="2766629"/>
                      <a:pt x="756285" y="2784727"/>
                      <a:pt x="755332" y="2802824"/>
                    </a:cubicBezTo>
                    <a:cubicBezTo>
                      <a:pt x="754380" y="2814254"/>
                      <a:pt x="764857" y="2824731"/>
                      <a:pt x="776288" y="2826636"/>
                    </a:cubicBezTo>
                    <a:cubicBezTo>
                      <a:pt x="788670" y="2828542"/>
                      <a:pt x="798195" y="2820921"/>
                      <a:pt x="802005" y="2809492"/>
                    </a:cubicBezTo>
                    <a:cubicBezTo>
                      <a:pt x="810578" y="2788536"/>
                      <a:pt x="826770" y="2772344"/>
                      <a:pt x="839153" y="2754246"/>
                    </a:cubicBezTo>
                    <a:cubicBezTo>
                      <a:pt x="852488" y="2733292"/>
                      <a:pt x="856297" y="2709479"/>
                      <a:pt x="867728" y="2687571"/>
                    </a:cubicBezTo>
                    <a:cubicBezTo>
                      <a:pt x="893445" y="2642804"/>
                      <a:pt x="924878" y="2601846"/>
                      <a:pt x="951547" y="2557079"/>
                    </a:cubicBezTo>
                    <a:cubicBezTo>
                      <a:pt x="979170" y="2510406"/>
                      <a:pt x="1008697" y="2464686"/>
                      <a:pt x="1033463" y="2417061"/>
                    </a:cubicBezTo>
                    <a:cubicBezTo>
                      <a:pt x="1060132" y="2366579"/>
                      <a:pt x="1082992" y="2315144"/>
                      <a:pt x="1106805" y="2263709"/>
                    </a:cubicBezTo>
                    <a:cubicBezTo>
                      <a:pt x="1130617" y="2213227"/>
                      <a:pt x="1153478" y="2162744"/>
                      <a:pt x="1176338" y="2112261"/>
                    </a:cubicBezTo>
                    <a:cubicBezTo>
                      <a:pt x="1199198" y="2061779"/>
                      <a:pt x="1226820" y="2012249"/>
                      <a:pt x="1242060" y="1957956"/>
                    </a:cubicBezTo>
                    <a:cubicBezTo>
                      <a:pt x="1249680" y="1932239"/>
                      <a:pt x="1254442" y="1906521"/>
                      <a:pt x="1263015" y="1881756"/>
                    </a:cubicBezTo>
                    <a:cubicBezTo>
                      <a:pt x="1271588" y="1857944"/>
                      <a:pt x="1281113" y="1834131"/>
                      <a:pt x="1287780" y="1809366"/>
                    </a:cubicBezTo>
                    <a:cubicBezTo>
                      <a:pt x="1300163" y="1760789"/>
                      <a:pt x="1298257" y="1709354"/>
                      <a:pt x="1287780" y="1659824"/>
                    </a:cubicBezTo>
                    <a:cubicBezTo>
                      <a:pt x="1278255" y="1611246"/>
                      <a:pt x="1260157" y="1564574"/>
                      <a:pt x="1238250" y="1520759"/>
                    </a:cubicBezTo>
                    <a:cubicBezTo>
                      <a:pt x="1216342" y="1476944"/>
                      <a:pt x="1186815" y="1438844"/>
                      <a:pt x="1162050" y="1395981"/>
                    </a:cubicBezTo>
                    <a:cubicBezTo>
                      <a:pt x="1148715" y="1373121"/>
                      <a:pt x="1137285" y="1350261"/>
                      <a:pt x="1123950" y="1327401"/>
                    </a:cubicBezTo>
                    <a:cubicBezTo>
                      <a:pt x="1109663" y="1303589"/>
                      <a:pt x="1091565" y="1282634"/>
                      <a:pt x="1074420" y="1259774"/>
                    </a:cubicBezTo>
                    <a:cubicBezTo>
                      <a:pt x="1042035" y="1215959"/>
                      <a:pt x="1009650" y="1173096"/>
                      <a:pt x="982028" y="1126424"/>
                    </a:cubicBezTo>
                    <a:cubicBezTo>
                      <a:pt x="956310" y="1082609"/>
                      <a:pt x="923925" y="1046414"/>
                      <a:pt x="892492" y="1006409"/>
                    </a:cubicBezTo>
                    <a:cubicBezTo>
                      <a:pt x="859155" y="964499"/>
                      <a:pt x="834390" y="915921"/>
                      <a:pt x="804863" y="871154"/>
                    </a:cubicBezTo>
                    <a:cubicBezTo>
                      <a:pt x="789622" y="847341"/>
                      <a:pt x="773430" y="824481"/>
                      <a:pt x="758190" y="800669"/>
                    </a:cubicBezTo>
                    <a:cubicBezTo>
                      <a:pt x="744855" y="780666"/>
                      <a:pt x="731520" y="761616"/>
                      <a:pt x="721995" y="739709"/>
                    </a:cubicBezTo>
                    <a:cubicBezTo>
                      <a:pt x="713422" y="720659"/>
                      <a:pt x="707707" y="699704"/>
                      <a:pt x="695325" y="682559"/>
                    </a:cubicBezTo>
                    <a:cubicBezTo>
                      <a:pt x="683895" y="666366"/>
                      <a:pt x="669607" y="652079"/>
                      <a:pt x="657225" y="634934"/>
                    </a:cubicBezTo>
                    <a:cubicBezTo>
                      <a:pt x="630555" y="595881"/>
                      <a:pt x="613410" y="551114"/>
                      <a:pt x="597217" y="508251"/>
                    </a:cubicBezTo>
                    <a:cubicBezTo>
                      <a:pt x="579120" y="460626"/>
                      <a:pt x="557213" y="417764"/>
                      <a:pt x="531495" y="373949"/>
                    </a:cubicBezTo>
                    <a:cubicBezTo>
                      <a:pt x="503872" y="328229"/>
                      <a:pt x="480060" y="281556"/>
                      <a:pt x="455295" y="233931"/>
                    </a:cubicBezTo>
                    <a:cubicBezTo>
                      <a:pt x="443865" y="212024"/>
                      <a:pt x="429577" y="191069"/>
                      <a:pt x="421957" y="167256"/>
                    </a:cubicBezTo>
                    <a:cubicBezTo>
                      <a:pt x="414338" y="145349"/>
                      <a:pt x="409575" y="122489"/>
                      <a:pt x="400050" y="101534"/>
                    </a:cubicBezTo>
                    <a:cubicBezTo>
                      <a:pt x="368617" y="25334"/>
                      <a:pt x="264795" y="-28959"/>
                      <a:pt x="188595" y="16761"/>
                    </a:cubicBezTo>
                    <a:cubicBezTo>
                      <a:pt x="169545" y="28191"/>
                      <a:pt x="152400" y="46289"/>
                      <a:pt x="136207" y="61529"/>
                    </a:cubicBezTo>
                    <a:cubicBezTo>
                      <a:pt x="120967" y="76769"/>
                      <a:pt x="106680" y="92961"/>
                      <a:pt x="92392" y="109154"/>
                    </a:cubicBezTo>
                    <a:cubicBezTo>
                      <a:pt x="63817" y="145349"/>
                      <a:pt x="40957" y="184401"/>
                      <a:pt x="24765" y="227264"/>
                    </a:cubicBezTo>
                    <a:cubicBezTo>
                      <a:pt x="5715" y="275841"/>
                      <a:pt x="0" y="326324"/>
                      <a:pt x="0" y="377759"/>
                    </a:cubicBezTo>
                    <a:cubicBezTo>
                      <a:pt x="0" y="431099"/>
                      <a:pt x="952" y="484439"/>
                      <a:pt x="1905" y="538731"/>
                    </a:cubicBezTo>
                    <a:cubicBezTo>
                      <a:pt x="2857" y="593976"/>
                      <a:pt x="7620" y="648269"/>
                      <a:pt x="20002" y="702561"/>
                    </a:cubicBezTo>
                    <a:cubicBezTo>
                      <a:pt x="32385" y="754949"/>
                      <a:pt x="42863" y="809241"/>
                      <a:pt x="66675" y="856866"/>
                    </a:cubicBezTo>
                    <a:cubicBezTo>
                      <a:pt x="77152" y="877821"/>
                      <a:pt x="89535" y="897824"/>
                      <a:pt x="98107" y="919731"/>
                    </a:cubicBezTo>
                    <a:cubicBezTo>
                      <a:pt x="107632" y="944496"/>
                      <a:pt x="113347" y="970214"/>
                      <a:pt x="122872" y="994026"/>
                    </a:cubicBezTo>
                    <a:cubicBezTo>
                      <a:pt x="140017" y="1041651"/>
                      <a:pt x="174307" y="1082609"/>
                      <a:pt x="188595" y="1131186"/>
                    </a:cubicBezTo>
                    <a:cubicBezTo>
                      <a:pt x="196215" y="1154999"/>
                      <a:pt x="202882" y="1177859"/>
                      <a:pt x="215265" y="1199766"/>
                    </a:cubicBezTo>
                    <a:cubicBezTo>
                      <a:pt x="228600" y="1223579"/>
                      <a:pt x="241935" y="1246439"/>
                      <a:pt x="256222" y="1269299"/>
                    </a:cubicBezTo>
                    <a:cubicBezTo>
                      <a:pt x="283845" y="1315019"/>
                      <a:pt x="313372" y="1359786"/>
                      <a:pt x="338138" y="1407411"/>
                    </a:cubicBezTo>
                    <a:cubicBezTo>
                      <a:pt x="360997" y="1452179"/>
                      <a:pt x="373380" y="1500756"/>
                      <a:pt x="390525" y="1548381"/>
                    </a:cubicBezTo>
                    <a:cubicBezTo>
                      <a:pt x="408622" y="1598864"/>
                      <a:pt x="437197" y="1641726"/>
                      <a:pt x="461963" y="1688399"/>
                    </a:cubicBezTo>
                    <a:cubicBezTo>
                      <a:pt x="484822" y="1731261"/>
                      <a:pt x="498157" y="1774124"/>
                      <a:pt x="498157" y="1823654"/>
                    </a:cubicBezTo>
                    <a:cubicBezTo>
                      <a:pt x="498157" y="1871279"/>
                      <a:pt x="490538" y="1918904"/>
                      <a:pt x="479107" y="1965576"/>
                    </a:cubicBezTo>
                    <a:cubicBezTo>
                      <a:pt x="473392" y="1987484"/>
                      <a:pt x="467677" y="2010344"/>
                      <a:pt x="461010" y="2032251"/>
                    </a:cubicBezTo>
                    <a:cubicBezTo>
                      <a:pt x="454342" y="2054159"/>
                      <a:pt x="441007" y="2074161"/>
                      <a:pt x="429577" y="2094164"/>
                    </a:cubicBezTo>
                    <a:cubicBezTo>
                      <a:pt x="416242" y="2116071"/>
                      <a:pt x="405765" y="2139884"/>
                      <a:pt x="398145" y="2164649"/>
                    </a:cubicBezTo>
                    <a:cubicBezTo>
                      <a:pt x="390525" y="2188461"/>
                      <a:pt x="386715" y="2213227"/>
                      <a:pt x="380047" y="2237992"/>
                    </a:cubicBezTo>
                    <a:cubicBezTo>
                      <a:pt x="364807" y="2291331"/>
                      <a:pt x="342900" y="2343719"/>
                      <a:pt x="324802" y="2396106"/>
                    </a:cubicBezTo>
                    <a:cubicBezTo>
                      <a:pt x="306705" y="2447542"/>
                      <a:pt x="284797" y="2497071"/>
                      <a:pt x="263842" y="2546602"/>
                    </a:cubicBezTo>
                    <a:cubicBezTo>
                      <a:pt x="255270" y="2568509"/>
                      <a:pt x="247650" y="2589464"/>
                      <a:pt x="240030" y="2611371"/>
                    </a:cubicBezTo>
                    <a:cubicBezTo>
                      <a:pt x="233363" y="2631374"/>
                      <a:pt x="224790" y="2651377"/>
                      <a:pt x="209550" y="2666617"/>
                    </a:cubicBezTo>
                    <a:cubicBezTo>
                      <a:pt x="188595" y="2692334"/>
                      <a:pt x="221932" y="2725671"/>
                      <a:pt x="243840" y="2704717"/>
                    </a:cubicBezTo>
                    <a:lnTo>
                      <a:pt x="243840" y="27047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7" name="Freeform: Shape 116">
                <a:extLst>
                  <a:ext uri="{FF2B5EF4-FFF2-40B4-BE49-F238E27FC236}">
                    <a16:creationId xmlns:a16="http://schemas.microsoft.com/office/drawing/2014/main" id="{54021050-D117-463D-B3A1-C9FCF1648B11}"/>
                  </a:ext>
                </a:extLst>
              </p:cNvPr>
              <p:cNvSpPr/>
              <p:nvPr/>
            </p:nvSpPr>
            <p:spPr>
              <a:xfrm>
                <a:off x="6857165" y="1681740"/>
                <a:ext cx="943990" cy="1950201"/>
              </a:xfrm>
              <a:custGeom>
                <a:avLst/>
                <a:gdLst>
                  <a:gd name="connsiteX0" fmla="*/ 22742 w 943990"/>
                  <a:gd name="connsiteY0" fmla="*/ 51809 h 1950201"/>
                  <a:gd name="connsiteX1" fmla="*/ 173237 w 943990"/>
                  <a:gd name="connsiteY1" fmla="*/ 50857 h 1950201"/>
                  <a:gd name="connsiteX2" fmla="*/ 316112 w 943990"/>
                  <a:gd name="connsiteY2" fmla="*/ 62287 h 1950201"/>
                  <a:gd name="connsiteX3" fmla="*/ 450415 w 943990"/>
                  <a:gd name="connsiteY3" fmla="*/ 94672 h 1950201"/>
                  <a:gd name="connsiteX4" fmla="*/ 569477 w 943990"/>
                  <a:gd name="connsiteY4" fmla="*/ 144202 h 1950201"/>
                  <a:gd name="connsiteX5" fmla="*/ 772360 w 943990"/>
                  <a:gd name="connsiteY5" fmla="*/ 252787 h 1950201"/>
                  <a:gd name="connsiteX6" fmla="*/ 846655 w 943990"/>
                  <a:gd name="connsiteY6" fmla="*/ 331844 h 1950201"/>
                  <a:gd name="connsiteX7" fmla="*/ 885707 w 943990"/>
                  <a:gd name="connsiteY7" fmla="*/ 438524 h 1950201"/>
                  <a:gd name="connsiteX8" fmla="*/ 892375 w 943990"/>
                  <a:gd name="connsiteY8" fmla="*/ 689984 h 1950201"/>
                  <a:gd name="connsiteX9" fmla="*/ 882850 w 943990"/>
                  <a:gd name="connsiteY9" fmla="*/ 814762 h 1950201"/>
                  <a:gd name="connsiteX10" fmla="*/ 842845 w 943990"/>
                  <a:gd name="connsiteY10" fmla="*/ 933824 h 1950201"/>
                  <a:gd name="connsiteX11" fmla="*/ 789505 w 943990"/>
                  <a:gd name="connsiteY11" fmla="*/ 1050982 h 1950201"/>
                  <a:gd name="connsiteX12" fmla="*/ 767597 w 943990"/>
                  <a:gd name="connsiteY12" fmla="*/ 1116704 h 1950201"/>
                  <a:gd name="connsiteX13" fmla="*/ 742832 w 943990"/>
                  <a:gd name="connsiteY13" fmla="*/ 1175759 h 1950201"/>
                  <a:gd name="connsiteX14" fmla="*/ 707590 w 943990"/>
                  <a:gd name="connsiteY14" fmla="*/ 1230052 h 1950201"/>
                  <a:gd name="connsiteX15" fmla="*/ 676157 w 943990"/>
                  <a:gd name="connsiteY15" fmla="*/ 1292917 h 1950201"/>
                  <a:gd name="connsiteX16" fmla="*/ 616150 w 943990"/>
                  <a:gd name="connsiteY16" fmla="*/ 1422457 h 1950201"/>
                  <a:gd name="connsiteX17" fmla="*/ 480895 w 943990"/>
                  <a:gd name="connsiteY17" fmla="*/ 1690109 h 1950201"/>
                  <a:gd name="connsiteX18" fmla="*/ 447557 w 943990"/>
                  <a:gd name="connsiteY18" fmla="*/ 1748212 h 1950201"/>
                  <a:gd name="connsiteX19" fmla="*/ 414220 w 943990"/>
                  <a:gd name="connsiteY19" fmla="*/ 1798694 h 1950201"/>
                  <a:gd name="connsiteX20" fmla="*/ 387550 w 943990"/>
                  <a:gd name="connsiteY20" fmla="*/ 1881562 h 1950201"/>
                  <a:gd name="connsiteX21" fmla="*/ 377072 w 943990"/>
                  <a:gd name="connsiteY21" fmla="*/ 1900612 h 1950201"/>
                  <a:gd name="connsiteX22" fmla="*/ 372310 w 943990"/>
                  <a:gd name="connsiteY22" fmla="*/ 1904422 h 1950201"/>
                  <a:gd name="connsiteX23" fmla="*/ 367547 w 943990"/>
                  <a:gd name="connsiteY23" fmla="*/ 1906327 h 1950201"/>
                  <a:gd name="connsiteX24" fmla="*/ 402790 w 943990"/>
                  <a:gd name="connsiteY24" fmla="*/ 1920614 h 1950201"/>
                  <a:gd name="connsiteX25" fmla="*/ 399932 w 943990"/>
                  <a:gd name="connsiteY25" fmla="*/ 1910137 h 1950201"/>
                  <a:gd name="connsiteX26" fmla="*/ 354212 w 943990"/>
                  <a:gd name="connsiteY26" fmla="*/ 1922519 h 1950201"/>
                  <a:gd name="connsiteX27" fmla="*/ 357070 w 943990"/>
                  <a:gd name="connsiteY27" fmla="*/ 1932997 h 1950201"/>
                  <a:gd name="connsiteX28" fmla="*/ 392312 w 943990"/>
                  <a:gd name="connsiteY28" fmla="*/ 1947284 h 1950201"/>
                  <a:gd name="connsiteX29" fmla="*/ 442795 w 943990"/>
                  <a:gd name="connsiteY29" fmla="*/ 1866322 h 1950201"/>
                  <a:gd name="connsiteX30" fmla="*/ 455177 w 943990"/>
                  <a:gd name="connsiteY30" fmla="*/ 1824412 h 1950201"/>
                  <a:gd name="connsiteX31" fmla="*/ 485657 w 943990"/>
                  <a:gd name="connsiteY31" fmla="*/ 1775834 h 1950201"/>
                  <a:gd name="connsiteX32" fmla="*/ 554237 w 943990"/>
                  <a:gd name="connsiteY32" fmla="*/ 1650104 h 1950201"/>
                  <a:gd name="connsiteX33" fmla="*/ 623770 w 943990"/>
                  <a:gd name="connsiteY33" fmla="*/ 1513897 h 1950201"/>
                  <a:gd name="connsiteX34" fmla="*/ 691397 w 943990"/>
                  <a:gd name="connsiteY34" fmla="*/ 1376737 h 1950201"/>
                  <a:gd name="connsiteX35" fmla="*/ 754262 w 943990"/>
                  <a:gd name="connsiteY35" fmla="*/ 1245292 h 1950201"/>
                  <a:gd name="connsiteX36" fmla="*/ 790457 w 943990"/>
                  <a:gd name="connsiteY36" fmla="*/ 1190047 h 1950201"/>
                  <a:gd name="connsiteX37" fmla="*/ 815222 w 943990"/>
                  <a:gd name="connsiteY37" fmla="*/ 1123372 h 1950201"/>
                  <a:gd name="connsiteX38" fmla="*/ 865705 w 943990"/>
                  <a:gd name="connsiteY38" fmla="*/ 998594 h 1950201"/>
                  <a:gd name="connsiteX39" fmla="*/ 939047 w 943990"/>
                  <a:gd name="connsiteY39" fmla="*/ 741419 h 1950201"/>
                  <a:gd name="connsiteX40" fmla="*/ 940000 w 943990"/>
                  <a:gd name="connsiteY40" fmla="*/ 481387 h 1950201"/>
                  <a:gd name="connsiteX41" fmla="*/ 913330 w 943990"/>
                  <a:gd name="connsiteY41" fmla="*/ 356609 h 1950201"/>
                  <a:gd name="connsiteX42" fmla="*/ 848560 w 943990"/>
                  <a:gd name="connsiteY42" fmla="*/ 255644 h 1950201"/>
                  <a:gd name="connsiteX43" fmla="*/ 656155 w 943990"/>
                  <a:gd name="connsiteY43" fmla="*/ 129914 h 1950201"/>
                  <a:gd name="connsiteX44" fmla="*/ 532330 w 943990"/>
                  <a:gd name="connsiteY44" fmla="*/ 72764 h 1950201"/>
                  <a:gd name="connsiteX45" fmla="*/ 400885 w 943990"/>
                  <a:gd name="connsiteY45" fmla="*/ 29902 h 1950201"/>
                  <a:gd name="connsiteX46" fmla="*/ 253247 w 943990"/>
                  <a:gd name="connsiteY46" fmla="*/ 2279 h 1950201"/>
                  <a:gd name="connsiteX47" fmla="*/ 98942 w 943990"/>
                  <a:gd name="connsiteY47" fmla="*/ 1327 h 1950201"/>
                  <a:gd name="connsiteX48" fmla="*/ 23695 w 943990"/>
                  <a:gd name="connsiteY48" fmla="*/ 2279 h 1950201"/>
                  <a:gd name="connsiteX49" fmla="*/ 22742 w 943990"/>
                  <a:gd name="connsiteY49" fmla="*/ 51809 h 1950201"/>
                  <a:gd name="connsiteX50" fmla="*/ 22742 w 943990"/>
                  <a:gd name="connsiteY50" fmla="*/ 51809 h 195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43990" h="1950201">
                    <a:moveTo>
                      <a:pt x="22742" y="51809"/>
                    </a:moveTo>
                    <a:cubicBezTo>
                      <a:pt x="73225" y="51809"/>
                      <a:pt x="122755" y="50857"/>
                      <a:pt x="173237" y="50857"/>
                    </a:cubicBezTo>
                    <a:cubicBezTo>
                      <a:pt x="221815" y="50857"/>
                      <a:pt x="268487" y="52762"/>
                      <a:pt x="316112" y="62287"/>
                    </a:cubicBezTo>
                    <a:cubicBezTo>
                      <a:pt x="360880" y="71812"/>
                      <a:pt x="407552" y="80384"/>
                      <a:pt x="450415" y="94672"/>
                    </a:cubicBezTo>
                    <a:cubicBezTo>
                      <a:pt x="491372" y="108007"/>
                      <a:pt x="530425" y="126104"/>
                      <a:pt x="569477" y="144202"/>
                    </a:cubicBezTo>
                    <a:cubicBezTo>
                      <a:pt x="639010" y="176587"/>
                      <a:pt x="711400" y="205162"/>
                      <a:pt x="772360" y="252787"/>
                    </a:cubicBezTo>
                    <a:cubicBezTo>
                      <a:pt x="800935" y="274694"/>
                      <a:pt x="826652" y="301364"/>
                      <a:pt x="846655" y="331844"/>
                    </a:cubicBezTo>
                    <a:cubicBezTo>
                      <a:pt x="866657" y="364229"/>
                      <a:pt x="878087" y="400424"/>
                      <a:pt x="885707" y="438524"/>
                    </a:cubicBezTo>
                    <a:cubicBezTo>
                      <a:pt x="900947" y="521392"/>
                      <a:pt x="895232" y="607117"/>
                      <a:pt x="892375" y="689984"/>
                    </a:cubicBezTo>
                    <a:cubicBezTo>
                      <a:pt x="890470" y="731894"/>
                      <a:pt x="891422" y="773804"/>
                      <a:pt x="882850" y="814762"/>
                    </a:cubicBezTo>
                    <a:cubicBezTo>
                      <a:pt x="874277" y="855719"/>
                      <a:pt x="859990" y="895724"/>
                      <a:pt x="842845" y="933824"/>
                    </a:cubicBezTo>
                    <a:cubicBezTo>
                      <a:pt x="825700" y="972877"/>
                      <a:pt x="806650" y="1010977"/>
                      <a:pt x="789505" y="1050982"/>
                    </a:cubicBezTo>
                    <a:cubicBezTo>
                      <a:pt x="779980" y="1072889"/>
                      <a:pt x="773312" y="1093844"/>
                      <a:pt x="767597" y="1116704"/>
                    </a:cubicBezTo>
                    <a:cubicBezTo>
                      <a:pt x="761882" y="1138612"/>
                      <a:pt x="755215" y="1157662"/>
                      <a:pt x="742832" y="1175759"/>
                    </a:cubicBezTo>
                    <a:cubicBezTo>
                      <a:pt x="731402" y="1193857"/>
                      <a:pt x="718067" y="1211002"/>
                      <a:pt x="707590" y="1230052"/>
                    </a:cubicBezTo>
                    <a:cubicBezTo>
                      <a:pt x="696160" y="1251007"/>
                      <a:pt x="685682" y="1271962"/>
                      <a:pt x="676157" y="1292917"/>
                    </a:cubicBezTo>
                    <a:cubicBezTo>
                      <a:pt x="656155" y="1336732"/>
                      <a:pt x="637105" y="1379594"/>
                      <a:pt x="616150" y="1422457"/>
                    </a:cubicBezTo>
                    <a:cubicBezTo>
                      <a:pt x="571382" y="1511992"/>
                      <a:pt x="525662" y="1600574"/>
                      <a:pt x="480895" y="1690109"/>
                    </a:cubicBezTo>
                    <a:cubicBezTo>
                      <a:pt x="470417" y="1710112"/>
                      <a:pt x="460892" y="1730114"/>
                      <a:pt x="447557" y="1748212"/>
                    </a:cubicBezTo>
                    <a:cubicBezTo>
                      <a:pt x="435175" y="1764404"/>
                      <a:pt x="422792" y="1780597"/>
                      <a:pt x="414220" y="1798694"/>
                    </a:cubicBezTo>
                    <a:cubicBezTo>
                      <a:pt x="401837" y="1825364"/>
                      <a:pt x="398027" y="1856797"/>
                      <a:pt x="387550" y="1881562"/>
                    </a:cubicBezTo>
                    <a:cubicBezTo>
                      <a:pt x="384692" y="1888229"/>
                      <a:pt x="381835" y="1894897"/>
                      <a:pt x="377072" y="1900612"/>
                    </a:cubicBezTo>
                    <a:cubicBezTo>
                      <a:pt x="378977" y="1897754"/>
                      <a:pt x="373262" y="1904422"/>
                      <a:pt x="372310" y="1904422"/>
                    </a:cubicBezTo>
                    <a:cubicBezTo>
                      <a:pt x="375167" y="1902517"/>
                      <a:pt x="368500" y="1906327"/>
                      <a:pt x="367547" y="1906327"/>
                    </a:cubicBezTo>
                    <a:cubicBezTo>
                      <a:pt x="378977" y="1911089"/>
                      <a:pt x="390407" y="1915852"/>
                      <a:pt x="402790" y="1920614"/>
                    </a:cubicBezTo>
                    <a:cubicBezTo>
                      <a:pt x="401837" y="1916804"/>
                      <a:pt x="400885" y="1913947"/>
                      <a:pt x="399932" y="1910137"/>
                    </a:cubicBezTo>
                    <a:cubicBezTo>
                      <a:pt x="391360" y="1880609"/>
                      <a:pt x="345640" y="1892992"/>
                      <a:pt x="354212" y="1922519"/>
                    </a:cubicBezTo>
                    <a:cubicBezTo>
                      <a:pt x="355165" y="1926329"/>
                      <a:pt x="356117" y="1929187"/>
                      <a:pt x="357070" y="1932997"/>
                    </a:cubicBezTo>
                    <a:cubicBezTo>
                      <a:pt x="361832" y="1949189"/>
                      <a:pt x="378025" y="1953952"/>
                      <a:pt x="392312" y="1947284"/>
                    </a:cubicBezTo>
                    <a:cubicBezTo>
                      <a:pt x="422792" y="1933949"/>
                      <a:pt x="434222" y="1895849"/>
                      <a:pt x="442795" y="1866322"/>
                    </a:cubicBezTo>
                    <a:cubicBezTo>
                      <a:pt x="446605" y="1852034"/>
                      <a:pt x="449462" y="1837747"/>
                      <a:pt x="455177" y="1824412"/>
                    </a:cubicBezTo>
                    <a:cubicBezTo>
                      <a:pt x="461845" y="1807267"/>
                      <a:pt x="474227" y="1791074"/>
                      <a:pt x="485657" y="1775834"/>
                    </a:cubicBezTo>
                    <a:cubicBezTo>
                      <a:pt x="514232" y="1737734"/>
                      <a:pt x="533282" y="1692967"/>
                      <a:pt x="554237" y="1650104"/>
                    </a:cubicBezTo>
                    <a:cubicBezTo>
                      <a:pt x="577097" y="1604384"/>
                      <a:pt x="600910" y="1558664"/>
                      <a:pt x="623770" y="1513897"/>
                    </a:cubicBezTo>
                    <a:cubicBezTo>
                      <a:pt x="646630" y="1468177"/>
                      <a:pt x="670442" y="1423409"/>
                      <a:pt x="691397" y="1376737"/>
                    </a:cubicBezTo>
                    <a:cubicBezTo>
                      <a:pt x="711400" y="1332922"/>
                      <a:pt x="730450" y="1287202"/>
                      <a:pt x="754262" y="1245292"/>
                    </a:cubicBezTo>
                    <a:cubicBezTo>
                      <a:pt x="764740" y="1226242"/>
                      <a:pt x="779027" y="1209097"/>
                      <a:pt x="790457" y="1190047"/>
                    </a:cubicBezTo>
                    <a:cubicBezTo>
                      <a:pt x="802840" y="1169092"/>
                      <a:pt x="809507" y="1147184"/>
                      <a:pt x="815222" y="1123372"/>
                    </a:cubicBezTo>
                    <a:cubicBezTo>
                      <a:pt x="825700" y="1079557"/>
                      <a:pt x="846655" y="1039552"/>
                      <a:pt x="865705" y="998594"/>
                    </a:cubicBezTo>
                    <a:cubicBezTo>
                      <a:pt x="903805" y="916679"/>
                      <a:pt x="937142" y="832859"/>
                      <a:pt x="939047" y="741419"/>
                    </a:cubicBezTo>
                    <a:cubicBezTo>
                      <a:pt x="940952" y="654742"/>
                      <a:pt x="948572" y="568064"/>
                      <a:pt x="940000" y="481387"/>
                    </a:cubicBezTo>
                    <a:cubicBezTo>
                      <a:pt x="936190" y="438524"/>
                      <a:pt x="928570" y="396614"/>
                      <a:pt x="913330" y="356609"/>
                    </a:cubicBezTo>
                    <a:cubicBezTo>
                      <a:pt x="899042" y="318509"/>
                      <a:pt x="877135" y="285172"/>
                      <a:pt x="848560" y="255644"/>
                    </a:cubicBezTo>
                    <a:cubicBezTo>
                      <a:pt x="795220" y="199447"/>
                      <a:pt x="725687" y="161347"/>
                      <a:pt x="656155" y="129914"/>
                    </a:cubicBezTo>
                    <a:cubicBezTo>
                      <a:pt x="614245" y="111817"/>
                      <a:pt x="574240" y="90862"/>
                      <a:pt x="532330" y="72764"/>
                    </a:cubicBezTo>
                    <a:cubicBezTo>
                      <a:pt x="489467" y="54667"/>
                      <a:pt x="446605" y="40379"/>
                      <a:pt x="400885" y="29902"/>
                    </a:cubicBezTo>
                    <a:cubicBezTo>
                      <a:pt x="352307" y="19424"/>
                      <a:pt x="303730" y="6089"/>
                      <a:pt x="253247" y="2279"/>
                    </a:cubicBezTo>
                    <a:cubicBezTo>
                      <a:pt x="201812" y="-1531"/>
                      <a:pt x="150377" y="374"/>
                      <a:pt x="98942" y="1327"/>
                    </a:cubicBezTo>
                    <a:cubicBezTo>
                      <a:pt x="74177" y="1327"/>
                      <a:pt x="48460" y="2279"/>
                      <a:pt x="23695" y="2279"/>
                    </a:cubicBezTo>
                    <a:cubicBezTo>
                      <a:pt x="-7738" y="4184"/>
                      <a:pt x="-7738" y="51809"/>
                      <a:pt x="22742" y="51809"/>
                    </a:cubicBezTo>
                    <a:lnTo>
                      <a:pt x="22742" y="518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8" name="Freeform: Shape 117">
                <a:extLst>
                  <a:ext uri="{FF2B5EF4-FFF2-40B4-BE49-F238E27FC236}">
                    <a16:creationId xmlns:a16="http://schemas.microsoft.com/office/drawing/2014/main" id="{BFA46EEE-6A94-4E2A-8BD3-AFFFE3AF70D4}"/>
                  </a:ext>
                </a:extLst>
              </p:cNvPr>
              <p:cNvSpPr/>
              <p:nvPr/>
            </p:nvSpPr>
            <p:spPr>
              <a:xfrm>
                <a:off x="6334125" y="2165322"/>
                <a:ext cx="1746677" cy="4282150"/>
              </a:xfrm>
              <a:custGeom>
                <a:avLst/>
                <a:gdLst>
                  <a:gd name="connsiteX0" fmla="*/ 1445895 w 1746677"/>
                  <a:gd name="connsiteY0" fmla="*/ 44478 h 4282150"/>
                  <a:gd name="connsiteX1" fmla="*/ 1531620 w 1746677"/>
                  <a:gd name="connsiteY1" fmla="*/ 89245 h 4282150"/>
                  <a:gd name="connsiteX2" fmla="*/ 1617345 w 1746677"/>
                  <a:gd name="connsiteY2" fmla="*/ 132108 h 4282150"/>
                  <a:gd name="connsiteX3" fmla="*/ 1697355 w 1746677"/>
                  <a:gd name="connsiteY3" fmla="*/ 301653 h 4282150"/>
                  <a:gd name="connsiteX4" fmla="*/ 1691640 w 1746677"/>
                  <a:gd name="connsiteY4" fmla="*/ 411190 h 4282150"/>
                  <a:gd name="connsiteX5" fmla="*/ 1687830 w 1746677"/>
                  <a:gd name="connsiteY5" fmla="*/ 519775 h 4282150"/>
                  <a:gd name="connsiteX6" fmla="*/ 1637348 w 1746677"/>
                  <a:gd name="connsiteY6" fmla="*/ 739803 h 4282150"/>
                  <a:gd name="connsiteX7" fmla="*/ 1501140 w 1746677"/>
                  <a:gd name="connsiteY7" fmla="*/ 1201765 h 4282150"/>
                  <a:gd name="connsiteX8" fmla="*/ 1411605 w 1746677"/>
                  <a:gd name="connsiteY8" fmla="*/ 1422746 h 4282150"/>
                  <a:gd name="connsiteX9" fmla="*/ 1323023 w 1746677"/>
                  <a:gd name="connsiteY9" fmla="*/ 1641821 h 4282150"/>
                  <a:gd name="connsiteX10" fmla="*/ 1222057 w 1746677"/>
                  <a:gd name="connsiteY10" fmla="*/ 1846608 h 4282150"/>
                  <a:gd name="connsiteX11" fmla="*/ 1125855 w 1746677"/>
                  <a:gd name="connsiteY11" fmla="*/ 2066635 h 4282150"/>
                  <a:gd name="connsiteX12" fmla="*/ 1021080 w 1746677"/>
                  <a:gd name="connsiteY12" fmla="*/ 2282853 h 4282150"/>
                  <a:gd name="connsiteX13" fmla="*/ 899160 w 1746677"/>
                  <a:gd name="connsiteY13" fmla="*/ 2484783 h 4282150"/>
                  <a:gd name="connsiteX14" fmla="*/ 778193 w 1746677"/>
                  <a:gd name="connsiteY14" fmla="*/ 2686713 h 4282150"/>
                  <a:gd name="connsiteX15" fmla="*/ 664845 w 1746677"/>
                  <a:gd name="connsiteY15" fmla="*/ 2903883 h 4282150"/>
                  <a:gd name="connsiteX16" fmla="*/ 440055 w 1746677"/>
                  <a:gd name="connsiteY16" fmla="*/ 3334413 h 4282150"/>
                  <a:gd name="connsiteX17" fmla="*/ 332422 w 1746677"/>
                  <a:gd name="connsiteY17" fmla="*/ 3551583 h 4282150"/>
                  <a:gd name="connsiteX18" fmla="*/ 211455 w 1746677"/>
                  <a:gd name="connsiteY18" fmla="*/ 3759228 h 4282150"/>
                  <a:gd name="connsiteX19" fmla="*/ 158115 w 1746677"/>
                  <a:gd name="connsiteY19" fmla="*/ 3861146 h 4282150"/>
                  <a:gd name="connsiteX20" fmla="*/ 101917 w 1746677"/>
                  <a:gd name="connsiteY20" fmla="*/ 3962110 h 4282150"/>
                  <a:gd name="connsiteX21" fmla="*/ 57150 w 1746677"/>
                  <a:gd name="connsiteY21" fmla="*/ 4064028 h 4282150"/>
                  <a:gd name="connsiteX22" fmla="*/ 11430 w 1746677"/>
                  <a:gd name="connsiteY22" fmla="*/ 4160230 h 4282150"/>
                  <a:gd name="connsiteX23" fmla="*/ 0 w 1746677"/>
                  <a:gd name="connsiteY23" fmla="*/ 4259291 h 4282150"/>
                  <a:gd name="connsiteX24" fmla="*/ 47625 w 1746677"/>
                  <a:gd name="connsiteY24" fmla="*/ 4259291 h 4282150"/>
                  <a:gd name="connsiteX25" fmla="*/ 47625 w 1746677"/>
                  <a:gd name="connsiteY25" fmla="*/ 4247860 h 4282150"/>
                  <a:gd name="connsiteX26" fmla="*/ 0 w 1746677"/>
                  <a:gd name="connsiteY26" fmla="*/ 4247860 h 4282150"/>
                  <a:gd name="connsiteX27" fmla="*/ 0 w 1746677"/>
                  <a:gd name="connsiteY27" fmla="*/ 4259291 h 4282150"/>
                  <a:gd name="connsiteX28" fmla="*/ 47625 w 1746677"/>
                  <a:gd name="connsiteY28" fmla="*/ 4259291 h 4282150"/>
                  <a:gd name="connsiteX29" fmla="*/ 61913 w 1746677"/>
                  <a:gd name="connsiteY29" fmla="*/ 4161183 h 4282150"/>
                  <a:gd name="connsiteX30" fmla="*/ 111442 w 1746677"/>
                  <a:gd name="connsiteY30" fmla="*/ 4058313 h 4282150"/>
                  <a:gd name="connsiteX31" fmla="*/ 158115 w 1746677"/>
                  <a:gd name="connsiteY31" fmla="*/ 3957348 h 4282150"/>
                  <a:gd name="connsiteX32" fmla="*/ 217170 w 1746677"/>
                  <a:gd name="connsiteY32" fmla="*/ 3851621 h 4282150"/>
                  <a:gd name="connsiteX33" fmla="*/ 335280 w 1746677"/>
                  <a:gd name="connsiteY33" fmla="*/ 3643023 h 4282150"/>
                  <a:gd name="connsiteX34" fmla="*/ 449580 w 1746677"/>
                  <a:gd name="connsiteY34" fmla="*/ 3425853 h 4282150"/>
                  <a:gd name="connsiteX35" fmla="*/ 557213 w 1746677"/>
                  <a:gd name="connsiteY35" fmla="*/ 3203921 h 4282150"/>
                  <a:gd name="connsiteX36" fmla="*/ 676275 w 1746677"/>
                  <a:gd name="connsiteY36" fmla="*/ 2983893 h 4282150"/>
                  <a:gd name="connsiteX37" fmla="*/ 911543 w 1746677"/>
                  <a:gd name="connsiteY37" fmla="*/ 2557173 h 4282150"/>
                  <a:gd name="connsiteX38" fmla="*/ 1038225 w 1746677"/>
                  <a:gd name="connsiteY38" fmla="*/ 2353338 h 4282150"/>
                  <a:gd name="connsiteX39" fmla="*/ 1148715 w 1746677"/>
                  <a:gd name="connsiteY39" fmla="*/ 2136168 h 4282150"/>
                  <a:gd name="connsiteX40" fmla="*/ 1246823 w 1746677"/>
                  <a:gd name="connsiteY40" fmla="*/ 1912330 h 4282150"/>
                  <a:gd name="connsiteX41" fmla="*/ 1350645 w 1746677"/>
                  <a:gd name="connsiteY41" fmla="*/ 1698971 h 4282150"/>
                  <a:gd name="connsiteX42" fmla="*/ 1440180 w 1746677"/>
                  <a:gd name="connsiteY42" fmla="*/ 1484658 h 4282150"/>
                  <a:gd name="connsiteX43" fmla="*/ 1531620 w 1746677"/>
                  <a:gd name="connsiteY43" fmla="*/ 1260821 h 4282150"/>
                  <a:gd name="connsiteX44" fmla="*/ 1675448 w 1746677"/>
                  <a:gd name="connsiteY44" fmla="*/ 787428 h 4282150"/>
                  <a:gd name="connsiteX45" fmla="*/ 1731645 w 1746677"/>
                  <a:gd name="connsiteY45" fmla="*/ 565496 h 4282150"/>
                  <a:gd name="connsiteX46" fmla="*/ 1744980 w 1746677"/>
                  <a:gd name="connsiteY46" fmla="*/ 348325 h 4282150"/>
                  <a:gd name="connsiteX47" fmla="*/ 1707832 w 1746677"/>
                  <a:gd name="connsiteY47" fmla="*/ 147348 h 4282150"/>
                  <a:gd name="connsiteX48" fmla="*/ 1546860 w 1746677"/>
                  <a:gd name="connsiteY48" fmla="*/ 42573 h 4282150"/>
                  <a:gd name="connsiteX49" fmla="*/ 1460182 w 1746677"/>
                  <a:gd name="connsiteY49" fmla="*/ 663 h 4282150"/>
                  <a:gd name="connsiteX50" fmla="*/ 1445895 w 1746677"/>
                  <a:gd name="connsiteY50" fmla="*/ 44478 h 4282150"/>
                  <a:gd name="connsiteX51" fmla="*/ 1445895 w 1746677"/>
                  <a:gd name="connsiteY51" fmla="*/ 44478 h 428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6677" h="4282150">
                    <a:moveTo>
                      <a:pt x="1445895" y="44478"/>
                    </a:moveTo>
                    <a:cubicBezTo>
                      <a:pt x="1479232" y="49240"/>
                      <a:pt x="1504950" y="71148"/>
                      <a:pt x="1531620" y="89245"/>
                    </a:cubicBezTo>
                    <a:cubicBezTo>
                      <a:pt x="1558290" y="107343"/>
                      <a:pt x="1587818" y="117820"/>
                      <a:pt x="1617345" y="132108"/>
                    </a:cubicBezTo>
                    <a:cubicBezTo>
                      <a:pt x="1684973" y="165445"/>
                      <a:pt x="1698307" y="232120"/>
                      <a:pt x="1697355" y="301653"/>
                    </a:cubicBezTo>
                    <a:cubicBezTo>
                      <a:pt x="1697355" y="337848"/>
                      <a:pt x="1693545" y="374043"/>
                      <a:pt x="1691640" y="411190"/>
                    </a:cubicBezTo>
                    <a:cubicBezTo>
                      <a:pt x="1689735" y="447385"/>
                      <a:pt x="1690688" y="483580"/>
                      <a:pt x="1687830" y="519775"/>
                    </a:cubicBezTo>
                    <a:cubicBezTo>
                      <a:pt x="1681163" y="595023"/>
                      <a:pt x="1658303" y="667413"/>
                      <a:pt x="1637348" y="739803"/>
                    </a:cubicBezTo>
                    <a:cubicBezTo>
                      <a:pt x="1592580" y="894108"/>
                      <a:pt x="1558290" y="1051271"/>
                      <a:pt x="1501140" y="1201765"/>
                    </a:cubicBezTo>
                    <a:cubicBezTo>
                      <a:pt x="1473518" y="1276060"/>
                      <a:pt x="1442085" y="1348450"/>
                      <a:pt x="1411605" y="1422746"/>
                    </a:cubicBezTo>
                    <a:cubicBezTo>
                      <a:pt x="1382078" y="1496088"/>
                      <a:pt x="1356360" y="1570383"/>
                      <a:pt x="1323023" y="1641821"/>
                    </a:cubicBezTo>
                    <a:cubicBezTo>
                      <a:pt x="1290638" y="1710400"/>
                      <a:pt x="1253490" y="1777075"/>
                      <a:pt x="1222057" y="1846608"/>
                    </a:cubicBezTo>
                    <a:cubicBezTo>
                      <a:pt x="1188720" y="1918998"/>
                      <a:pt x="1158240" y="1993293"/>
                      <a:pt x="1125855" y="2066635"/>
                    </a:cubicBezTo>
                    <a:cubicBezTo>
                      <a:pt x="1093470" y="2139978"/>
                      <a:pt x="1059180" y="2212368"/>
                      <a:pt x="1021080" y="2282853"/>
                    </a:cubicBezTo>
                    <a:cubicBezTo>
                      <a:pt x="982980" y="2351433"/>
                      <a:pt x="941070" y="2418108"/>
                      <a:pt x="899160" y="2484783"/>
                    </a:cubicBezTo>
                    <a:cubicBezTo>
                      <a:pt x="857250" y="2551458"/>
                      <a:pt x="815340" y="2618133"/>
                      <a:pt x="778193" y="2686713"/>
                    </a:cubicBezTo>
                    <a:cubicBezTo>
                      <a:pt x="740093" y="2758150"/>
                      <a:pt x="703897" y="2831493"/>
                      <a:pt x="664845" y="2903883"/>
                    </a:cubicBezTo>
                    <a:cubicBezTo>
                      <a:pt x="586740" y="3046758"/>
                      <a:pt x="509588" y="3187728"/>
                      <a:pt x="440055" y="3334413"/>
                    </a:cubicBezTo>
                    <a:cubicBezTo>
                      <a:pt x="405765" y="3407755"/>
                      <a:pt x="371475" y="3481098"/>
                      <a:pt x="332422" y="3551583"/>
                    </a:cubicBezTo>
                    <a:cubicBezTo>
                      <a:pt x="293370" y="3621115"/>
                      <a:pt x="249555" y="3688743"/>
                      <a:pt x="211455" y="3759228"/>
                    </a:cubicBezTo>
                    <a:cubicBezTo>
                      <a:pt x="193358" y="3792565"/>
                      <a:pt x="176213" y="3826855"/>
                      <a:pt x="158115" y="3861146"/>
                    </a:cubicBezTo>
                    <a:cubicBezTo>
                      <a:pt x="140017" y="3895435"/>
                      <a:pt x="119063" y="3926868"/>
                      <a:pt x="101917" y="3962110"/>
                    </a:cubicBezTo>
                    <a:cubicBezTo>
                      <a:pt x="85725" y="3995448"/>
                      <a:pt x="72390" y="4029738"/>
                      <a:pt x="57150" y="4064028"/>
                    </a:cubicBezTo>
                    <a:cubicBezTo>
                      <a:pt x="41910" y="4096413"/>
                      <a:pt x="21908" y="4125940"/>
                      <a:pt x="11430" y="4160230"/>
                    </a:cubicBezTo>
                    <a:cubicBezTo>
                      <a:pt x="1905" y="4191663"/>
                      <a:pt x="0" y="4225953"/>
                      <a:pt x="0" y="4259291"/>
                    </a:cubicBezTo>
                    <a:cubicBezTo>
                      <a:pt x="16192" y="4259291"/>
                      <a:pt x="31433" y="4259291"/>
                      <a:pt x="47625" y="4259291"/>
                    </a:cubicBezTo>
                    <a:cubicBezTo>
                      <a:pt x="47625" y="4255480"/>
                      <a:pt x="47625" y="4251671"/>
                      <a:pt x="47625" y="4247860"/>
                    </a:cubicBezTo>
                    <a:cubicBezTo>
                      <a:pt x="47625" y="4217380"/>
                      <a:pt x="0" y="4217380"/>
                      <a:pt x="0" y="4247860"/>
                    </a:cubicBezTo>
                    <a:cubicBezTo>
                      <a:pt x="0" y="4251671"/>
                      <a:pt x="0" y="4255480"/>
                      <a:pt x="0" y="4259291"/>
                    </a:cubicBezTo>
                    <a:cubicBezTo>
                      <a:pt x="0" y="4289771"/>
                      <a:pt x="47625" y="4289771"/>
                      <a:pt x="47625" y="4259291"/>
                    </a:cubicBezTo>
                    <a:cubicBezTo>
                      <a:pt x="47625" y="4225953"/>
                      <a:pt x="49530" y="4192615"/>
                      <a:pt x="61913" y="4161183"/>
                    </a:cubicBezTo>
                    <a:cubicBezTo>
                      <a:pt x="75247" y="4125940"/>
                      <a:pt x="96203" y="4092603"/>
                      <a:pt x="111442" y="4058313"/>
                    </a:cubicBezTo>
                    <a:cubicBezTo>
                      <a:pt x="125730" y="4024023"/>
                      <a:pt x="140017" y="3989733"/>
                      <a:pt x="158115" y="3957348"/>
                    </a:cubicBezTo>
                    <a:cubicBezTo>
                      <a:pt x="178117" y="3922105"/>
                      <a:pt x="199072" y="3886863"/>
                      <a:pt x="217170" y="3851621"/>
                    </a:cubicBezTo>
                    <a:cubicBezTo>
                      <a:pt x="254318" y="3780183"/>
                      <a:pt x="294322" y="3712555"/>
                      <a:pt x="335280" y="3643023"/>
                    </a:cubicBezTo>
                    <a:cubicBezTo>
                      <a:pt x="377190" y="3572538"/>
                      <a:pt x="414338" y="3500148"/>
                      <a:pt x="449580" y="3425853"/>
                    </a:cubicBezTo>
                    <a:cubicBezTo>
                      <a:pt x="484822" y="3351558"/>
                      <a:pt x="520065" y="3277263"/>
                      <a:pt x="557213" y="3203921"/>
                    </a:cubicBezTo>
                    <a:cubicBezTo>
                      <a:pt x="594360" y="3129626"/>
                      <a:pt x="635318" y="3057235"/>
                      <a:pt x="676275" y="2983893"/>
                    </a:cubicBezTo>
                    <a:cubicBezTo>
                      <a:pt x="754380" y="2841971"/>
                      <a:pt x="824865" y="2695285"/>
                      <a:pt x="911543" y="2557173"/>
                    </a:cubicBezTo>
                    <a:cubicBezTo>
                      <a:pt x="954405" y="2489546"/>
                      <a:pt x="997268" y="2421918"/>
                      <a:pt x="1038225" y="2353338"/>
                    </a:cubicBezTo>
                    <a:cubicBezTo>
                      <a:pt x="1079182" y="2282853"/>
                      <a:pt x="1115378" y="2210463"/>
                      <a:pt x="1148715" y="2136168"/>
                    </a:cubicBezTo>
                    <a:cubicBezTo>
                      <a:pt x="1183005" y="2061873"/>
                      <a:pt x="1214438" y="1986625"/>
                      <a:pt x="1246823" y="1912330"/>
                    </a:cubicBezTo>
                    <a:cubicBezTo>
                      <a:pt x="1278255" y="1839940"/>
                      <a:pt x="1315403" y="1769455"/>
                      <a:pt x="1350645" y="1698971"/>
                    </a:cubicBezTo>
                    <a:cubicBezTo>
                      <a:pt x="1384935" y="1629438"/>
                      <a:pt x="1412557" y="1557048"/>
                      <a:pt x="1440180" y="1484658"/>
                    </a:cubicBezTo>
                    <a:cubicBezTo>
                      <a:pt x="1469707" y="1409410"/>
                      <a:pt x="1502093" y="1335115"/>
                      <a:pt x="1531620" y="1260821"/>
                    </a:cubicBezTo>
                    <a:cubicBezTo>
                      <a:pt x="1592580" y="1106515"/>
                      <a:pt x="1630680" y="947448"/>
                      <a:pt x="1675448" y="787428"/>
                    </a:cubicBezTo>
                    <a:cubicBezTo>
                      <a:pt x="1696403" y="714085"/>
                      <a:pt x="1720215" y="640743"/>
                      <a:pt x="1731645" y="565496"/>
                    </a:cubicBezTo>
                    <a:cubicBezTo>
                      <a:pt x="1742123" y="494058"/>
                      <a:pt x="1741170" y="419763"/>
                      <a:pt x="1744980" y="348325"/>
                    </a:cubicBezTo>
                    <a:cubicBezTo>
                      <a:pt x="1748790" y="279745"/>
                      <a:pt x="1749743" y="206403"/>
                      <a:pt x="1707832" y="147348"/>
                    </a:cubicBezTo>
                    <a:cubicBezTo>
                      <a:pt x="1668780" y="92103"/>
                      <a:pt x="1599248" y="80673"/>
                      <a:pt x="1546860" y="42573"/>
                    </a:cubicBezTo>
                    <a:cubicBezTo>
                      <a:pt x="1520190" y="23523"/>
                      <a:pt x="1493520" y="5425"/>
                      <a:pt x="1460182" y="663"/>
                    </a:cubicBezTo>
                    <a:cubicBezTo>
                      <a:pt x="1428750" y="-6005"/>
                      <a:pt x="1415415" y="39715"/>
                      <a:pt x="1445895" y="44478"/>
                    </a:cubicBezTo>
                    <a:lnTo>
                      <a:pt x="1445895" y="44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9" name="Freeform: Shape 118">
                <a:extLst>
                  <a:ext uri="{FF2B5EF4-FFF2-40B4-BE49-F238E27FC236}">
                    <a16:creationId xmlns:a16="http://schemas.microsoft.com/office/drawing/2014/main" id="{7AD7EE4D-F2E1-42B6-8D83-FACC88F6FB4E}"/>
                  </a:ext>
                </a:extLst>
              </p:cNvPr>
              <p:cNvSpPr/>
              <p:nvPr/>
            </p:nvSpPr>
            <p:spPr>
              <a:xfrm>
                <a:off x="5580565" y="3027045"/>
                <a:ext cx="754684" cy="557642"/>
              </a:xfrm>
              <a:custGeom>
                <a:avLst/>
                <a:gdLst>
                  <a:gd name="connsiteX0" fmla="*/ 47757 w 754684"/>
                  <a:gd name="connsiteY0" fmla="*/ 65723 h 557642"/>
                  <a:gd name="connsiteX1" fmla="*/ 47757 w 754684"/>
                  <a:gd name="connsiteY1" fmla="*/ 22860 h 557642"/>
                  <a:gd name="connsiteX2" fmla="*/ 132 w 754684"/>
                  <a:gd name="connsiteY2" fmla="*/ 22860 h 557642"/>
                  <a:gd name="connsiteX3" fmla="*/ 37279 w 754684"/>
                  <a:gd name="connsiteY3" fmla="*/ 164783 h 557642"/>
                  <a:gd name="connsiteX4" fmla="*/ 90619 w 754684"/>
                  <a:gd name="connsiteY4" fmla="*/ 290512 h 557642"/>
                  <a:gd name="connsiteX5" fmla="*/ 166819 w 754684"/>
                  <a:gd name="connsiteY5" fmla="*/ 401002 h 557642"/>
                  <a:gd name="connsiteX6" fmla="*/ 283977 w 754684"/>
                  <a:gd name="connsiteY6" fmla="*/ 479108 h 557642"/>
                  <a:gd name="connsiteX7" fmla="*/ 456379 w 754684"/>
                  <a:gd name="connsiteY7" fmla="*/ 533400 h 557642"/>
                  <a:gd name="connsiteX8" fmla="*/ 624972 w 754684"/>
                  <a:gd name="connsiteY8" fmla="*/ 557212 h 557642"/>
                  <a:gd name="connsiteX9" fmla="*/ 754512 w 754684"/>
                  <a:gd name="connsiteY9" fmla="*/ 497205 h 557642"/>
                  <a:gd name="connsiteX10" fmla="*/ 730699 w 754684"/>
                  <a:gd name="connsiteY10" fmla="*/ 473392 h 557642"/>
                  <a:gd name="connsiteX11" fmla="*/ 706887 w 754684"/>
                  <a:gd name="connsiteY11" fmla="*/ 497205 h 557642"/>
                  <a:gd name="connsiteX12" fmla="*/ 706887 w 754684"/>
                  <a:gd name="connsiteY12" fmla="*/ 497205 h 557642"/>
                  <a:gd name="connsiteX13" fmla="*/ 706887 w 754684"/>
                  <a:gd name="connsiteY13" fmla="*/ 497205 h 557642"/>
                  <a:gd name="connsiteX14" fmla="*/ 706887 w 754684"/>
                  <a:gd name="connsiteY14" fmla="*/ 497205 h 557642"/>
                  <a:gd name="connsiteX15" fmla="*/ 704982 w 754684"/>
                  <a:gd name="connsiteY15" fmla="*/ 500062 h 557642"/>
                  <a:gd name="connsiteX16" fmla="*/ 703077 w 754684"/>
                  <a:gd name="connsiteY16" fmla="*/ 501015 h 557642"/>
                  <a:gd name="connsiteX17" fmla="*/ 698314 w 754684"/>
                  <a:gd name="connsiteY17" fmla="*/ 503873 h 557642"/>
                  <a:gd name="connsiteX18" fmla="*/ 697362 w 754684"/>
                  <a:gd name="connsiteY18" fmla="*/ 503873 h 557642"/>
                  <a:gd name="connsiteX19" fmla="*/ 690694 w 754684"/>
                  <a:gd name="connsiteY19" fmla="*/ 505777 h 557642"/>
                  <a:gd name="connsiteX20" fmla="*/ 677359 w 754684"/>
                  <a:gd name="connsiteY20" fmla="*/ 508635 h 557642"/>
                  <a:gd name="connsiteX21" fmla="*/ 674502 w 754684"/>
                  <a:gd name="connsiteY21" fmla="*/ 508635 h 557642"/>
                  <a:gd name="connsiteX22" fmla="*/ 664024 w 754684"/>
                  <a:gd name="connsiteY22" fmla="*/ 509587 h 557642"/>
                  <a:gd name="connsiteX23" fmla="*/ 628782 w 754684"/>
                  <a:gd name="connsiteY23" fmla="*/ 509587 h 557642"/>
                  <a:gd name="connsiteX24" fmla="*/ 478287 w 754684"/>
                  <a:gd name="connsiteY24" fmla="*/ 489585 h 557642"/>
                  <a:gd name="connsiteX25" fmla="*/ 333507 w 754684"/>
                  <a:gd name="connsiteY25" fmla="*/ 449580 h 557642"/>
                  <a:gd name="connsiteX26" fmla="*/ 223017 w 754684"/>
                  <a:gd name="connsiteY26" fmla="*/ 386715 h 557642"/>
                  <a:gd name="connsiteX27" fmla="*/ 145864 w 754684"/>
                  <a:gd name="connsiteY27" fmla="*/ 293370 h 557642"/>
                  <a:gd name="connsiteX28" fmla="*/ 89667 w 754684"/>
                  <a:gd name="connsiteY28" fmla="*/ 163830 h 557642"/>
                  <a:gd name="connsiteX29" fmla="*/ 48709 w 754684"/>
                  <a:gd name="connsiteY29" fmla="*/ 23812 h 557642"/>
                  <a:gd name="connsiteX30" fmla="*/ 1084 w 754684"/>
                  <a:gd name="connsiteY30" fmla="*/ 23812 h 557642"/>
                  <a:gd name="connsiteX31" fmla="*/ 1084 w 754684"/>
                  <a:gd name="connsiteY31" fmla="*/ 66675 h 557642"/>
                  <a:gd name="connsiteX32" fmla="*/ 47757 w 754684"/>
                  <a:gd name="connsiteY32" fmla="*/ 65723 h 557642"/>
                  <a:gd name="connsiteX33" fmla="*/ 47757 w 754684"/>
                  <a:gd name="connsiteY33" fmla="*/ 65723 h 55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4684" h="557642">
                    <a:moveTo>
                      <a:pt x="47757" y="65723"/>
                    </a:moveTo>
                    <a:cubicBezTo>
                      <a:pt x="47757" y="51435"/>
                      <a:pt x="47757" y="37148"/>
                      <a:pt x="47757" y="22860"/>
                    </a:cubicBezTo>
                    <a:cubicBezTo>
                      <a:pt x="46804" y="-7620"/>
                      <a:pt x="1084" y="-7620"/>
                      <a:pt x="132" y="22860"/>
                    </a:cubicBezTo>
                    <a:cubicBezTo>
                      <a:pt x="-1773" y="73342"/>
                      <a:pt x="17277" y="119062"/>
                      <a:pt x="37279" y="164783"/>
                    </a:cubicBezTo>
                    <a:cubicBezTo>
                      <a:pt x="56329" y="206692"/>
                      <a:pt x="71569" y="249555"/>
                      <a:pt x="90619" y="290512"/>
                    </a:cubicBezTo>
                    <a:cubicBezTo>
                      <a:pt x="109669" y="331470"/>
                      <a:pt x="133482" y="370523"/>
                      <a:pt x="166819" y="401002"/>
                    </a:cubicBezTo>
                    <a:cubicBezTo>
                      <a:pt x="201109" y="433387"/>
                      <a:pt x="242067" y="459105"/>
                      <a:pt x="283977" y="479108"/>
                    </a:cubicBezTo>
                    <a:cubicBezTo>
                      <a:pt x="339222" y="504825"/>
                      <a:pt x="396372" y="521017"/>
                      <a:pt x="456379" y="533400"/>
                    </a:cubicBezTo>
                    <a:cubicBezTo>
                      <a:pt x="511624" y="544830"/>
                      <a:pt x="568774" y="554355"/>
                      <a:pt x="624972" y="557212"/>
                    </a:cubicBezTo>
                    <a:cubicBezTo>
                      <a:pt x="671644" y="559118"/>
                      <a:pt x="746892" y="557212"/>
                      <a:pt x="754512" y="497205"/>
                    </a:cubicBezTo>
                    <a:cubicBezTo>
                      <a:pt x="756417" y="484823"/>
                      <a:pt x="742129" y="473392"/>
                      <a:pt x="730699" y="473392"/>
                    </a:cubicBezTo>
                    <a:cubicBezTo>
                      <a:pt x="716412" y="473392"/>
                      <a:pt x="708792" y="484823"/>
                      <a:pt x="706887" y="497205"/>
                    </a:cubicBezTo>
                    <a:cubicBezTo>
                      <a:pt x="707839" y="489585"/>
                      <a:pt x="706887" y="495300"/>
                      <a:pt x="706887" y="497205"/>
                    </a:cubicBezTo>
                    <a:cubicBezTo>
                      <a:pt x="705934" y="500062"/>
                      <a:pt x="709744" y="491490"/>
                      <a:pt x="706887" y="497205"/>
                    </a:cubicBezTo>
                    <a:cubicBezTo>
                      <a:pt x="704029" y="501967"/>
                      <a:pt x="708792" y="495300"/>
                      <a:pt x="706887" y="497205"/>
                    </a:cubicBezTo>
                    <a:cubicBezTo>
                      <a:pt x="705934" y="498158"/>
                      <a:pt x="701172" y="501967"/>
                      <a:pt x="704982" y="500062"/>
                    </a:cubicBezTo>
                    <a:cubicBezTo>
                      <a:pt x="707839" y="497205"/>
                      <a:pt x="704029" y="501015"/>
                      <a:pt x="703077" y="501015"/>
                    </a:cubicBezTo>
                    <a:cubicBezTo>
                      <a:pt x="701172" y="501967"/>
                      <a:pt x="700219" y="502920"/>
                      <a:pt x="698314" y="503873"/>
                    </a:cubicBezTo>
                    <a:cubicBezTo>
                      <a:pt x="695457" y="504825"/>
                      <a:pt x="702124" y="502920"/>
                      <a:pt x="697362" y="503873"/>
                    </a:cubicBezTo>
                    <a:cubicBezTo>
                      <a:pt x="695457" y="504825"/>
                      <a:pt x="692599" y="505777"/>
                      <a:pt x="690694" y="505777"/>
                    </a:cubicBezTo>
                    <a:cubicBezTo>
                      <a:pt x="685932" y="506730"/>
                      <a:pt x="682122" y="507683"/>
                      <a:pt x="677359" y="508635"/>
                    </a:cubicBezTo>
                    <a:cubicBezTo>
                      <a:pt x="670692" y="509587"/>
                      <a:pt x="678312" y="508635"/>
                      <a:pt x="674502" y="508635"/>
                    </a:cubicBezTo>
                    <a:cubicBezTo>
                      <a:pt x="670692" y="508635"/>
                      <a:pt x="667834" y="509587"/>
                      <a:pt x="664024" y="509587"/>
                    </a:cubicBezTo>
                    <a:cubicBezTo>
                      <a:pt x="652594" y="510540"/>
                      <a:pt x="640212" y="510540"/>
                      <a:pt x="628782" y="509587"/>
                    </a:cubicBezTo>
                    <a:cubicBezTo>
                      <a:pt x="576394" y="507683"/>
                      <a:pt x="530674" y="500062"/>
                      <a:pt x="478287" y="489585"/>
                    </a:cubicBezTo>
                    <a:cubicBezTo>
                      <a:pt x="428757" y="480060"/>
                      <a:pt x="380179" y="468630"/>
                      <a:pt x="333507" y="449580"/>
                    </a:cubicBezTo>
                    <a:cubicBezTo>
                      <a:pt x="294454" y="433387"/>
                      <a:pt x="256354" y="412433"/>
                      <a:pt x="223017" y="386715"/>
                    </a:cubicBezTo>
                    <a:cubicBezTo>
                      <a:pt x="190632" y="360998"/>
                      <a:pt x="165867" y="329565"/>
                      <a:pt x="145864" y="293370"/>
                    </a:cubicBezTo>
                    <a:cubicBezTo>
                      <a:pt x="123957" y="251460"/>
                      <a:pt x="108717" y="206692"/>
                      <a:pt x="89667" y="163830"/>
                    </a:cubicBezTo>
                    <a:cubicBezTo>
                      <a:pt x="69664" y="119062"/>
                      <a:pt x="46804" y="74295"/>
                      <a:pt x="48709" y="23812"/>
                    </a:cubicBezTo>
                    <a:cubicBezTo>
                      <a:pt x="32517" y="23812"/>
                      <a:pt x="17277" y="23812"/>
                      <a:pt x="1084" y="23812"/>
                    </a:cubicBezTo>
                    <a:cubicBezTo>
                      <a:pt x="1084" y="38100"/>
                      <a:pt x="1084" y="52387"/>
                      <a:pt x="1084" y="66675"/>
                    </a:cubicBezTo>
                    <a:cubicBezTo>
                      <a:pt x="132" y="96202"/>
                      <a:pt x="47757" y="96202"/>
                      <a:pt x="47757" y="65723"/>
                    </a:cubicBezTo>
                    <a:lnTo>
                      <a:pt x="47757" y="657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0" name="Freeform: Shape 119">
                <a:extLst>
                  <a:ext uri="{FF2B5EF4-FFF2-40B4-BE49-F238E27FC236}">
                    <a16:creationId xmlns:a16="http://schemas.microsoft.com/office/drawing/2014/main" id="{94BDADA9-BEC4-43CE-A0E0-2208B4C5C257}"/>
                  </a:ext>
                </a:extLst>
              </p:cNvPr>
              <p:cNvSpPr/>
              <p:nvPr/>
            </p:nvSpPr>
            <p:spPr>
              <a:xfrm>
                <a:off x="4175874" y="3085038"/>
                <a:ext cx="806362" cy="3064469"/>
              </a:xfrm>
              <a:custGeom>
                <a:avLst/>
                <a:gdLst>
                  <a:gd name="connsiteX0" fmla="*/ 759981 w 806362"/>
                  <a:gd name="connsiteY0" fmla="*/ 17254 h 3064469"/>
                  <a:gd name="connsiteX1" fmla="*/ 682828 w 806362"/>
                  <a:gd name="connsiteY1" fmla="*/ 315386 h 3064469"/>
                  <a:gd name="connsiteX2" fmla="*/ 590436 w 806362"/>
                  <a:gd name="connsiteY2" fmla="*/ 608756 h 3064469"/>
                  <a:gd name="connsiteX3" fmla="*/ 427558 w 806362"/>
                  <a:gd name="connsiteY3" fmla="*/ 1211689 h 3064469"/>
                  <a:gd name="connsiteX4" fmla="*/ 386601 w 806362"/>
                  <a:gd name="connsiteY4" fmla="*/ 1364089 h 3064469"/>
                  <a:gd name="connsiteX5" fmla="*/ 358026 w 806362"/>
                  <a:gd name="connsiteY5" fmla="*/ 1514584 h 3064469"/>
                  <a:gd name="connsiteX6" fmla="*/ 294208 w 806362"/>
                  <a:gd name="connsiteY6" fmla="*/ 1812716 h 3064469"/>
                  <a:gd name="connsiteX7" fmla="*/ 152286 w 806362"/>
                  <a:gd name="connsiteY7" fmla="*/ 2417554 h 3064469"/>
                  <a:gd name="connsiteX8" fmla="*/ 114186 w 806362"/>
                  <a:gd name="connsiteY8" fmla="*/ 2565192 h 3064469"/>
                  <a:gd name="connsiteX9" fmla="*/ 69418 w 806362"/>
                  <a:gd name="connsiteY9" fmla="*/ 2701399 h 3064469"/>
                  <a:gd name="connsiteX10" fmla="*/ 48463 w 806362"/>
                  <a:gd name="connsiteY10" fmla="*/ 2771884 h 3064469"/>
                  <a:gd name="connsiteX11" fmla="*/ 29413 w 806362"/>
                  <a:gd name="connsiteY11" fmla="*/ 2842369 h 3064469"/>
                  <a:gd name="connsiteX12" fmla="*/ 17983 w 806362"/>
                  <a:gd name="connsiteY12" fmla="*/ 2911901 h 3064469"/>
                  <a:gd name="connsiteX13" fmla="*/ 17983 w 806362"/>
                  <a:gd name="connsiteY13" fmla="*/ 2943334 h 3064469"/>
                  <a:gd name="connsiteX14" fmla="*/ 9411 w 806362"/>
                  <a:gd name="connsiteY14" fmla="*/ 2970004 h 3064469"/>
                  <a:gd name="connsiteX15" fmla="*/ 838 w 806362"/>
                  <a:gd name="connsiteY15" fmla="*/ 3034774 h 3064469"/>
                  <a:gd name="connsiteX16" fmla="*/ 46558 w 806362"/>
                  <a:gd name="connsiteY16" fmla="*/ 3047156 h 3064469"/>
                  <a:gd name="connsiteX17" fmla="*/ 55131 w 806362"/>
                  <a:gd name="connsiteY17" fmla="*/ 2982386 h 3064469"/>
                  <a:gd name="connsiteX18" fmla="*/ 65608 w 806362"/>
                  <a:gd name="connsiteY18" fmla="*/ 2922379 h 3064469"/>
                  <a:gd name="connsiteX19" fmla="*/ 75133 w 806362"/>
                  <a:gd name="connsiteY19" fmla="*/ 2855704 h 3064469"/>
                  <a:gd name="connsiteX20" fmla="*/ 95136 w 806362"/>
                  <a:gd name="connsiteY20" fmla="*/ 2782361 h 3064469"/>
                  <a:gd name="connsiteX21" fmla="*/ 180861 w 806362"/>
                  <a:gd name="connsiteY21" fmla="*/ 2507089 h 3064469"/>
                  <a:gd name="connsiteX22" fmla="*/ 252298 w 806362"/>
                  <a:gd name="connsiteY22" fmla="*/ 2200384 h 3064469"/>
                  <a:gd name="connsiteX23" fmla="*/ 322783 w 806362"/>
                  <a:gd name="connsiteY23" fmla="*/ 1901299 h 3064469"/>
                  <a:gd name="connsiteX24" fmla="*/ 389458 w 806362"/>
                  <a:gd name="connsiteY24" fmla="*/ 1601261 h 3064469"/>
                  <a:gd name="connsiteX25" fmla="*/ 418986 w 806362"/>
                  <a:gd name="connsiteY25" fmla="*/ 1451719 h 3064469"/>
                  <a:gd name="connsiteX26" fmla="*/ 433273 w 806362"/>
                  <a:gd name="connsiteY26" fmla="*/ 1374566 h 3064469"/>
                  <a:gd name="connsiteX27" fmla="*/ 451371 w 806362"/>
                  <a:gd name="connsiteY27" fmla="*/ 1301224 h 3064469"/>
                  <a:gd name="connsiteX28" fmla="*/ 614248 w 806362"/>
                  <a:gd name="connsiteY28" fmla="*/ 699244 h 3064469"/>
                  <a:gd name="connsiteX29" fmla="*/ 658063 w 806362"/>
                  <a:gd name="connsiteY29" fmla="*/ 543986 h 3064469"/>
                  <a:gd name="connsiteX30" fmla="*/ 706641 w 806362"/>
                  <a:gd name="connsiteY30" fmla="*/ 400159 h 3064469"/>
                  <a:gd name="connsiteX31" fmla="*/ 788556 w 806362"/>
                  <a:gd name="connsiteY31" fmla="*/ 106789 h 3064469"/>
                  <a:gd name="connsiteX32" fmla="*/ 805701 w 806362"/>
                  <a:gd name="connsiteY32" fmla="*/ 30589 h 3064469"/>
                  <a:gd name="connsiteX33" fmla="*/ 759981 w 806362"/>
                  <a:gd name="connsiteY33" fmla="*/ 17254 h 3064469"/>
                  <a:gd name="connsiteX34" fmla="*/ 759981 w 806362"/>
                  <a:gd name="connsiteY34" fmla="*/ 17254 h 306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6362" h="3064469">
                    <a:moveTo>
                      <a:pt x="759981" y="17254"/>
                    </a:moveTo>
                    <a:cubicBezTo>
                      <a:pt x="739026" y="118219"/>
                      <a:pt x="712356" y="217279"/>
                      <a:pt x="682828" y="315386"/>
                    </a:cubicBezTo>
                    <a:cubicBezTo>
                      <a:pt x="653301" y="413494"/>
                      <a:pt x="618058" y="509696"/>
                      <a:pt x="590436" y="608756"/>
                    </a:cubicBezTo>
                    <a:cubicBezTo>
                      <a:pt x="533286" y="808781"/>
                      <a:pt x="484708" y="1011664"/>
                      <a:pt x="427558" y="1211689"/>
                    </a:cubicBezTo>
                    <a:cubicBezTo>
                      <a:pt x="413271" y="1262171"/>
                      <a:pt x="396126" y="1311701"/>
                      <a:pt x="386601" y="1364089"/>
                    </a:cubicBezTo>
                    <a:cubicBezTo>
                      <a:pt x="378028" y="1414571"/>
                      <a:pt x="368503" y="1465054"/>
                      <a:pt x="358026" y="1514584"/>
                    </a:cubicBezTo>
                    <a:cubicBezTo>
                      <a:pt x="338023" y="1614596"/>
                      <a:pt x="317068" y="1713656"/>
                      <a:pt x="294208" y="1812716"/>
                    </a:cubicBezTo>
                    <a:cubicBezTo>
                      <a:pt x="248488" y="2014646"/>
                      <a:pt x="198958" y="2215624"/>
                      <a:pt x="152286" y="2417554"/>
                    </a:cubicBezTo>
                    <a:cubicBezTo>
                      <a:pt x="140856" y="2467084"/>
                      <a:pt x="129426" y="2516614"/>
                      <a:pt x="114186" y="2565192"/>
                    </a:cubicBezTo>
                    <a:cubicBezTo>
                      <a:pt x="99898" y="2610911"/>
                      <a:pt x="84658" y="2655679"/>
                      <a:pt x="69418" y="2701399"/>
                    </a:cubicBezTo>
                    <a:cubicBezTo>
                      <a:pt x="61798" y="2725211"/>
                      <a:pt x="55131" y="2748072"/>
                      <a:pt x="48463" y="2771884"/>
                    </a:cubicBezTo>
                    <a:cubicBezTo>
                      <a:pt x="41796" y="2795697"/>
                      <a:pt x="37033" y="2819509"/>
                      <a:pt x="29413" y="2842369"/>
                    </a:cubicBezTo>
                    <a:cubicBezTo>
                      <a:pt x="21793" y="2864276"/>
                      <a:pt x="18936" y="2888089"/>
                      <a:pt x="17983" y="2911901"/>
                    </a:cubicBezTo>
                    <a:cubicBezTo>
                      <a:pt x="17983" y="2922379"/>
                      <a:pt x="18936" y="2932856"/>
                      <a:pt x="17983" y="2943334"/>
                    </a:cubicBezTo>
                    <a:cubicBezTo>
                      <a:pt x="17031" y="2952859"/>
                      <a:pt x="12268" y="2961431"/>
                      <a:pt x="9411" y="2970004"/>
                    </a:cubicBezTo>
                    <a:cubicBezTo>
                      <a:pt x="1791" y="2990959"/>
                      <a:pt x="6553" y="3012867"/>
                      <a:pt x="838" y="3034774"/>
                    </a:cubicBezTo>
                    <a:cubicBezTo>
                      <a:pt x="-6782" y="3064301"/>
                      <a:pt x="39891" y="3077636"/>
                      <a:pt x="46558" y="3047156"/>
                    </a:cubicBezTo>
                    <a:cubicBezTo>
                      <a:pt x="52273" y="3025249"/>
                      <a:pt x="47511" y="3003342"/>
                      <a:pt x="55131" y="2982386"/>
                    </a:cubicBezTo>
                    <a:cubicBezTo>
                      <a:pt x="62751" y="2961431"/>
                      <a:pt x="65608" y="2944286"/>
                      <a:pt x="65608" y="2922379"/>
                    </a:cubicBezTo>
                    <a:cubicBezTo>
                      <a:pt x="65608" y="2899519"/>
                      <a:pt x="68466" y="2877611"/>
                      <a:pt x="75133" y="2855704"/>
                    </a:cubicBezTo>
                    <a:cubicBezTo>
                      <a:pt x="82753" y="2831892"/>
                      <a:pt x="88468" y="2807126"/>
                      <a:pt x="95136" y="2782361"/>
                    </a:cubicBezTo>
                    <a:cubicBezTo>
                      <a:pt x="120853" y="2689969"/>
                      <a:pt x="157048" y="2600434"/>
                      <a:pt x="180861" y="2507089"/>
                    </a:cubicBezTo>
                    <a:cubicBezTo>
                      <a:pt x="206578" y="2405172"/>
                      <a:pt x="228486" y="2302301"/>
                      <a:pt x="252298" y="2200384"/>
                    </a:cubicBezTo>
                    <a:cubicBezTo>
                      <a:pt x="276111" y="2100372"/>
                      <a:pt x="299923" y="2001311"/>
                      <a:pt x="322783" y="1901299"/>
                    </a:cubicBezTo>
                    <a:cubicBezTo>
                      <a:pt x="345643" y="1801286"/>
                      <a:pt x="368503" y="1701274"/>
                      <a:pt x="389458" y="1601261"/>
                    </a:cubicBezTo>
                    <a:cubicBezTo>
                      <a:pt x="399936" y="1551731"/>
                      <a:pt x="409461" y="1501249"/>
                      <a:pt x="418986" y="1451719"/>
                    </a:cubicBezTo>
                    <a:cubicBezTo>
                      <a:pt x="423748" y="1426001"/>
                      <a:pt x="428511" y="1400284"/>
                      <a:pt x="433273" y="1374566"/>
                    </a:cubicBezTo>
                    <a:cubicBezTo>
                      <a:pt x="438036" y="1349801"/>
                      <a:pt x="443751" y="1325036"/>
                      <a:pt x="451371" y="1301224"/>
                    </a:cubicBezTo>
                    <a:cubicBezTo>
                      <a:pt x="510426" y="1102151"/>
                      <a:pt x="559003" y="900221"/>
                      <a:pt x="614248" y="699244"/>
                    </a:cubicBezTo>
                    <a:cubicBezTo>
                      <a:pt x="628536" y="647809"/>
                      <a:pt x="641871" y="595421"/>
                      <a:pt x="658063" y="543986"/>
                    </a:cubicBezTo>
                    <a:cubicBezTo>
                      <a:pt x="673303" y="495409"/>
                      <a:pt x="690448" y="447784"/>
                      <a:pt x="706641" y="400159"/>
                    </a:cubicBezTo>
                    <a:cubicBezTo>
                      <a:pt x="737121" y="303956"/>
                      <a:pt x="765696" y="205849"/>
                      <a:pt x="788556" y="106789"/>
                    </a:cubicBezTo>
                    <a:cubicBezTo>
                      <a:pt x="794271" y="81071"/>
                      <a:pt x="799986" y="56306"/>
                      <a:pt x="805701" y="30589"/>
                    </a:cubicBezTo>
                    <a:cubicBezTo>
                      <a:pt x="812368" y="109"/>
                      <a:pt x="766648" y="-13226"/>
                      <a:pt x="759981" y="17254"/>
                    </a:cubicBezTo>
                    <a:lnTo>
                      <a:pt x="759981" y="1725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1" name="Freeform: Shape 120">
                <a:extLst>
                  <a:ext uri="{FF2B5EF4-FFF2-40B4-BE49-F238E27FC236}">
                    <a16:creationId xmlns:a16="http://schemas.microsoft.com/office/drawing/2014/main" id="{C49F93F4-42CE-4EA6-A3BA-C2D1B836AC90}"/>
                  </a:ext>
                </a:extLst>
              </p:cNvPr>
              <p:cNvSpPr/>
              <p:nvPr/>
            </p:nvSpPr>
            <p:spPr>
              <a:xfrm>
                <a:off x="5918775" y="2947152"/>
                <a:ext cx="94043" cy="625674"/>
              </a:xfrm>
              <a:custGeom>
                <a:avLst/>
                <a:gdLst>
                  <a:gd name="connsiteX0" fmla="*/ 60 w 94043"/>
                  <a:gd name="connsiteY0" fmla="*/ 22742 h 625674"/>
                  <a:gd name="connsiteX1" fmla="*/ 4822 w 94043"/>
                  <a:gd name="connsiteY1" fmla="*/ 259915 h 625674"/>
                  <a:gd name="connsiteX2" fmla="*/ 18157 w 94043"/>
                  <a:gd name="connsiteY2" fmla="*/ 376120 h 625674"/>
                  <a:gd name="connsiteX3" fmla="*/ 26730 w 94043"/>
                  <a:gd name="connsiteY3" fmla="*/ 430412 h 625674"/>
                  <a:gd name="connsiteX4" fmla="*/ 29587 w 94043"/>
                  <a:gd name="connsiteY4" fmla="*/ 484705 h 625674"/>
                  <a:gd name="connsiteX5" fmla="*/ 45780 w 94043"/>
                  <a:gd name="connsiteY5" fmla="*/ 601862 h 625674"/>
                  <a:gd name="connsiteX6" fmla="*/ 93405 w 94043"/>
                  <a:gd name="connsiteY6" fmla="*/ 601862 h 625674"/>
                  <a:gd name="connsiteX7" fmla="*/ 93405 w 94043"/>
                  <a:gd name="connsiteY7" fmla="*/ 591385 h 625674"/>
                  <a:gd name="connsiteX8" fmla="*/ 45780 w 94043"/>
                  <a:gd name="connsiteY8" fmla="*/ 591385 h 625674"/>
                  <a:gd name="connsiteX9" fmla="*/ 45780 w 94043"/>
                  <a:gd name="connsiteY9" fmla="*/ 601862 h 625674"/>
                  <a:gd name="connsiteX10" fmla="*/ 69592 w 94043"/>
                  <a:gd name="connsiteY10" fmla="*/ 625675 h 625674"/>
                  <a:gd name="connsiteX11" fmla="*/ 93405 w 94043"/>
                  <a:gd name="connsiteY11" fmla="*/ 601862 h 625674"/>
                  <a:gd name="connsiteX12" fmla="*/ 78165 w 94043"/>
                  <a:gd name="connsiteY12" fmla="*/ 499945 h 625674"/>
                  <a:gd name="connsiteX13" fmla="*/ 75307 w 94043"/>
                  <a:gd name="connsiteY13" fmla="*/ 445652 h 625674"/>
                  <a:gd name="connsiteX14" fmla="*/ 67687 w 94043"/>
                  <a:gd name="connsiteY14" fmla="*/ 389455 h 625674"/>
                  <a:gd name="connsiteX15" fmla="*/ 46732 w 94043"/>
                  <a:gd name="connsiteY15" fmla="*/ 158950 h 625674"/>
                  <a:gd name="connsiteX16" fmla="*/ 45780 w 94043"/>
                  <a:gd name="connsiteY16" fmla="*/ 23695 h 625674"/>
                  <a:gd name="connsiteX17" fmla="*/ 60 w 94043"/>
                  <a:gd name="connsiteY17" fmla="*/ 22742 h 625674"/>
                  <a:gd name="connsiteX18" fmla="*/ 60 w 94043"/>
                  <a:gd name="connsiteY18" fmla="*/ 22742 h 62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043" h="625674">
                    <a:moveTo>
                      <a:pt x="60" y="22742"/>
                    </a:moveTo>
                    <a:cubicBezTo>
                      <a:pt x="60" y="101800"/>
                      <a:pt x="-893" y="180857"/>
                      <a:pt x="4822" y="259915"/>
                    </a:cubicBezTo>
                    <a:cubicBezTo>
                      <a:pt x="7680" y="298967"/>
                      <a:pt x="12442" y="338020"/>
                      <a:pt x="18157" y="376120"/>
                    </a:cubicBezTo>
                    <a:cubicBezTo>
                      <a:pt x="21015" y="394217"/>
                      <a:pt x="24825" y="412315"/>
                      <a:pt x="26730" y="430412"/>
                    </a:cubicBezTo>
                    <a:cubicBezTo>
                      <a:pt x="28635" y="448510"/>
                      <a:pt x="28635" y="466607"/>
                      <a:pt x="29587" y="484705"/>
                    </a:cubicBezTo>
                    <a:cubicBezTo>
                      <a:pt x="31492" y="523757"/>
                      <a:pt x="49590" y="561857"/>
                      <a:pt x="45780" y="601862"/>
                    </a:cubicBezTo>
                    <a:cubicBezTo>
                      <a:pt x="61972" y="601862"/>
                      <a:pt x="77212" y="601862"/>
                      <a:pt x="93405" y="601862"/>
                    </a:cubicBezTo>
                    <a:cubicBezTo>
                      <a:pt x="93405" y="598052"/>
                      <a:pt x="93405" y="595195"/>
                      <a:pt x="93405" y="591385"/>
                    </a:cubicBezTo>
                    <a:cubicBezTo>
                      <a:pt x="93405" y="560905"/>
                      <a:pt x="45780" y="560905"/>
                      <a:pt x="45780" y="591385"/>
                    </a:cubicBezTo>
                    <a:cubicBezTo>
                      <a:pt x="45780" y="595195"/>
                      <a:pt x="45780" y="598052"/>
                      <a:pt x="45780" y="601862"/>
                    </a:cubicBezTo>
                    <a:cubicBezTo>
                      <a:pt x="45780" y="615197"/>
                      <a:pt x="57210" y="625675"/>
                      <a:pt x="69592" y="625675"/>
                    </a:cubicBezTo>
                    <a:cubicBezTo>
                      <a:pt x="83880" y="625675"/>
                      <a:pt x="92452" y="614245"/>
                      <a:pt x="93405" y="601862"/>
                    </a:cubicBezTo>
                    <a:cubicBezTo>
                      <a:pt x="97215" y="566620"/>
                      <a:pt x="82927" y="534235"/>
                      <a:pt x="78165" y="499945"/>
                    </a:cubicBezTo>
                    <a:cubicBezTo>
                      <a:pt x="76260" y="481847"/>
                      <a:pt x="76260" y="463750"/>
                      <a:pt x="75307" y="445652"/>
                    </a:cubicBezTo>
                    <a:cubicBezTo>
                      <a:pt x="74355" y="426602"/>
                      <a:pt x="71497" y="407552"/>
                      <a:pt x="67687" y="389455"/>
                    </a:cubicBezTo>
                    <a:cubicBezTo>
                      <a:pt x="53400" y="313255"/>
                      <a:pt x="48637" y="236102"/>
                      <a:pt x="46732" y="158950"/>
                    </a:cubicBezTo>
                    <a:cubicBezTo>
                      <a:pt x="45780" y="114182"/>
                      <a:pt x="45780" y="68462"/>
                      <a:pt x="45780" y="23695"/>
                    </a:cubicBezTo>
                    <a:cubicBezTo>
                      <a:pt x="47685" y="-7738"/>
                      <a:pt x="60" y="-7738"/>
                      <a:pt x="60" y="22742"/>
                    </a:cubicBezTo>
                    <a:lnTo>
                      <a:pt x="60" y="227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2" name="Freeform: Shape 121">
                <a:extLst>
                  <a:ext uri="{FF2B5EF4-FFF2-40B4-BE49-F238E27FC236}">
                    <a16:creationId xmlns:a16="http://schemas.microsoft.com/office/drawing/2014/main" id="{4578CB4D-8907-4B18-8E6B-13E3ADCE76FF}"/>
                  </a:ext>
                </a:extLst>
              </p:cNvPr>
              <p:cNvSpPr/>
              <p:nvPr/>
            </p:nvSpPr>
            <p:spPr>
              <a:xfrm>
                <a:off x="6240731" y="2793622"/>
                <a:ext cx="125854" cy="686812"/>
              </a:xfrm>
              <a:custGeom>
                <a:avLst/>
                <a:gdLst>
                  <a:gd name="connsiteX0" fmla="*/ 48 w 125854"/>
                  <a:gd name="connsiteY0" fmla="*/ 22920 h 686812"/>
                  <a:gd name="connsiteX1" fmla="*/ 36243 w 125854"/>
                  <a:gd name="connsiteY1" fmla="*/ 278190 h 686812"/>
                  <a:gd name="connsiteX2" fmla="*/ 56246 w 125854"/>
                  <a:gd name="connsiteY2" fmla="*/ 404873 h 686812"/>
                  <a:gd name="connsiteX3" fmla="*/ 64818 w 125854"/>
                  <a:gd name="connsiteY3" fmla="*/ 465833 h 686812"/>
                  <a:gd name="connsiteX4" fmla="*/ 75296 w 125854"/>
                  <a:gd name="connsiteY4" fmla="*/ 523935 h 686812"/>
                  <a:gd name="connsiteX5" fmla="*/ 77201 w 125854"/>
                  <a:gd name="connsiteY5" fmla="*/ 588705 h 686812"/>
                  <a:gd name="connsiteX6" fmla="*/ 77201 w 125854"/>
                  <a:gd name="connsiteY6" fmla="*/ 663953 h 686812"/>
                  <a:gd name="connsiteX7" fmla="*/ 124826 w 125854"/>
                  <a:gd name="connsiteY7" fmla="*/ 663953 h 686812"/>
                  <a:gd name="connsiteX8" fmla="*/ 124826 w 125854"/>
                  <a:gd name="connsiteY8" fmla="*/ 622995 h 686812"/>
                  <a:gd name="connsiteX9" fmla="*/ 77201 w 125854"/>
                  <a:gd name="connsiteY9" fmla="*/ 622995 h 686812"/>
                  <a:gd name="connsiteX10" fmla="*/ 77201 w 125854"/>
                  <a:gd name="connsiteY10" fmla="*/ 663953 h 686812"/>
                  <a:gd name="connsiteX11" fmla="*/ 124826 w 125854"/>
                  <a:gd name="connsiteY11" fmla="*/ 663953 h 686812"/>
                  <a:gd name="connsiteX12" fmla="*/ 123873 w 125854"/>
                  <a:gd name="connsiteY12" fmla="*/ 536318 h 686812"/>
                  <a:gd name="connsiteX13" fmla="*/ 105776 w 125854"/>
                  <a:gd name="connsiteY13" fmla="*/ 417255 h 686812"/>
                  <a:gd name="connsiteX14" fmla="*/ 66723 w 125854"/>
                  <a:gd name="connsiteY14" fmla="*/ 164843 h 686812"/>
                  <a:gd name="connsiteX15" fmla="*/ 47673 w 125854"/>
                  <a:gd name="connsiteY15" fmla="*/ 23873 h 686812"/>
                  <a:gd name="connsiteX16" fmla="*/ 23861 w 125854"/>
                  <a:gd name="connsiteY16" fmla="*/ 60 h 686812"/>
                  <a:gd name="connsiteX17" fmla="*/ 48 w 125854"/>
                  <a:gd name="connsiteY17" fmla="*/ 22920 h 686812"/>
                  <a:gd name="connsiteX18" fmla="*/ 48 w 125854"/>
                  <a:gd name="connsiteY18" fmla="*/ 22920 h 6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854" h="686812">
                    <a:moveTo>
                      <a:pt x="48" y="22920"/>
                    </a:moveTo>
                    <a:cubicBezTo>
                      <a:pt x="8621" y="108645"/>
                      <a:pt x="22908" y="193418"/>
                      <a:pt x="36243" y="278190"/>
                    </a:cubicBezTo>
                    <a:cubicBezTo>
                      <a:pt x="42911" y="320100"/>
                      <a:pt x="49578" y="362010"/>
                      <a:pt x="56246" y="404873"/>
                    </a:cubicBezTo>
                    <a:cubicBezTo>
                      <a:pt x="59103" y="424875"/>
                      <a:pt x="61008" y="445830"/>
                      <a:pt x="64818" y="465833"/>
                    </a:cubicBezTo>
                    <a:cubicBezTo>
                      <a:pt x="67676" y="484883"/>
                      <a:pt x="72438" y="504885"/>
                      <a:pt x="75296" y="523935"/>
                    </a:cubicBezTo>
                    <a:cubicBezTo>
                      <a:pt x="78153" y="545843"/>
                      <a:pt x="77201" y="567750"/>
                      <a:pt x="77201" y="588705"/>
                    </a:cubicBezTo>
                    <a:cubicBezTo>
                      <a:pt x="77201" y="613470"/>
                      <a:pt x="77201" y="639188"/>
                      <a:pt x="77201" y="663953"/>
                    </a:cubicBezTo>
                    <a:cubicBezTo>
                      <a:pt x="77201" y="694433"/>
                      <a:pt x="124826" y="694433"/>
                      <a:pt x="124826" y="663953"/>
                    </a:cubicBezTo>
                    <a:cubicBezTo>
                      <a:pt x="124826" y="650618"/>
                      <a:pt x="124826" y="636330"/>
                      <a:pt x="124826" y="622995"/>
                    </a:cubicBezTo>
                    <a:cubicBezTo>
                      <a:pt x="124826" y="592515"/>
                      <a:pt x="77201" y="592515"/>
                      <a:pt x="77201" y="622995"/>
                    </a:cubicBezTo>
                    <a:cubicBezTo>
                      <a:pt x="77201" y="636330"/>
                      <a:pt x="77201" y="650618"/>
                      <a:pt x="77201" y="663953"/>
                    </a:cubicBezTo>
                    <a:cubicBezTo>
                      <a:pt x="93393" y="663953"/>
                      <a:pt x="108633" y="663953"/>
                      <a:pt x="124826" y="663953"/>
                    </a:cubicBezTo>
                    <a:cubicBezTo>
                      <a:pt x="124826" y="622043"/>
                      <a:pt x="127683" y="578228"/>
                      <a:pt x="123873" y="536318"/>
                    </a:cubicBezTo>
                    <a:cubicBezTo>
                      <a:pt x="120063" y="496313"/>
                      <a:pt x="111491" y="457260"/>
                      <a:pt x="105776" y="417255"/>
                    </a:cubicBezTo>
                    <a:cubicBezTo>
                      <a:pt x="94346" y="332483"/>
                      <a:pt x="79106" y="248663"/>
                      <a:pt x="66723" y="164843"/>
                    </a:cubicBezTo>
                    <a:cubicBezTo>
                      <a:pt x="59103" y="118170"/>
                      <a:pt x="53388" y="70545"/>
                      <a:pt x="47673" y="23873"/>
                    </a:cubicBezTo>
                    <a:cubicBezTo>
                      <a:pt x="46721" y="11490"/>
                      <a:pt x="38148" y="60"/>
                      <a:pt x="23861" y="60"/>
                    </a:cubicBezTo>
                    <a:cubicBezTo>
                      <a:pt x="12431" y="-892"/>
                      <a:pt x="-904" y="9585"/>
                      <a:pt x="48" y="22920"/>
                    </a:cubicBezTo>
                    <a:lnTo>
                      <a:pt x="48"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3" name="Freeform: Shape 122">
                <a:extLst>
                  <a:ext uri="{FF2B5EF4-FFF2-40B4-BE49-F238E27FC236}">
                    <a16:creationId xmlns:a16="http://schemas.microsoft.com/office/drawing/2014/main" id="{72A1A36E-8323-48A8-9DE8-D2C28E72B288}"/>
                  </a:ext>
                </a:extLst>
              </p:cNvPr>
              <p:cNvSpPr/>
              <p:nvPr/>
            </p:nvSpPr>
            <p:spPr>
              <a:xfrm>
                <a:off x="5577138" y="530082"/>
                <a:ext cx="357903" cy="488905"/>
              </a:xfrm>
              <a:custGeom>
                <a:avLst/>
                <a:gdLst>
                  <a:gd name="connsiteX0" fmla="*/ 357890 w 357903"/>
                  <a:gd name="connsiteY0" fmla="*/ 350027 h 488905"/>
                  <a:gd name="connsiteX1" fmla="*/ 343602 w 357903"/>
                  <a:gd name="connsiteY1" fmla="*/ 257635 h 488905"/>
                  <a:gd name="connsiteX2" fmla="*/ 295024 w 357903"/>
                  <a:gd name="connsiteY2" fmla="*/ 163337 h 488905"/>
                  <a:gd name="connsiteX3" fmla="*/ 258829 w 357903"/>
                  <a:gd name="connsiteY3" fmla="*/ 68087 h 488905"/>
                  <a:gd name="connsiteX4" fmla="*/ 191202 w 357903"/>
                  <a:gd name="connsiteY4" fmla="*/ 2365 h 488905"/>
                  <a:gd name="connsiteX5" fmla="*/ 100714 w 357903"/>
                  <a:gd name="connsiteY5" fmla="*/ 1412 h 488905"/>
                  <a:gd name="connsiteX6" fmla="*/ 24514 w 357903"/>
                  <a:gd name="connsiteY6" fmla="*/ 14747 h 488905"/>
                  <a:gd name="connsiteX7" fmla="*/ 1654 w 357903"/>
                  <a:gd name="connsiteY7" fmla="*/ 109045 h 488905"/>
                  <a:gd name="connsiteX8" fmla="*/ 24514 w 357903"/>
                  <a:gd name="connsiteY8" fmla="*/ 217630 h 488905"/>
                  <a:gd name="connsiteX9" fmla="*/ 37849 w 357903"/>
                  <a:gd name="connsiteY9" fmla="*/ 351932 h 488905"/>
                  <a:gd name="connsiteX10" fmla="*/ 49279 w 357903"/>
                  <a:gd name="connsiteY10" fmla="*/ 408130 h 488905"/>
                  <a:gd name="connsiteX11" fmla="*/ 53089 w 357903"/>
                  <a:gd name="connsiteY11" fmla="*/ 471947 h 488905"/>
                  <a:gd name="connsiteX12" fmla="*/ 93094 w 357903"/>
                  <a:gd name="connsiteY12" fmla="*/ 482425 h 488905"/>
                  <a:gd name="connsiteX13" fmla="*/ 112144 w 357903"/>
                  <a:gd name="connsiteY13" fmla="*/ 439562 h 488905"/>
                  <a:gd name="connsiteX14" fmla="*/ 64519 w 357903"/>
                  <a:gd name="connsiteY14" fmla="*/ 439562 h 488905"/>
                  <a:gd name="connsiteX15" fmla="*/ 59757 w 357903"/>
                  <a:gd name="connsiteY15" fmla="*/ 449087 h 488905"/>
                  <a:gd name="connsiteX16" fmla="*/ 99762 w 357903"/>
                  <a:gd name="connsiteY16" fmla="*/ 459565 h 488905"/>
                  <a:gd name="connsiteX17" fmla="*/ 97857 w 357903"/>
                  <a:gd name="connsiteY17" fmla="*/ 411940 h 488905"/>
                  <a:gd name="connsiteX18" fmla="*/ 89284 w 357903"/>
                  <a:gd name="connsiteY18" fmla="*/ 361457 h 488905"/>
                  <a:gd name="connsiteX19" fmla="*/ 76902 w 357903"/>
                  <a:gd name="connsiteY19" fmla="*/ 259540 h 488905"/>
                  <a:gd name="connsiteX20" fmla="*/ 61662 w 357903"/>
                  <a:gd name="connsiteY20" fmla="*/ 154765 h 488905"/>
                  <a:gd name="connsiteX21" fmla="*/ 50232 w 357903"/>
                  <a:gd name="connsiteY21" fmla="*/ 64277 h 488905"/>
                  <a:gd name="connsiteX22" fmla="*/ 55947 w 357903"/>
                  <a:gd name="connsiteY22" fmla="*/ 49037 h 488905"/>
                  <a:gd name="connsiteX23" fmla="*/ 55947 w 357903"/>
                  <a:gd name="connsiteY23" fmla="*/ 49037 h 488905"/>
                  <a:gd name="connsiteX24" fmla="*/ 58804 w 357903"/>
                  <a:gd name="connsiteY24" fmla="*/ 47132 h 488905"/>
                  <a:gd name="connsiteX25" fmla="*/ 67377 w 357903"/>
                  <a:gd name="connsiteY25" fmla="*/ 45227 h 488905"/>
                  <a:gd name="connsiteX26" fmla="*/ 86427 w 357903"/>
                  <a:gd name="connsiteY26" fmla="*/ 45227 h 488905"/>
                  <a:gd name="connsiteX27" fmla="*/ 118812 w 357903"/>
                  <a:gd name="connsiteY27" fmla="*/ 47132 h 488905"/>
                  <a:gd name="connsiteX28" fmla="*/ 162627 w 357903"/>
                  <a:gd name="connsiteY28" fmla="*/ 45227 h 488905"/>
                  <a:gd name="connsiteX29" fmla="*/ 193107 w 357903"/>
                  <a:gd name="connsiteY29" fmla="*/ 49990 h 488905"/>
                  <a:gd name="connsiteX30" fmla="*/ 214062 w 357903"/>
                  <a:gd name="connsiteY30" fmla="*/ 79517 h 488905"/>
                  <a:gd name="connsiteX31" fmla="*/ 244542 w 357903"/>
                  <a:gd name="connsiteY31" fmla="*/ 161432 h 488905"/>
                  <a:gd name="connsiteX32" fmla="*/ 268354 w 357903"/>
                  <a:gd name="connsiteY32" fmla="*/ 212867 h 488905"/>
                  <a:gd name="connsiteX33" fmla="*/ 295024 w 357903"/>
                  <a:gd name="connsiteY33" fmla="*/ 259540 h 488905"/>
                  <a:gd name="connsiteX34" fmla="*/ 311217 w 357903"/>
                  <a:gd name="connsiteY34" fmla="*/ 346217 h 488905"/>
                  <a:gd name="connsiteX35" fmla="*/ 357890 w 357903"/>
                  <a:gd name="connsiteY35" fmla="*/ 350027 h 488905"/>
                  <a:gd name="connsiteX36" fmla="*/ 357890 w 357903"/>
                  <a:gd name="connsiteY36" fmla="*/ 350027 h 48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903" h="488905">
                    <a:moveTo>
                      <a:pt x="357890" y="350027"/>
                    </a:moveTo>
                    <a:cubicBezTo>
                      <a:pt x="356937" y="318595"/>
                      <a:pt x="355032" y="287162"/>
                      <a:pt x="343602" y="257635"/>
                    </a:cubicBezTo>
                    <a:cubicBezTo>
                      <a:pt x="330267" y="225250"/>
                      <a:pt x="309312" y="195722"/>
                      <a:pt x="295024" y="163337"/>
                    </a:cubicBezTo>
                    <a:cubicBezTo>
                      <a:pt x="280737" y="131905"/>
                      <a:pt x="271212" y="99520"/>
                      <a:pt x="258829" y="68087"/>
                    </a:cubicBezTo>
                    <a:cubicBezTo>
                      <a:pt x="245494" y="37607"/>
                      <a:pt x="226444" y="9032"/>
                      <a:pt x="191202" y="2365"/>
                    </a:cubicBezTo>
                    <a:cubicBezTo>
                      <a:pt x="161674" y="-2398"/>
                      <a:pt x="131194" y="3317"/>
                      <a:pt x="100714" y="1412"/>
                    </a:cubicBezTo>
                    <a:cubicBezTo>
                      <a:pt x="74044" y="-493"/>
                      <a:pt x="46422" y="-3350"/>
                      <a:pt x="24514" y="14747"/>
                    </a:cubicBezTo>
                    <a:cubicBezTo>
                      <a:pt x="-1203" y="36655"/>
                      <a:pt x="-2156" y="78565"/>
                      <a:pt x="1654" y="109045"/>
                    </a:cubicBezTo>
                    <a:cubicBezTo>
                      <a:pt x="6417" y="146192"/>
                      <a:pt x="19752" y="181435"/>
                      <a:pt x="24514" y="217630"/>
                    </a:cubicBezTo>
                    <a:cubicBezTo>
                      <a:pt x="30229" y="262397"/>
                      <a:pt x="30229" y="308117"/>
                      <a:pt x="37849" y="351932"/>
                    </a:cubicBezTo>
                    <a:cubicBezTo>
                      <a:pt x="40707" y="370982"/>
                      <a:pt x="48327" y="389080"/>
                      <a:pt x="49279" y="408130"/>
                    </a:cubicBezTo>
                    <a:cubicBezTo>
                      <a:pt x="51184" y="430037"/>
                      <a:pt x="45469" y="450992"/>
                      <a:pt x="53089" y="471947"/>
                    </a:cubicBezTo>
                    <a:cubicBezTo>
                      <a:pt x="59757" y="490045"/>
                      <a:pt x="78807" y="493855"/>
                      <a:pt x="93094" y="482425"/>
                    </a:cubicBezTo>
                    <a:cubicBezTo>
                      <a:pt x="106429" y="471947"/>
                      <a:pt x="112144" y="455755"/>
                      <a:pt x="112144" y="439562"/>
                    </a:cubicBezTo>
                    <a:cubicBezTo>
                      <a:pt x="111192" y="409082"/>
                      <a:pt x="63567" y="409082"/>
                      <a:pt x="64519" y="439562"/>
                    </a:cubicBezTo>
                    <a:cubicBezTo>
                      <a:pt x="64519" y="445277"/>
                      <a:pt x="64519" y="445277"/>
                      <a:pt x="59757" y="449087"/>
                    </a:cubicBezTo>
                    <a:cubicBezTo>
                      <a:pt x="73092" y="452897"/>
                      <a:pt x="86427" y="455755"/>
                      <a:pt x="99762" y="459565"/>
                    </a:cubicBezTo>
                    <a:cubicBezTo>
                      <a:pt x="94047" y="444325"/>
                      <a:pt x="97857" y="428132"/>
                      <a:pt x="97857" y="411940"/>
                    </a:cubicBezTo>
                    <a:cubicBezTo>
                      <a:pt x="96904" y="394795"/>
                      <a:pt x="93094" y="377650"/>
                      <a:pt x="89284" y="361457"/>
                    </a:cubicBezTo>
                    <a:cubicBezTo>
                      <a:pt x="80712" y="328120"/>
                      <a:pt x="78807" y="293830"/>
                      <a:pt x="76902" y="259540"/>
                    </a:cubicBezTo>
                    <a:cubicBezTo>
                      <a:pt x="74044" y="224297"/>
                      <a:pt x="70234" y="189055"/>
                      <a:pt x="61662" y="154765"/>
                    </a:cubicBezTo>
                    <a:cubicBezTo>
                      <a:pt x="54042" y="126190"/>
                      <a:pt x="44517" y="93805"/>
                      <a:pt x="50232" y="64277"/>
                    </a:cubicBezTo>
                    <a:cubicBezTo>
                      <a:pt x="51184" y="58562"/>
                      <a:pt x="53089" y="53800"/>
                      <a:pt x="55947" y="49037"/>
                    </a:cubicBezTo>
                    <a:cubicBezTo>
                      <a:pt x="54042" y="51895"/>
                      <a:pt x="59757" y="47132"/>
                      <a:pt x="55947" y="49037"/>
                    </a:cubicBezTo>
                    <a:cubicBezTo>
                      <a:pt x="55947" y="49037"/>
                      <a:pt x="62614" y="46180"/>
                      <a:pt x="58804" y="47132"/>
                    </a:cubicBezTo>
                    <a:cubicBezTo>
                      <a:pt x="63567" y="45227"/>
                      <a:pt x="65472" y="45227"/>
                      <a:pt x="67377" y="45227"/>
                    </a:cubicBezTo>
                    <a:cubicBezTo>
                      <a:pt x="74044" y="45227"/>
                      <a:pt x="80712" y="45227"/>
                      <a:pt x="86427" y="45227"/>
                    </a:cubicBezTo>
                    <a:cubicBezTo>
                      <a:pt x="96904" y="46180"/>
                      <a:pt x="108334" y="47132"/>
                      <a:pt x="118812" y="47132"/>
                    </a:cubicBezTo>
                    <a:cubicBezTo>
                      <a:pt x="133099" y="47132"/>
                      <a:pt x="148340" y="45227"/>
                      <a:pt x="162627" y="45227"/>
                    </a:cubicBezTo>
                    <a:cubicBezTo>
                      <a:pt x="173104" y="45227"/>
                      <a:pt x="183582" y="45227"/>
                      <a:pt x="193107" y="49990"/>
                    </a:cubicBezTo>
                    <a:cubicBezTo>
                      <a:pt x="203584" y="55705"/>
                      <a:pt x="209299" y="69040"/>
                      <a:pt x="214062" y="79517"/>
                    </a:cubicBezTo>
                    <a:cubicBezTo>
                      <a:pt x="226444" y="106187"/>
                      <a:pt x="234065" y="134762"/>
                      <a:pt x="244542" y="161432"/>
                    </a:cubicBezTo>
                    <a:cubicBezTo>
                      <a:pt x="252162" y="178577"/>
                      <a:pt x="259782" y="195722"/>
                      <a:pt x="268354" y="212867"/>
                    </a:cubicBezTo>
                    <a:cubicBezTo>
                      <a:pt x="276927" y="229060"/>
                      <a:pt x="286452" y="243347"/>
                      <a:pt x="295024" y="259540"/>
                    </a:cubicBezTo>
                    <a:cubicBezTo>
                      <a:pt x="308359" y="287162"/>
                      <a:pt x="310265" y="316690"/>
                      <a:pt x="311217" y="346217"/>
                    </a:cubicBezTo>
                    <a:cubicBezTo>
                      <a:pt x="311217" y="380507"/>
                      <a:pt x="358842" y="380507"/>
                      <a:pt x="357890" y="350027"/>
                    </a:cubicBezTo>
                    <a:lnTo>
                      <a:pt x="357890" y="35002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4" name="Freeform: Shape 123">
                <a:extLst>
                  <a:ext uri="{FF2B5EF4-FFF2-40B4-BE49-F238E27FC236}">
                    <a16:creationId xmlns:a16="http://schemas.microsoft.com/office/drawing/2014/main" id="{DB51CB3C-D971-4308-BBEC-A02396F3DA95}"/>
                  </a:ext>
                </a:extLst>
              </p:cNvPr>
              <p:cNvSpPr/>
              <p:nvPr/>
            </p:nvSpPr>
            <p:spPr>
              <a:xfrm>
                <a:off x="5585829" y="264761"/>
                <a:ext cx="174918" cy="311500"/>
              </a:xfrm>
              <a:custGeom>
                <a:avLst/>
                <a:gdLst>
                  <a:gd name="connsiteX0" fmla="*/ 13918 w 174918"/>
                  <a:gd name="connsiteY0" fmla="*/ 32418 h 311500"/>
                  <a:gd name="connsiteX1" fmla="*/ 131075 w 174918"/>
                  <a:gd name="connsiteY1" fmla="*/ 300071 h 311500"/>
                  <a:gd name="connsiteX2" fmla="*/ 172033 w 174918"/>
                  <a:gd name="connsiteY2" fmla="*/ 276258 h 311500"/>
                  <a:gd name="connsiteX3" fmla="*/ 134886 w 174918"/>
                  <a:gd name="connsiteY3" fmla="*/ 150528 h 311500"/>
                  <a:gd name="connsiteX4" fmla="*/ 73925 w 174918"/>
                  <a:gd name="connsiteY4" fmla="*/ 32418 h 311500"/>
                  <a:gd name="connsiteX5" fmla="*/ 32968 w 174918"/>
                  <a:gd name="connsiteY5" fmla="*/ 56231 h 311500"/>
                  <a:gd name="connsiteX6" fmla="*/ 87261 w 174918"/>
                  <a:gd name="connsiteY6" fmla="*/ 158148 h 311500"/>
                  <a:gd name="connsiteX7" fmla="*/ 114883 w 174918"/>
                  <a:gd name="connsiteY7" fmla="*/ 248636 h 311500"/>
                  <a:gd name="connsiteX8" fmla="*/ 159650 w 174918"/>
                  <a:gd name="connsiteY8" fmla="*/ 236253 h 311500"/>
                  <a:gd name="connsiteX9" fmla="*/ 114883 w 174918"/>
                  <a:gd name="connsiteY9" fmla="*/ 135288 h 311500"/>
                  <a:gd name="connsiteX10" fmla="*/ 88213 w 174918"/>
                  <a:gd name="connsiteY10" fmla="*/ 94331 h 311500"/>
                  <a:gd name="connsiteX11" fmla="*/ 69163 w 174918"/>
                  <a:gd name="connsiteY11" fmla="*/ 55278 h 311500"/>
                  <a:gd name="connsiteX12" fmla="*/ 24395 w 174918"/>
                  <a:gd name="connsiteY12" fmla="*/ 42896 h 311500"/>
                  <a:gd name="connsiteX13" fmla="*/ 9155 w 174918"/>
                  <a:gd name="connsiteY13" fmla="*/ 288641 h 311500"/>
                  <a:gd name="connsiteX14" fmla="*/ 56780 w 174918"/>
                  <a:gd name="connsiteY14" fmla="*/ 288641 h 311500"/>
                  <a:gd name="connsiteX15" fmla="*/ 56780 w 174918"/>
                  <a:gd name="connsiteY15" fmla="*/ 29561 h 311500"/>
                  <a:gd name="connsiteX16" fmla="*/ 9155 w 174918"/>
                  <a:gd name="connsiteY16" fmla="*/ 29561 h 311500"/>
                  <a:gd name="connsiteX17" fmla="*/ 9155 w 174918"/>
                  <a:gd name="connsiteY17" fmla="*/ 288641 h 311500"/>
                  <a:gd name="connsiteX18" fmla="*/ 56780 w 174918"/>
                  <a:gd name="connsiteY18" fmla="*/ 288641 h 311500"/>
                  <a:gd name="connsiteX19" fmla="*/ 48208 w 174918"/>
                  <a:gd name="connsiteY19" fmla="*/ 172436 h 311500"/>
                  <a:gd name="connsiteX20" fmla="*/ 65353 w 174918"/>
                  <a:gd name="connsiteY20" fmla="*/ 66708 h 311500"/>
                  <a:gd name="connsiteX21" fmla="*/ 20586 w 174918"/>
                  <a:gd name="connsiteY21" fmla="*/ 54326 h 311500"/>
                  <a:gd name="connsiteX22" fmla="*/ 39636 w 174918"/>
                  <a:gd name="connsiteY22" fmla="*/ 107666 h 311500"/>
                  <a:gd name="connsiteX23" fmla="*/ 70115 w 174918"/>
                  <a:gd name="connsiteY23" fmla="*/ 152433 h 311500"/>
                  <a:gd name="connsiteX24" fmla="*/ 89165 w 174918"/>
                  <a:gd name="connsiteY24" fmla="*/ 203868 h 311500"/>
                  <a:gd name="connsiteX25" fmla="*/ 117740 w 174918"/>
                  <a:gd name="connsiteY25" fmla="*/ 259113 h 311500"/>
                  <a:gd name="connsiteX26" fmla="*/ 162508 w 174918"/>
                  <a:gd name="connsiteY26" fmla="*/ 246731 h 311500"/>
                  <a:gd name="connsiteX27" fmla="*/ 131075 w 174918"/>
                  <a:gd name="connsiteY27" fmla="*/ 138146 h 311500"/>
                  <a:gd name="connsiteX28" fmla="*/ 73925 w 174918"/>
                  <a:gd name="connsiteY28" fmla="*/ 29561 h 311500"/>
                  <a:gd name="connsiteX29" fmla="*/ 32968 w 174918"/>
                  <a:gd name="connsiteY29" fmla="*/ 53373 h 311500"/>
                  <a:gd name="connsiteX30" fmla="*/ 91070 w 174918"/>
                  <a:gd name="connsiteY30" fmla="*/ 167673 h 311500"/>
                  <a:gd name="connsiteX31" fmla="*/ 130123 w 174918"/>
                  <a:gd name="connsiteY31" fmla="*/ 297213 h 311500"/>
                  <a:gd name="connsiteX32" fmla="*/ 171080 w 174918"/>
                  <a:gd name="connsiteY32" fmla="*/ 273401 h 311500"/>
                  <a:gd name="connsiteX33" fmla="*/ 58686 w 174918"/>
                  <a:gd name="connsiteY33" fmla="*/ 17178 h 311500"/>
                  <a:gd name="connsiteX34" fmla="*/ 29158 w 174918"/>
                  <a:gd name="connsiteY34" fmla="*/ 986 h 311500"/>
                  <a:gd name="connsiteX35" fmla="*/ 13918 w 174918"/>
                  <a:gd name="connsiteY35" fmla="*/ 32418 h 311500"/>
                  <a:gd name="connsiteX36" fmla="*/ 13918 w 174918"/>
                  <a:gd name="connsiteY36" fmla="*/ 32418 h 3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4918" h="311500">
                    <a:moveTo>
                      <a:pt x="13918" y="32418"/>
                    </a:moveTo>
                    <a:cubicBezTo>
                      <a:pt x="50113" y="122906"/>
                      <a:pt x="72020" y="221013"/>
                      <a:pt x="131075" y="300071"/>
                    </a:cubicBezTo>
                    <a:cubicBezTo>
                      <a:pt x="149173" y="324836"/>
                      <a:pt x="185368" y="303881"/>
                      <a:pt x="172033" y="276258"/>
                    </a:cubicBezTo>
                    <a:cubicBezTo>
                      <a:pt x="153936" y="236253"/>
                      <a:pt x="150125" y="191486"/>
                      <a:pt x="134886" y="150528"/>
                    </a:cubicBezTo>
                    <a:cubicBezTo>
                      <a:pt x="119645" y="108618"/>
                      <a:pt x="93928" y="72423"/>
                      <a:pt x="73925" y="32418"/>
                    </a:cubicBezTo>
                    <a:cubicBezTo>
                      <a:pt x="60590" y="40038"/>
                      <a:pt x="46303" y="48611"/>
                      <a:pt x="32968" y="56231"/>
                    </a:cubicBezTo>
                    <a:cubicBezTo>
                      <a:pt x="52018" y="89568"/>
                      <a:pt x="70115" y="122906"/>
                      <a:pt x="87261" y="158148"/>
                    </a:cubicBezTo>
                    <a:cubicBezTo>
                      <a:pt x="101548" y="186723"/>
                      <a:pt x="117740" y="216251"/>
                      <a:pt x="114883" y="248636"/>
                    </a:cubicBezTo>
                    <a:cubicBezTo>
                      <a:pt x="130123" y="244826"/>
                      <a:pt x="144411" y="241016"/>
                      <a:pt x="159650" y="236253"/>
                    </a:cubicBezTo>
                    <a:cubicBezTo>
                      <a:pt x="136790" y="206726"/>
                      <a:pt x="130123" y="168626"/>
                      <a:pt x="114883" y="135288"/>
                    </a:cubicBezTo>
                    <a:cubicBezTo>
                      <a:pt x="108215" y="120048"/>
                      <a:pt x="97738" y="107666"/>
                      <a:pt x="88213" y="94331"/>
                    </a:cubicBezTo>
                    <a:cubicBezTo>
                      <a:pt x="80593" y="82901"/>
                      <a:pt x="70115" y="69566"/>
                      <a:pt x="69163" y="55278"/>
                    </a:cubicBezTo>
                    <a:cubicBezTo>
                      <a:pt x="67258" y="32418"/>
                      <a:pt x="37730" y="21941"/>
                      <a:pt x="24395" y="42896"/>
                    </a:cubicBezTo>
                    <a:cubicBezTo>
                      <a:pt x="-19420" y="117191"/>
                      <a:pt x="9155" y="208631"/>
                      <a:pt x="9155" y="288641"/>
                    </a:cubicBezTo>
                    <a:cubicBezTo>
                      <a:pt x="9155" y="319121"/>
                      <a:pt x="56780" y="319121"/>
                      <a:pt x="56780" y="288641"/>
                    </a:cubicBezTo>
                    <a:cubicBezTo>
                      <a:pt x="56780" y="201963"/>
                      <a:pt x="56780" y="116238"/>
                      <a:pt x="56780" y="29561"/>
                    </a:cubicBezTo>
                    <a:cubicBezTo>
                      <a:pt x="56780" y="-919"/>
                      <a:pt x="9155" y="-919"/>
                      <a:pt x="9155" y="29561"/>
                    </a:cubicBezTo>
                    <a:cubicBezTo>
                      <a:pt x="9155" y="116238"/>
                      <a:pt x="9155" y="201963"/>
                      <a:pt x="9155" y="288641"/>
                    </a:cubicBezTo>
                    <a:cubicBezTo>
                      <a:pt x="25348" y="288641"/>
                      <a:pt x="40588" y="288641"/>
                      <a:pt x="56780" y="288641"/>
                    </a:cubicBezTo>
                    <a:cubicBezTo>
                      <a:pt x="56780" y="249588"/>
                      <a:pt x="50113" y="211488"/>
                      <a:pt x="48208" y="172436"/>
                    </a:cubicBezTo>
                    <a:cubicBezTo>
                      <a:pt x="46303" y="136241"/>
                      <a:pt x="46303" y="98141"/>
                      <a:pt x="65353" y="66708"/>
                    </a:cubicBezTo>
                    <a:cubicBezTo>
                      <a:pt x="50113" y="62898"/>
                      <a:pt x="35825" y="59088"/>
                      <a:pt x="20586" y="54326"/>
                    </a:cubicBezTo>
                    <a:cubicBezTo>
                      <a:pt x="22490" y="73376"/>
                      <a:pt x="29158" y="90521"/>
                      <a:pt x="39636" y="107666"/>
                    </a:cubicBezTo>
                    <a:cubicBezTo>
                      <a:pt x="49161" y="122906"/>
                      <a:pt x="61543" y="137193"/>
                      <a:pt x="70115" y="152433"/>
                    </a:cubicBezTo>
                    <a:cubicBezTo>
                      <a:pt x="78688" y="168626"/>
                      <a:pt x="83450" y="186723"/>
                      <a:pt x="89165" y="203868"/>
                    </a:cubicBezTo>
                    <a:cubicBezTo>
                      <a:pt x="96786" y="223871"/>
                      <a:pt x="104405" y="242921"/>
                      <a:pt x="117740" y="259113"/>
                    </a:cubicBezTo>
                    <a:cubicBezTo>
                      <a:pt x="132028" y="278163"/>
                      <a:pt x="159650" y="271496"/>
                      <a:pt x="162508" y="246731"/>
                    </a:cubicBezTo>
                    <a:cubicBezTo>
                      <a:pt x="166318" y="208631"/>
                      <a:pt x="148220" y="171483"/>
                      <a:pt x="131075" y="138146"/>
                    </a:cubicBezTo>
                    <a:cubicBezTo>
                      <a:pt x="112978" y="100998"/>
                      <a:pt x="92975" y="65756"/>
                      <a:pt x="73925" y="29561"/>
                    </a:cubicBezTo>
                    <a:cubicBezTo>
                      <a:pt x="58686" y="2891"/>
                      <a:pt x="19633" y="26703"/>
                      <a:pt x="32968" y="53373"/>
                    </a:cubicBezTo>
                    <a:cubicBezTo>
                      <a:pt x="52018" y="91473"/>
                      <a:pt x="77736" y="126716"/>
                      <a:pt x="91070" y="167673"/>
                    </a:cubicBezTo>
                    <a:cubicBezTo>
                      <a:pt x="105358" y="210536"/>
                      <a:pt x="111073" y="255303"/>
                      <a:pt x="130123" y="297213"/>
                    </a:cubicBezTo>
                    <a:cubicBezTo>
                      <a:pt x="143458" y="289593"/>
                      <a:pt x="157745" y="281021"/>
                      <a:pt x="171080" y="273401"/>
                    </a:cubicBezTo>
                    <a:cubicBezTo>
                      <a:pt x="113930" y="197201"/>
                      <a:pt x="92975" y="103856"/>
                      <a:pt x="58686" y="17178"/>
                    </a:cubicBezTo>
                    <a:cubicBezTo>
                      <a:pt x="53923" y="4796"/>
                      <a:pt x="42493" y="-2824"/>
                      <a:pt x="29158" y="986"/>
                    </a:cubicBezTo>
                    <a:cubicBezTo>
                      <a:pt x="18680" y="5748"/>
                      <a:pt x="9155" y="20036"/>
                      <a:pt x="13918" y="32418"/>
                    </a:cubicBezTo>
                    <a:lnTo>
                      <a:pt x="13918" y="324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5" name="Freeform: Shape 124">
                <a:extLst>
                  <a:ext uri="{FF2B5EF4-FFF2-40B4-BE49-F238E27FC236}">
                    <a16:creationId xmlns:a16="http://schemas.microsoft.com/office/drawing/2014/main" id="{20A37F96-2642-4356-94E3-68E68F362934}"/>
                  </a:ext>
                </a:extLst>
              </p:cNvPr>
              <p:cNvSpPr/>
              <p:nvPr/>
            </p:nvSpPr>
            <p:spPr>
              <a:xfrm>
                <a:off x="5594500" y="269319"/>
                <a:ext cx="94954" cy="294705"/>
              </a:xfrm>
              <a:custGeom>
                <a:avLst/>
                <a:gdLst>
                  <a:gd name="connsiteX0" fmla="*/ 47157 w 94954"/>
                  <a:gd name="connsiteY0" fmla="*/ 207883 h 294705"/>
                  <a:gd name="connsiteX1" fmla="*/ 46204 w 94954"/>
                  <a:gd name="connsiteY1" fmla="*/ 237410 h 294705"/>
                  <a:gd name="connsiteX2" fmla="*/ 44299 w 94954"/>
                  <a:gd name="connsiteY2" fmla="*/ 247888 h 294705"/>
                  <a:gd name="connsiteX3" fmla="*/ 45252 w 94954"/>
                  <a:gd name="connsiteY3" fmla="*/ 246935 h 294705"/>
                  <a:gd name="connsiteX4" fmla="*/ 45252 w 94954"/>
                  <a:gd name="connsiteY4" fmla="*/ 247888 h 294705"/>
                  <a:gd name="connsiteX5" fmla="*/ 45252 w 94954"/>
                  <a:gd name="connsiteY5" fmla="*/ 248840 h 294705"/>
                  <a:gd name="connsiteX6" fmla="*/ 57634 w 94954"/>
                  <a:gd name="connsiteY6" fmla="*/ 248840 h 294705"/>
                  <a:gd name="connsiteX7" fmla="*/ 59540 w 94954"/>
                  <a:gd name="connsiteY7" fmla="*/ 248840 h 294705"/>
                  <a:gd name="connsiteX8" fmla="*/ 58587 w 94954"/>
                  <a:gd name="connsiteY8" fmla="*/ 246935 h 294705"/>
                  <a:gd name="connsiteX9" fmla="*/ 57634 w 94954"/>
                  <a:gd name="connsiteY9" fmla="*/ 244078 h 294705"/>
                  <a:gd name="connsiteX10" fmla="*/ 56682 w 94954"/>
                  <a:gd name="connsiteY10" fmla="*/ 211693 h 294705"/>
                  <a:gd name="connsiteX11" fmla="*/ 64302 w 94954"/>
                  <a:gd name="connsiteY11" fmla="*/ 146923 h 294705"/>
                  <a:gd name="connsiteX12" fmla="*/ 44299 w 94954"/>
                  <a:gd name="connsiteY12" fmla="*/ 11668 h 294705"/>
                  <a:gd name="connsiteX13" fmla="*/ 3342 w 94954"/>
                  <a:gd name="connsiteY13" fmla="*/ 35480 h 294705"/>
                  <a:gd name="connsiteX14" fmla="*/ 9057 w 94954"/>
                  <a:gd name="connsiteY14" fmla="*/ 241220 h 294705"/>
                  <a:gd name="connsiteX15" fmla="*/ 26202 w 94954"/>
                  <a:gd name="connsiteY15" fmla="*/ 284083 h 294705"/>
                  <a:gd name="connsiteX16" fmla="*/ 76684 w 94954"/>
                  <a:gd name="connsiteY16" fmla="*/ 283130 h 294705"/>
                  <a:gd name="connsiteX17" fmla="*/ 94782 w 94954"/>
                  <a:gd name="connsiteY17" fmla="*/ 207883 h 294705"/>
                  <a:gd name="connsiteX18" fmla="*/ 70970 w 94954"/>
                  <a:gd name="connsiteY18" fmla="*/ 184070 h 294705"/>
                  <a:gd name="connsiteX19" fmla="*/ 47157 w 94954"/>
                  <a:gd name="connsiteY19" fmla="*/ 207883 h 294705"/>
                  <a:gd name="connsiteX20" fmla="*/ 47157 w 94954"/>
                  <a:gd name="connsiteY20" fmla="*/ 207883 h 29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4" h="294705">
                    <a:moveTo>
                      <a:pt x="47157" y="207883"/>
                    </a:moveTo>
                    <a:cubicBezTo>
                      <a:pt x="46204" y="217408"/>
                      <a:pt x="46204" y="227885"/>
                      <a:pt x="46204" y="237410"/>
                    </a:cubicBezTo>
                    <a:cubicBezTo>
                      <a:pt x="46204" y="241220"/>
                      <a:pt x="45252" y="242173"/>
                      <a:pt x="44299" y="247888"/>
                    </a:cubicBezTo>
                    <a:cubicBezTo>
                      <a:pt x="44299" y="247888"/>
                      <a:pt x="44299" y="246935"/>
                      <a:pt x="45252" y="246935"/>
                    </a:cubicBezTo>
                    <a:cubicBezTo>
                      <a:pt x="43347" y="249793"/>
                      <a:pt x="43347" y="249793"/>
                      <a:pt x="45252" y="247888"/>
                    </a:cubicBezTo>
                    <a:cubicBezTo>
                      <a:pt x="46204" y="248840"/>
                      <a:pt x="41442" y="249793"/>
                      <a:pt x="45252" y="248840"/>
                    </a:cubicBezTo>
                    <a:cubicBezTo>
                      <a:pt x="49062" y="248840"/>
                      <a:pt x="53824" y="248840"/>
                      <a:pt x="57634" y="248840"/>
                    </a:cubicBezTo>
                    <a:cubicBezTo>
                      <a:pt x="61445" y="249793"/>
                      <a:pt x="60492" y="253603"/>
                      <a:pt x="59540" y="248840"/>
                    </a:cubicBezTo>
                    <a:cubicBezTo>
                      <a:pt x="59540" y="248840"/>
                      <a:pt x="57634" y="245030"/>
                      <a:pt x="58587" y="246935"/>
                    </a:cubicBezTo>
                    <a:cubicBezTo>
                      <a:pt x="55729" y="240268"/>
                      <a:pt x="58587" y="249793"/>
                      <a:pt x="57634" y="244078"/>
                    </a:cubicBezTo>
                    <a:cubicBezTo>
                      <a:pt x="56682" y="233600"/>
                      <a:pt x="56682" y="223123"/>
                      <a:pt x="56682" y="211693"/>
                    </a:cubicBezTo>
                    <a:cubicBezTo>
                      <a:pt x="57634" y="189785"/>
                      <a:pt x="61445" y="168830"/>
                      <a:pt x="64302" y="146923"/>
                    </a:cubicBezTo>
                    <a:cubicBezTo>
                      <a:pt x="70970" y="99298"/>
                      <a:pt x="68112" y="54530"/>
                      <a:pt x="44299" y="11668"/>
                    </a:cubicBezTo>
                    <a:cubicBezTo>
                      <a:pt x="29059" y="-15002"/>
                      <a:pt x="-11898" y="8810"/>
                      <a:pt x="3342" y="35480"/>
                    </a:cubicBezTo>
                    <a:cubicBezTo>
                      <a:pt x="39537" y="100250"/>
                      <a:pt x="4295" y="172640"/>
                      <a:pt x="9057" y="241220"/>
                    </a:cubicBezTo>
                    <a:cubicBezTo>
                      <a:pt x="10009" y="256460"/>
                      <a:pt x="14772" y="272653"/>
                      <a:pt x="26202" y="284083"/>
                    </a:cubicBezTo>
                    <a:cubicBezTo>
                      <a:pt x="40490" y="299323"/>
                      <a:pt x="62397" y="297418"/>
                      <a:pt x="76684" y="283130"/>
                    </a:cubicBezTo>
                    <a:cubicBezTo>
                      <a:pt x="97640" y="263128"/>
                      <a:pt x="91924" y="234553"/>
                      <a:pt x="94782" y="207883"/>
                    </a:cubicBezTo>
                    <a:cubicBezTo>
                      <a:pt x="96687" y="195500"/>
                      <a:pt x="82399" y="184070"/>
                      <a:pt x="70970" y="184070"/>
                    </a:cubicBezTo>
                    <a:cubicBezTo>
                      <a:pt x="56682" y="184070"/>
                      <a:pt x="49062" y="195500"/>
                      <a:pt x="47157" y="207883"/>
                    </a:cubicBezTo>
                    <a:lnTo>
                      <a:pt x="47157" y="2078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6" name="Freeform: Shape 125">
                <a:extLst>
                  <a:ext uri="{FF2B5EF4-FFF2-40B4-BE49-F238E27FC236}">
                    <a16:creationId xmlns:a16="http://schemas.microsoft.com/office/drawing/2014/main" id="{42463FC8-5C80-4929-AB02-38AD186084C3}"/>
                  </a:ext>
                </a:extLst>
              </p:cNvPr>
              <p:cNvSpPr/>
              <p:nvPr/>
            </p:nvSpPr>
            <p:spPr>
              <a:xfrm>
                <a:off x="5105247" y="1406791"/>
                <a:ext cx="463589" cy="758081"/>
              </a:xfrm>
              <a:custGeom>
                <a:avLst/>
                <a:gdLst>
                  <a:gd name="connsiteX0" fmla="*/ 123977 w 463589"/>
                  <a:gd name="connsiteY0" fmla="*/ 111494 h 758081"/>
                  <a:gd name="connsiteX1" fmla="*/ 306857 w 463589"/>
                  <a:gd name="connsiteY1" fmla="*/ 175311 h 758081"/>
                  <a:gd name="connsiteX2" fmla="*/ 403060 w 463589"/>
                  <a:gd name="connsiteY2" fmla="*/ 259131 h 758081"/>
                  <a:gd name="connsiteX3" fmla="*/ 414490 w 463589"/>
                  <a:gd name="connsiteY3" fmla="*/ 328664 h 758081"/>
                  <a:gd name="connsiteX4" fmla="*/ 407822 w 463589"/>
                  <a:gd name="connsiteY4" fmla="*/ 421056 h 758081"/>
                  <a:gd name="connsiteX5" fmla="*/ 382105 w 463589"/>
                  <a:gd name="connsiteY5" fmla="*/ 512496 h 758081"/>
                  <a:gd name="connsiteX6" fmla="*/ 351625 w 463589"/>
                  <a:gd name="connsiteY6" fmla="*/ 579171 h 758081"/>
                  <a:gd name="connsiteX7" fmla="*/ 284950 w 463589"/>
                  <a:gd name="connsiteY7" fmla="*/ 686804 h 758081"/>
                  <a:gd name="connsiteX8" fmla="*/ 235420 w 463589"/>
                  <a:gd name="connsiteY8" fmla="*/ 708711 h 758081"/>
                  <a:gd name="connsiteX9" fmla="*/ 199225 w 463589"/>
                  <a:gd name="connsiteY9" fmla="*/ 710616 h 758081"/>
                  <a:gd name="connsiteX10" fmla="*/ 161125 w 463589"/>
                  <a:gd name="connsiteY10" fmla="*/ 710616 h 758081"/>
                  <a:gd name="connsiteX11" fmla="*/ 148742 w 463589"/>
                  <a:gd name="connsiteY11" fmla="*/ 707759 h 758081"/>
                  <a:gd name="connsiteX12" fmla="*/ 144932 w 463589"/>
                  <a:gd name="connsiteY12" fmla="*/ 704901 h 758081"/>
                  <a:gd name="connsiteX13" fmla="*/ 141122 w 463589"/>
                  <a:gd name="connsiteY13" fmla="*/ 701091 h 758081"/>
                  <a:gd name="connsiteX14" fmla="*/ 115405 w 463589"/>
                  <a:gd name="connsiteY14" fmla="*/ 673469 h 758081"/>
                  <a:gd name="connsiteX15" fmla="*/ 72542 w 463589"/>
                  <a:gd name="connsiteY15" fmla="*/ 616319 h 758081"/>
                  <a:gd name="connsiteX16" fmla="*/ 52540 w 463589"/>
                  <a:gd name="connsiteY16" fmla="*/ 530594 h 758081"/>
                  <a:gd name="connsiteX17" fmla="*/ 46825 w 463589"/>
                  <a:gd name="connsiteY17" fmla="*/ 432486 h 758081"/>
                  <a:gd name="connsiteX18" fmla="*/ 47777 w 463589"/>
                  <a:gd name="connsiteY18" fmla="*/ 318186 h 758081"/>
                  <a:gd name="connsiteX19" fmla="*/ 65875 w 463589"/>
                  <a:gd name="connsiteY19" fmla="*/ 209601 h 758081"/>
                  <a:gd name="connsiteX20" fmla="*/ 75400 w 463589"/>
                  <a:gd name="connsiteY20" fmla="*/ 118161 h 758081"/>
                  <a:gd name="connsiteX21" fmla="*/ 101117 w 463589"/>
                  <a:gd name="connsiteY21" fmla="*/ 41009 h 758081"/>
                  <a:gd name="connsiteX22" fmla="*/ 67780 w 463589"/>
                  <a:gd name="connsiteY22" fmla="*/ 7671 h 758081"/>
                  <a:gd name="connsiteX23" fmla="*/ 30632 w 463589"/>
                  <a:gd name="connsiteY23" fmla="*/ 94349 h 758081"/>
                  <a:gd name="connsiteX24" fmla="*/ 24917 w 463589"/>
                  <a:gd name="connsiteY24" fmla="*/ 179121 h 758081"/>
                  <a:gd name="connsiteX25" fmla="*/ 14440 w 463589"/>
                  <a:gd name="connsiteY25" fmla="*/ 224841 h 758081"/>
                  <a:gd name="connsiteX26" fmla="*/ 4915 w 463589"/>
                  <a:gd name="connsiteY26" fmla="*/ 283896 h 758081"/>
                  <a:gd name="connsiteX27" fmla="*/ 152 w 463589"/>
                  <a:gd name="connsiteY27" fmla="*/ 389624 h 758081"/>
                  <a:gd name="connsiteX28" fmla="*/ 2057 w 463589"/>
                  <a:gd name="connsiteY28" fmla="*/ 502019 h 758081"/>
                  <a:gd name="connsiteX29" fmla="*/ 10630 w 463589"/>
                  <a:gd name="connsiteY29" fmla="*/ 555359 h 758081"/>
                  <a:gd name="connsiteX30" fmla="*/ 19202 w 463589"/>
                  <a:gd name="connsiteY30" fmla="*/ 605841 h 758081"/>
                  <a:gd name="connsiteX31" fmla="*/ 60160 w 463589"/>
                  <a:gd name="connsiteY31" fmla="*/ 677279 h 758081"/>
                  <a:gd name="connsiteX32" fmla="*/ 114452 w 463589"/>
                  <a:gd name="connsiteY32" fmla="*/ 739191 h 758081"/>
                  <a:gd name="connsiteX33" fmla="*/ 201130 w 463589"/>
                  <a:gd name="connsiteY33" fmla="*/ 757289 h 758081"/>
                  <a:gd name="connsiteX34" fmla="*/ 283045 w 463589"/>
                  <a:gd name="connsiteY34" fmla="*/ 743001 h 758081"/>
                  <a:gd name="connsiteX35" fmla="*/ 377342 w 463589"/>
                  <a:gd name="connsiteY35" fmla="*/ 638226 h 758081"/>
                  <a:gd name="connsiteX36" fmla="*/ 408775 w 463589"/>
                  <a:gd name="connsiteY36" fmla="*/ 571551 h 758081"/>
                  <a:gd name="connsiteX37" fmla="*/ 444970 w 463589"/>
                  <a:gd name="connsiteY37" fmla="*/ 481064 h 758081"/>
                  <a:gd name="connsiteX38" fmla="*/ 462115 w 463589"/>
                  <a:gd name="connsiteY38" fmla="*/ 378194 h 758081"/>
                  <a:gd name="connsiteX39" fmla="*/ 459257 w 463589"/>
                  <a:gd name="connsiteY39" fmla="*/ 278181 h 758081"/>
                  <a:gd name="connsiteX40" fmla="*/ 355435 w 463589"/>
                  <a:gd name="connsiteY40" fmla="*/ 145784 h 758081"/>
                  <a:gd name="connsiteX41" fmla="*/ 251612 w 463589"/>
                  <a:gd name="connsiteY41" fmla="*/ 101016 h 758081"/>
                  <a:gd name="connsiteX42" fmla="*/ 137312 w 463589"/>
                  <a:gd name="connsiteY42" fmla="*/ 64821 h 758081"/>
                  <a:gd name="connsiteX43" fmla="*/ 107785 w 463589"/>
                  <a:gd name="connsiteY43" fmla="*/ 81014 h 758081"/>
                  <a:gd name="connsiteX44" fmla="*/ 123977 w 463589"/>
                  <a:gd name="connsiteY44" fmla="*/ 111494 h 758081"/>
                  <a:gd name="connsiteX45" fmla="*/ 123977 w 463589"/>
                  <a:gd name="connsiteY45" fmla="*/ 111494 h 7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3589" h="758081">
                    <a:moveTo>
                      <a:pt x="123977" y="111494"/>
                    </a:moveTo>
                    <a:cubicBezTo>
                      <a:pt x="186842" y="124829"/>
                      <a:pt x="247802" y="149594"/>
                      <a:pt x="306857" y="175311"/>
                    </a:cubicBezTo>
                    <a:cubicBezTo>
                      <a:pt x="346862" y="193409"/>
                      <a:pt x="384962" y="218174"/>
                      <a:pt x="403060" y="259131"/>
                    </a:cubicBezTo>
                    <a:cubicBezTo>
                      <a:pt x="412585" y="280086"/>
                      <a:pt x="414490" y="304851"/>
                      <a:pt x="414490" y="328664"/>
                    </a:cubicBezTo>
                    <a:cubicBezTo>
                      <a:pt x="414490" y="360096"/>
                      <a:pt x="413537" y="390576"/>
                      <a:pt x="407822" y="421056"/>
                    </a:cubicBezTo>
                    <a:cubicBezTo>
                      <a:pt x="402107" y="452489"/>
                      <a:pt x="393535" y="482969"/>
                      <a:pt x="382105" y="512496"/>
                    </a:cubicBezTo>
                    <a:cubicBezTo>
                      <a:pt x="372580" y="535356"/>
                      <a:pt x="361150" y="557264"/>
                      <a:pt x="351625" y="579171"/>
                    </a:cubicBezTo>
                    <a:cubicBezTo>
                      <a:pt x="334480" y="618224"/>
                      <a:pt x="316382" y="659181"/>
                      <a:pt x="284950" y="686804"/>
                    </a:cubicBezTo>
                    <a:cubicBezTo>
                      <a:pt x="271615" y="698234"/>
                      <a:pt x="253517" y="706806"/>
                      <a:pt x="235420" y="708711"/>
                    </a:cubicBezTo>
                    <a:cubicBezTo>
                      <a:pt x="223990" y="710616"/>
                      <a:pt x="211607" y="709664"/>
                      <a:pt x="199225" y="710616"/>
                    </a:cubicBezTo>
                    <a:cubicBezTo>
                      <a:pt x="186842" y="711569"/>
                      <a:pt x="173507" y="712521"/>
                      <a:pt x="161125" y="710616"/>
                    </a:cubicBezTo>
                    <a:cubicBezTo>
                      <a:pt x="157315" y="709664"/>
                      <a:pt x="152552" y="708711"/>
                      <a:pt x="148742" y="707759"/>
                    </a:cubicBezTo>
                    <a:cubicBezTo>
                      <a:pt x="148742" y="707759"/>
                      <a:pt x="141122" y="702996"/>
                      <a:pt x="144932" y="704901"/>
                    </a:cubicBezTo>
                    <a:cubicBezTo>
                      <a:pt x="143980" y="703949"/>
                      <a:pt x="142075" y="702996"/>
                      <a:pt x="141122" y="701091"/>
                    </a:cubicBezTo>
                    <a:cubicBezTo>
                      <a:pt x="131597" y="692519"/>
                      <a:pt x="123977" y="682994"/>
                      <a:pt x="115405" y="673469"/>
                    </a:cubicBezTo>
                    <a:cubicBezTo>
                      <a:pt x="100165" y="655371"/>
                      <a:pt x="85877" y="636321"/>
                      <a:pt x="72542" y="616319"/>
                    </a:cubicBezTo>
                    <a:cubicBezTo>
                      <a:pt x="57302" y="591554"/>
                      <a:pt x="58255" y="558216"/>
                      <a:pt x="52540" y="530594"/>
                    </a:cubicBezTo>
                    <a:cubicBezTo>
                      <a:pt x="45872" y="498209"/>
                      <a:pt x="46825" y="465824"/>
                      <a:pt x="46825" y="432486"/>
                    </a:cubicBezTo>
                    <a:cubicBezTo>
                      <a:pt x="46825" y="394386"/>
                      <a:pt x="45872" y="356286"/>
                      <a:pt x="47777" y="318186"/>
                    </a:cubicBezTo>
                    <a:cubicBezTo>
                      <a:pt x="49682" y="281039"/>
                      <a:pt x="56350" y="245796"/>
                      <a:pt x="65875" y="209601"/>
                    </a:cubicBezTo>
                    <a:cubicBezTo>
                      <a:pt x="73495" y="180074"/>
                      <a:pt x="73495" y="148641"/>
                      <a:pt x="75400" y="118161"/>
                    </a:cubicBezTo>
                    <a:cubicBezTo>
                      <a:pt x="77305" y="90539"/>
                      <a:pt x="82067" y="61964"/>
                      <a:pt x="101117" y="41009"/>
                    </a:cubicBezTo>
                    <a:cubicBezTo>
                      <a:pt x="122072" y="18149"/>
                      <a:pt x="87782" y="-15189"/>
                      <a:pt x="67780" y="7671"/>
                    </a:cubicBezTo>
                    <a:cubicBezTo>
                      <a:pt x="45872" y="32436"/>
                      <a:pt x="34442" y="61964"/>
                      <a:pt x="30632" y="94349"/>
                    </a:cubicBezTo>
                    <a:cubicBezTo>
                      <a:pt x="26822" y="122924"/>
                      <a:pt x="28727" y="151499"/>
                      <a:pt x="24917" y="179121"/>
                    </a:cubicBezTo>
                    <a:cubicBezTo>
                      <a:pt x="23012" y="194361"/>
                      <a:pt x="17297" y="209601"/>
                      <a:pt x="14440" y="224841"/>
                    </a:cubicBezTo>
                    <a:cubicBezTo>
                      <a:pt x="9677" y="243891"/>
                      <a:pt x="6820" y="263894"/>
                      <a:pt x="4915" y="283896"/>
                    </a:cubicBezTo>
                    <a:cubicBezTo>
                      <a:pt x="1105" y="319139"/>
                      <a:pt x="152" y="354381"/>
                      <a:pt x="152" y="389624"/>
                    </a:cubicBezTo>
                    <a:cubicBezTo>
                      <a:pt x="152" y="426771"/>
                      <a:pt x="-800" y="464871"/>
                      <a:pt x="2057" y="502019"/>
                    </a:cubicBezTo>
                    <a:cubicBezTo>
                      <a:pt x="3962" y="520116"/>
                      <a:pt x="6820" y="538214"/>
                      <a:pt x="10630" y="555359"/>
                    </a:cubicBezTo>
                    <a:cubicBezTo>
                      <a:pt x="13487" y="571551"/>
                      <a:pt x="14440" y="588696"/>
                      <a:pt x="19202" y="605841"/>
                    </a:cubicBezTo>
                    <a:cubicBezTo>
                      <a:pt x="25870" y="633464"/>
                      <a:pt x="43967" y="655371"/>
                      <a:pt x="60160" y="677279"/>
                    </a:cubicBezTo>
                    <a:cubicBezTo>
                      <a:pt x="76352" y="699186"/>
                      <a:pt x="93497" y="722046"/>
                      <a:pt x="114452" y="739191"/>
                    </a:cubicBezTo>
                    <a:cubicBezTo>
                      <a:pt x="139217" y="759194"/>
                      <a:pt x="170650" y="759194"/>
                      <a:pt x="201130" y="757289"/>
                    </a:cubicBezTo>
                    <a:cubicBezTo>
                      <a:pt x="229705" y="755384"/>
                      <a:pt x="256375" y="754431"/>
                      <a:pt x="283045" y="743001"/>
                    </a:cubicBezTo>
                    <a:cubicBezTo>
                      <a:pt x="327812" y="722999"/>
                      <a:pt x="356387" y="680136"/>
                      <a:pt x="377342" y="638226"/>
                    </a:cubicBezTo>
                    <a:cubicBezTo>
                      <a:pt x="387820" y="616319"/>
                      <a:pt x="397345" y="593459"/>
                      <a:pt x="408775" y="571551"/>
                    </a:cubicBezTo>
                    <a:cubicBezTo>
                      <a:pt x="423062" y="542024"/>
                      <a:pt x="436397" y="512496"/>
                      <a:pt x="444970" y="481064"/>
                    </a:cubicBezTo>
                    <a:cubicBezTo>
                      <a:pt x="454495" y="447726"/>
                      <a:pt x="460210" y="412484"/>
                      <a:pt x="462115" y="378194"/>
                    </a:cubicBezTo>
                    <a:cubicBezTo>
                      <a:pt x="464020" y="344856"/>
                      <a:pt x="464972" y="310566"/>
                      <a:pt x="459257" y="278181"/>
                    </a:cubicBezTo>
                    <a:cubicBezTo>
                      <a:pt x="448780" y="219126"/>
                      <a:pt x="406870" y="173406"/>
                      <a:pt x="355435" y="145784"/>
                    </a:cubicBezTo>
                    <a:cubicBezTo>
                      <a:pt x="322097" y="127686"/>
                      <a:pt x="286855" y="114351"/>
                      <a:pt x="251612" y="101016"/>
                    </a:cubicBezTo>
                    <a:cubicBezTo>
                      <a:pt x="214465" y="86729"/>
                      <a:pt x="176365" y="73394"/>
                      <a:pt x="137312" y="64821"/>
                    </a:cubicBezTo>
                    <a:cubicBezTo>
                      <a:pt x="124930" y="61964"/>
                      <a:pt x="111595" y="68631"/>
                      <a:pt x="107785" y="81014"/>
                    </a:cubicBezTo>
                    <a:cubicBezTo>
                      <a:pt x="103975" y="93396"/>
                      <a:pt x="111595" y="108636"/>
                      <a:pt x="123977" y="111494"/>
                    </a:cubicBezTo>
                    <a:lnTo>
                      <a:pt x="123977" y="1114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7" name="Freeform: Shape 126">
                <a:extLst>
                  <a:ext uri="{FF2B5EF4-FFF2-40B4-BE49-F238E27FC236}">
                    <a16:creationId xmlns:a16="http://schemas.microsoft.com/office/drawing/2014/main" id="{C8121C59-5B30-4229-ADED-711F9E2809F6}"/>
                  </a:ext>
                </a:extLst>
              </p:cNvPr>
              <p:cNvSpPr/>
              <p:nvPr/>
            </p:nvSpPr>
            <p:spPr>
              <a:xfrm>
                <a:off x="6248724" y="901523"/>
                <a:ext cx="406568" cy="620663"/>
              </a:xfrm>
              <a:custGeom>
                <a:avLst/>
                <a:gdLst>
                  <a:gd name="connsiteX0" fmla="*/ 175888 w 406568"/>
                  <a:gd name="connsiteY0" fmla="*/ 32879 h 620663"/>
                  <a:gd name="connsiteX1" fmla="*/ 64446 w 406568"/>
                  <a:gd name="connsiteY1" fmla="*/ 76694 h 620663"/>
                  <a:gd name="connsiteX2" fmla="*/ 20631 w 406568"/>
                  <a:gd name="connsiteY2" fmla="*/ 115747 h 620663"/>
                  <a:gd name="connsiteX3" fmla="*/ 628 w 406568"/>
                  <a:gd name="connsiteY3" fmla="*/ 174802 h 620663"/>
                  <a:gd name="connsiteX4" fmla="*/ 3486 w 406568"/>
                  <a:gd name="connsiteY4" fmla="*/ 249097 h 620663"/>
                  <a:gd name="connsiteX5" fmla="*/ 7296 w 406568"/>
                  <a:gd name="connsiteY5" fmla="*/ 321487 h 620663"/>
                  <a:gd name="connsiteX6" fmla="*/ 18726 w 406568"/>
                  <a:gd name="connsiteY6" fmla="*/ 419594 h 620663"/>
                  <a:gd name="connsiteX7" fmla="*/ 45396 w 406568"/>
                  <a:gd name="connsiteY7" fmla="*/ 514844 h 620663"/>
                  <a:gd name="connsiteX8" fmla="*/ 148266 w 406568"/>
                  <a:gd name="connsiteY8" fmla="*/ 606284 h 620663"/>
                  <a:gd name="connsiteX9" fmla="*/ 219703 w 406568"/>
                  <a:gd name="connsiteY9" fmla="*/ 617714 h 620663"/>
                  <a:gd name="connsiteX10" fmla="*/ 314953 w 406568"/>
                  <a:gd name="connsiteY10" fmla="*/ 619619 h 620663"/>
                  <a:gd name="connsiteX11" fmla="*/ 376866 w 406568"/>
                  <a:gd name="connsiteY11" fmla="*/ 593902 h 620663"/>
                  <a:gd name="connsiteX12" fmla="*/ 406393 w 406568"/>
                  <a:gd name="connsiteY12" fmla="*/ 521512 h 620663"/>
                  <a:gd name="connsiteX13" fmla="*/ 394011 w 406568"/>
                  <a:gd name="connsiteY13" fmla="*/ 453884 h 620663"/>
                  <a:gd name="connsiteX14" fmla="*/ 383533 w 406568"/>
                  <a:gd name="connsiteY14" fmla="*/ 411974 h 620663"/>
                  <a:gd name="connsiteX15" fmla="*/ 360673 w 406568"/>
                  <a:gd name="connsiteY15" fmla="*/ 381494 h 620663"/>
                  <a:gd name="connsiteX16" fmla="*/ 337813 w 406568"/>
                  <a:gd name="connsiteY16" fmla="*/ 283387 h 620663"/>
                  <a:gd name="connsiteX17" fmla="*/ 326383 w 406568"/>
                  <a:gd name="connsiteY17" fmla="*/ 236714 h 620663"/>
                  <a:gd name="connsiteX18" fmla="*/ 306381 w 406568"/>
                  <a:gd name="connsiteY18" fmla="*/ 186231 h 620663"/>
                  <a:gd name="connsiteX19" fmla="*/ 286378 w 406568"/>
                  <a:gd name="connsiteY19" fmla="*/ 135749 h 620663"/>
                  <a:gd name="connsiteX20" fmla="*/ 259708 w 406568"/>
                  <a:gd name="connsiteY20" fmla="*/ 90981 h 620663"/>
                  <a:gd name="connsiteX21" fmla="*/ 216846 w 406568"/>
                  <a:gd name="connsiteY21" fmla="*/ 7162 h 620663"/>
                  <a:gd name="connsiteX22" fmla="*/ 183508 w 406568"/>
                  <a:gd name="connsiteY22" fmla="*/ 7162 h 620663"/>
                  <a:gd name="connsiteX23" fmla="*/ 183508 w 406568"/>
                  <a:gd name="connsiteY23" fmla="*/ 40499 h 620663"/>
                  <a:gd name="connsiteX24" fmla="*/ 213036 w 406568"/>
                  <a:gd name="connsiteY24" fmla="*/ 106222 h 620663"/>
                  <a:gd name="connsiteX25" fmla="*/ 234943 w 406568"/>
                  <a:gd name="connsiteY25" fmla="*/ 136702 h 620663"/>
                  <a:gd name="connsiteX26" fmla="*/ 252088 w 406568"/>
                  <a:gd name="connsiteY26" fmla="*/ 175754 h 620663"/>
                  <a:gd name="connsiteX27" fmla="*/ 283521 w 406568"/>
                  <a:gd name="connsiteY27" fmla="*/ 255764 h 620663"/>
                  <a:gd name="connsiteX28" fmla="*/ 299713 w 406568"/>
                  <a:gd name="connsiteY28" fmla="*/ 334822 h 620663"/>
                  <a:gd name="connsiteX29" fmla="*/ 324478 w 406568"/>
                  <a:gd name="connsiteY29" fmla="*/ 411022 h 620663"/>
                  <a:gd name="connsiteX30" fmla="*/ 345433 w 406568"/>
                  <a:gd name="connsiteY30" fmla="*/ 436739 h 620663"/>
                  <a:gd name="connsiteX31" fmla="*/ 349243 w 406568"/>
                  <a:gd name="connsiteY31" fmla="*/ 471981 h 620663"/>
                  <a:gd name="connsiteX32" fmla="*/ 357816 w 406568"/>
                  <a:gd name="connsiteY32" fmla="*/ 503414 h 620663"/>
                  <a:gd name="connsiteX33" fmla="*/ 358768 w 406568"/>
                  <a:gd name="connsiteY33" fmla="*/ 522464 h 620663"/>
                  <a:gd name="connsiteX34" fmla="*/ 346386 w 406568"/>
                  <a:gd name="connsiteY34" fmla="*/ 552944 h 620663"/>
                  <a:gd name="connsiteX35" fmla="*/ 343528 w 406568"/>
                  <a:gd name="connsiteY35" fmla="*/ 557707 h 620663"/>
                  <a:gd name="connsiteX36" fmla="*/ 341623 w 406568"/>
                  <a:gd name="connsiteY36" fmla="*/ 560564 h 620663"/>
                  <a:gd name="connsiteX37" fmla="*/ 338766 w 406568"/>
                  <a:gd name="connsiteY37" fmla="*/ 563422 h 620663"/>
                  <a:gd name="connsiteX38" fmla="*/ 336861 w 406568"/>
                  <a:gd name="connsiteY38" fmla="*/ 565327 h 620663"/>
                  <a:gd name="connsiteX39" fmla="*/ 334003 w 406568"/>
                  <a:gd name="connsiteY39" fmla="*/ 567232 h 620663"/>
                  <a:gd name="connsiteX40" fmla="*/ 329241 w 406568"/>
                  <a:gd name="connsiteY40" fmla="*/ 569137 h 620663"/>
                  <a:gd name="connsiteX41" fmla="*/ 315906 w 406568"/>
                  <a:gd name="connsiteY41" fmla="*/ 571994 h 620663"/>
                  <a:gd name="connsiteX42" fmla="*/ 271138 w 406568"/>
                  <a:gd name="connsiteY42" fmla="*/ 571994 h 620663"/>
                  <a:gd name="connsiteX43" fmla="*/ 195891 w 406568"/>
                  <a:gd name="connsiteY43" fmla="*/ 569137 h 620663"/>
                  <a:gd name="connsiteX44" fmla="*/ 101593 w 406568"/>
                  <a:gd name="connsiteY44" fmla="*/ 519606 h 620663"/>
                  <a:gd name="connsiteX45" fmla="*/ 75876 w 406568"/>
                  <a:gd name="connsiteY45" fmla="*/ 454837 h 620663"/>
                  <a:gd name="connsiteX46" fmla="*/ 59683 w 406568"/>
                  <a:gd name="connsiteY46" fmla="*/ 370064 h 620663"/>
                  <a:gd name="connsiteX47" fmla="*/ 54921 w 406568"/>
                  <a:gd name="connsiteY47" fmla="*/ 288149 h 620663"/>
                  <a:gd name="connsiteX48" fmla="*/ 50158 w 406568"/>
                  <a:gd name="connsiteY48" fmla="*/ 226237 h 620663"/>
                  <a:gd name="connsiteX49" fmla="*/ 52063 w 406568"/>
                  <a:gd name="connsiteY49" fmla="*/ 157656 h 620663"/>
                  <a:gd name="connsiteX50" fmla="*/ 53968 w 406568"/>
                  <a:gd name="connsiteY50" fmla="*/ 152894 h 620663"/>
                  <a:gd name="connsiteX51" fmla="*/ 54921 w 406568"/>
                  <a:gd name="connsiteY51" fmla="*/ 150989 h 620663"/>
                  <a:gd name="connsiteX52" fmla="*/ 56826 w 406568"/>
                  <a:gd name="connsiteY52" fmla="*/ 147179 h 620663"/>
                  <a:gd name="connsiteX53" fmla="*/ 57778 w 406568"/>
                  <a:gd name="connsiteY53" fmla="*/ 146227 h 620663"/>
                  <a:gd name="connsiteX54" fmla="*/ 77781 w 406568"/>
                  <a:gd name="connsiteY54" fmla="*/ 127177 h 620663"/>
                  <a:gd name="connsiteX55" fmla="*/ 128263 w 406568"/>
                  <a:gd name="connsiteY55" fmla="*/ 92887 h 620663"/>
                  <a:gd name="connsiteX56" fmla="*/ 141598 w 406568"/>
                  <a:gd name="connsiteY56" fmla="*/ 86219 h 620663"/>
                  <a:gd name="connsiteX57" fmla="*/ 151123 w 406568"/>
                  <a:gd name="connsiteY57" fmla="*/ 82409 h 620663"/>
                  <a:gd name="connsiteX58" fmla="*/ 163506 w 406568"/>
                  <a:gd name="connsiteY58" fmla="*/ 79552 h 620663"/>
                  <a:gd name="connsiteX59" fmla="*/ 164458 w 406568"/>
                  <a:gd name="connsiteY59" fmla="*/ 79552 h 620663"/>
                  <a:gd name="connsiteX60" fmla="*/ 193986 w 406568"/>
                  <a:gd name="connsiteY60" fmla="*/ 63359 h 620663"/>
                  <a:gd name="connsiteX61" fmla="*/ 175888 w 406568"/>
                  <a:gd name="connsiteY61" fmla="*/ 32879 h 620663"/>
                  <a:gd name="connsiteX62" fmla="*/ 175888 w 406568"/>
                  <a:gd name="connsiteY62" fmla="*/ 32879 h 6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06568" h="620663">
                    <a:moveTo>
                      <a:pt x="175888" y="32879"/>
                    </a:moveTo>
                    <a:cubicBezTo>
                      <a:pt x="136836" y="26212"/>
                      <a:pt x="94926" y="53834"/>
                      <a:pt x="64446" y="76694"/>
                    </a:cubicBezTo>
                    <a:cubicBezTo>
                      <a:pt x="49206" y="88124"/>
                      <a:pt x="33013" y="100506"/>
                      <a:pt x="20631" y="115747"/>
                    </a:cubicBezTo>
                    <a:cubicBezTo>
                      <a:pt x="6343" y="132891"/>
                      <a:pt x="1581" y="152894"/>
                      <a:pt x="628" y="174802"/>
                    </a:cubicBezTo>
                    <a:cubicBezTo>
                      <a:pt x="-1277" y="199566"/>
                      <a:pt x="1581" y="224331"/>
                      <a:pt x="3486" y="249097"/>
                    </a:cubicBezTo>
                    <a:cubicBezTo>
                      <a:pt x="5391" y="272909"/>
                      <a:pt x="6343" y="296722"/>
                      <a:pt x="7296" y="321487"/>
                    </a:cubicBezTo>
                    <a:cubicBezTo>
                      <a:pt x="8248" y="354824"/>
                      <a:pt x="12058" y="387209"/>
                      <a:pt x="18726" y="419594"/>
                    </a:cubicBezTo>
                    <a:cubicBezTo>
                      <a:pt x="24441" y="451979"/>
                      <a:pt x="32061" y="484364"/>
                      <a:pt x="45396" y="514844"/>
                    </a:cubicBezTo>
                    <a:cubicBezTo>
                      <a:pt x="64446" y="559612"/>
                      <a:pt x="102546" y="591044"/>
                      <a:pt x="148266" y="606284"/>
                    </a:cubicBezTo>
                    <a:cubicBezTo>
                      <a:pt x="171126" y="613904"/>
                      <a:pt x="195891" y="616761"/>
                      <a:pt x="219703" y="617714"/>
                    </a:cubicBezTo>
                    <a:cubicBezTo>
                      <a:pt x="251136" y="618667"/>
                      <a:pt x="283521" y="622477"/>
                      <a:pt x="314953" y="619619"/>
                    </a:cubicBezTo>
                    <a:cubicBezTo>
                      <a:pt x="337813" y="617714"/>
                      <a:pt x="361626" y="611999"/>
                      <a:pt x="376866" y="593902"/>
                    </a:cubicBezTo>
                    <a:cubicBezTo>
                      <a:pt x="393058" y="574852"/>
                      <a:pt x="405441" y="546277"/>
                      <a:pt x="406393" y="521512"/>
                    </a:cubicBezTo>
                    <a:cubicBezTo>
                      <a:pt x="408298" y="497699"/>
                      <a:pt x="394011" y="477697"/>
                      <a:pt x="394011" y="453884"/>
                    </a:cubicBezTo>
                    <a:cubicBezTo>
                      <a:pt x="394011" y="438644"/>
                      <a:pt x="392106" y="424356"/>
                      <a:pt x="383533" y="411974"/>
                    </a:cubicBezTo>
                    <a:cubicBezTo>
                      <a:pt x="376866" y="401497"/>
                      <a:pt x="365436" y="392924"/>
                      <a:pt x="360673" y="381494"/>
                    </a:cubicBezTo>
                    <a:cubicBezTo>
                      <a:pt x="347338" y="351014"/>
                      <a:pt x="343528" y="315772"/>
                      <a:pt x="337813" y="283387"/>
                    </a:cubicBezTo>
                    <a:cubicBezTo>
                      <a:pt x="334956" y="268147"/>
                      <a:pt x="331146" y="251954"/>
                      <a:pt x="326383" y="236714"/>
                    </a:cubicBezTo>
                    <a:cubicBezTo>
                      <a:pt x="320668" y="219569"/>
                      <a:pt x="313048" y="203377"/>
                      <a:pt x="306381" y="186231"/>
                    </a:cubicBezTo>
                    <a:cubicBezTo>
                      <a:pt x="299713" y="169087"/>
                      <a:pt x="293998" y="152894"/>
                      <a:pt x="286378" y="135749"/>
                    </a:cubicBezTo>
                    <a:cubicBezTo>
                      <a:pt x="278758" y="119556"/>
                      <a:pt x="270186" y="106222"/>
                      <a:pt x="259708" y="90981"/>
                    </a:cubicBezTo>
                    <a:cubicBezTo>
                      <a:pt x="240658" y="65264"/>
                      <a:pt x="237801" y="32879"/>
                      <a:pt x="216846" y="7162"/>
                    </a:cubicBezTo>
                    <a:cubicBezTo>
                      <a:pt x="209226" y="-3316"/>
                      <a:pt x="191128" y="-1411"/>
                      <a:pt x="183508" y="7162"/>
                    </a:cubicBezTo>
                    <a:cubicBezTo>
                      <a:pt x="173983" y="16687"/>
                      <a:pt x="175888" y="30974"/>
                      <a:pt x="183508" y="40499"/>
                    </a:cubicBezTo>
                    <a:cubicBezTo>
                      <a:pt x="198748" y="58597"/>
                      <a:pt x="200653" y="86219"/>
                      <a:pt x="213036" y="106222"/>
                    </a:cubicBezTo>
                    <a:cubicBezTo>
                      <a:pt x="219703" y="116699"/>
                      <a:pt x="228276" y="126224"/>
                      <a:pt x="234943" y="136702"/>
                    </a:cubicBezTo>
                    <a:cubicBezTo>
                      <a:pt x="242563" y="149084"/>
                      <a:pt x="247326" y="162419"/>
                      <a:pt x="252088" y="175754"/>
                    </a:cubicBezTo>
                    <a:cubicBezTo>
                      <a:pt x="262566" y="202424"/>
                      <a:pt x="274948" y="228141"/>
                      <a:pt x="283521" y="255764"/>
                    </a:cubicBezTo>
                    <a:cubicBezTo>
                      <a:pt x="291141" y="281481"/>
                      <a:pt x="294951" y="308152"/>
                      <a:pt x="299713" y="334822"/>
                    </a:cubicBezTo>
                    <a:cubicBezTo>
                      <a:pt x="304476" y="360539"/>
                      <a:pt x="310191" y="389114"/>
                      <a:pt x="324478" y="411022"/>
                    </a:cubicBezTo>
                    <a:cubicBezTo>
                      <a:pt x="330193" y="420547"/>
                      <a:pt x="340671" y="427214"/>
                      <a:pt x="345433" y="436739"/>
                    </a:cubicBezTo>
                    <a:cubicBezTo>
                      <a:pt x="350196" y="446264"/>
                      <a:pt x="347338" y="460552"/>
                      <a:pt x="349243" y="471981"/>
                    </a:cubicBezTo>
                    <a:cubicBezTo>
                      <a:pt x="351148" y="482459"/>
                      <a:pt x="354958" y="492937"/>
                      <a:pt x="357816" y="503414"/>
                    </a:cubicBezTo>
                    <a:cubicBezTo>
                      <a:pt x="360673" y="511987"/>
                      <a:pt x="360673" y="514844"/>
                      <a:pt x="358768" y="522464"/>
                    </a:cubicBezTo>
                    <a:cubicBezTo>
                      <a:pt x="355911" y="532942"/>
                      <a:pt x="351148" y="543419"/>
                      <a:pt x="346386" y="552944"/>
                    </a:cubicBezTo>
                    <a:cubicBezTo>
                      <a:pt x="345433" y="554849"/>
                      <a:pt x="344481" y="555802"/>
                      <a:pt x="343528" y="557707"/>
                    </a:cubicBezTo>
                    <a:cubicBezTo>
                      <a:pt x="343528" y="557707"/>
                      <a:pt x="338766" y="564374"/>
                      <a:pt x="341623" y="560564"/>
                    </a:cubicBezTo>
                    <a:cubicBezTo>
                      <a:pt x="340671" y="561517"/>
                      <a:pt x="339718" y="562469"/>
                      <a:pt x="338766" y="563422"/>
                    </a:cubicBezTo>
                    <a:cubicBezTo>
                      <a:pt x="334956" y="567232"/>
                      <a:pt x="340671" y="562469"/>
                      <a:pt x="336861" y="565327"/>
                    </a:cubicBezTo>
                    <a:cubicBezTo>
                      <a:pt x="336861" y="565327"/>
                      <a:pt x="330193" y="568184"/>
                      <a:pt x="334003" y="567232"/>
                    </a:cubicBezTo>
                    <a:cubicBezTo>
                      <a:pt x="332098" y="568184"/>
                      <a:pt x="330193" y="568184"/>
                      <a:pt x="329241" y="569137"/>
                    </a:cubicBezTo>
                    <a:cubicBezTo>
                      <a:pt x="324478" y="570089"/>
                      <a:pt x="319716" y="571042"/>
                      <a:pt x="315906" y="571994"/>
                    </a:cubicBezTo>
                    <a:cubicBezTo>
                      <a:pt x="300666" y="573899"/>
                      <a:pt x="285426" y="572947"/>
                      <a:pt x="271138" y="571994"/>
                    </a:cubicBezTo>
                    <a:cubicBezTo>
                      <a:pt x="246373" y="571042"/>
                      <a:pt x="220656" y="571994"/>
                      <a:pt x="195891" y="569137"/>
                    </a:cubicBezTo>
                    <a:cubicBezTo>
                      <a:pt x="159696" y="564374"/>
                      <a:pt x="123501" y="550087"/>
                      <a:pt x="101593" y="519606"/>
                    </a:cubicBezTo>
                    <a:cubicBezTo>
                      <a:pt x="87306" y="500556"/>
                      <a:pt x="81591" y="477697"/>
                      <a:pt x="75876" y="454837"/>
                    </a:cubicBezTo>
                    <a:cubicBezTo>
                      <a:pt x="68256" y="427214"/>
                      <a:pt x="62541" y="398639"/>
                      <a:pt x="59683" y="370064"/>
                    </a:cubicBezTo>
                    <a:cubicBezTo>
                      <a:pt x="56826" y="342442"/>
                      <a:pt x="55873" y="315772"/>
                      <a:pt x="54921" y="288149"/>
                    </a:cubicBezTo>
                    <a:cubicBezTo>
                      <a:pt x="53968" y="267194"/>
                      <a:pt x="51111" y="246239"/>
                      <a:pt x="50158" y="226237"/>
                    </a:cubicBezTo>
                    <a:cubicBezTo>
                      <a:pt x="48253" y="203377"/>
                      <a:pt x="46348" y="178612"/>
                      <a:pt x="52063" y="157656"/>
                    </a:cubicBezTo>
                    <a:cubicBezTo>
                      <a:pt x="52063" y="155752"/>
                      <a:pt x="53016" y="154799"/>
                      <a:pt x="53968" y="152894"/>
                    </a:cubicBezTo>
                    <a:cubicBezTo>
                      <a:pt x="53016" y="156704"/>
                      <a:pt x="54921" y="151941"/>
                      <a:pt x="54921" y="150989"/>
                    </a:cubicBezTo>
                    <a:cubicBezTo>
                      <a:pt x="55873" y="150037"/>
                      <a:pt x="56826" y="149084"/>
                      <a:pt x="56826" y="147179"/>
                    </a:cubicBezTo>
                    <a:cubicBezTo>
                      <a:pt x="53968" y="151941"/>
                      <a:pt x="56826" y="147179"/>
                      <a:pt x="57778" y="146227"/>
                    </a:cubicBezTo>
                    <a:cubicBezTo>
                      <a:pt x="63493" y="139559"/>
                      <a:pt x="70161" y="132891"/>
                      <a:pt x="77781" y="127177"/>
                    </a:cubicBezTo>
                    <a:cubicBezTo>
                      <a:pt x="92068" y="114794"/>
                      <a:pt x="110166" y="102412"/>
                      <a:pt x="128263" y="92887"/>
                    </a:cubicBezTo>
                    <a:cubicBezTo>
                      <a:pt x="133026" y="90981"/>
                      <a:pt x="136836" y="88124"/>
                      <a:pt x="141598" y="86219"/>
                    </a:cubicBezTo>
                    <a:cubicBezTo>
                      <a:pt x="145408" y="84314"/>
                      <a:pt x="145408" y="84314"/>
                      <a:pt x="151123" y="82409"/>
                    </a:cubicBezTo>
                    <a:cubicBezTo>
                      <a:pt x="154933" y="81456"/>
                      <a:pt x="159696" y="79552"/>
                      <a:pt x="163506" y="79552"/>
                    </a:cubicBezTo>
                    <a:cubicBezTo>
                      <a:pt x="155886" y="81456"/>
                      <a:pt x="173031" y="80504"/>
                      <a:pt x="164458" y="79552"/>
                    </a:cubicBezTo>
                    <a:cubicBezTo>
                      <a:pt x="176841" y="81456"/>
                      <a:pt x="190176" y="76694"/>
                      <a:pt x="193986" y="63359"/>
                    </a:cubicBezTo>
                    <a:cubicBezTo>
                      <a:pt x="195891" y="50977"/>
                      <a:pt x="189223" y="34784"/>
                      <a:pt x="175888" y="32879"/>
                    </a:cubicBezTo>
                    <a:lnTo>
                      <a:pt x="175888" y="328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8" name="Freeform: Shape 127">
                <a:extLst>
                  <a:ext uri="{FF2B5EF4-FFF2-40B4-BE49-F238E27FC236}">
                    <a16:creationId xmlns:a16="http://schemas.microsoft.com/office/drawing/2014/main" id="{D5FF48B3-BD98-4BAD-8719-4A3CE1391009}"/>
                  </a:ext>
                </a:extLst>
              </p:cNvPr>
              <p:cNvSpPr/>
              <p:nvPr/>
            </p:nvSpPr>
            <p:spPr>
              <a:xfrm>
                <a:off x="6147401" y="2054842"/>
                <a:ext cx="217236" cy="230924"/>
              </a:xfrm>
              <a:custGeom>
                <a:avLst/>
                <a:gdLst>
                  <a:gd name="connsiteX0" fmla="*/ 187676 w 217236"/>
                  <a:gd name="connsiteY0" fmla="*/ 653 h 230924"/>
                  <a:gd name="connsiteX1" fmla="*/ 85758 w 217236"/>
                  <a:gd name="connsiteY1" fmla="*/ 93998 h 230924"/>
                  <a:gd name="connsiteX2" fmla="*/ 80996 w 217236"/>
                  <a:gd name="connsiteY2" fmla="*/ 99713 h 230924"/>
                  <a:gd name="connsiteX3" fmla="*/ 79091 w 217236"/>
                  <a:gd name="connsiteY3" fmla="*/ 101618 h 230924"/>
                  <a:gd name="connsiteX4" fmla="*/ 66708 w 217236"/>
                  <a:gd name="connsiteY4" fmla="*/ 116858 h 230924"/>
                  <a:gd name="connsiteX5" fmla="*/ 45753 w 217236"/>
                  <a:gd name="connsiteY5" fmla="*/ 147338 h 230924"/>
                  <a:gd name="connsiteX6" fmla="*/ 30513 w 217236"/>
                  <a:gd name="connsiteY6" fmla="*/ 172103 h 230924"/>
                  <a:gd name="connsiteX7" fmla="*/ 27656 w 217236"/>
                  <a:gd name="connsiteY7" fmla="*/ 175913 h 230924"/>
                  <a:gd name="connsiteX8" fmla="*/ 27656 w 217236"/>
                  <a:gd name="connsiteY8" fmla="*/ 175913 h 230924"/>
                  <a:gd name="connsiteX9" fmla="*/ 21941 w 217236"/>
                  <a:gd name="connsiteY9" fmla="*/ 181628 h 230924"/>
                  <a:gd name="connsiteX10" fmla="*/ 20988 w 217236"/>
                  <a:gd name="connsiteY10" fmla="*/ 182580 h 230924"/>
                  <a:gd name="connsiteX11" fmla="*/ 20036 w 217236"/>
                  <a:gd name="connsiteY11" fmla="*/ 183533 h 230924"/>
                  <a:gd name="connsiteX12" fmla="*/ 20988 w 217236"/>
                  <a:gd name="connsiteY12" fmla="*/ 183533 h 230924"/>
                  <a:gd name="connsiteX13" fmla="*/ 17178 w 217236"/>
                  <a:gd name="connsiteY13" fmla="*/ 184485 h 230924"/>
                  <a:gd name="connsiteX14" fmla="*/ 986 w 217236"/>
                  <a:gd name="connsiteY14" fmla="*/ 214013 h 230924"/>
                  <a:gd name="connsiteX15" fmla="*/ 30513 w 217236"/>
                  <a:gd name="connsiteY15" fmla="*/ 230205 h 230924"/>
                  <a:gd name="connsiteX16" fmla="*/ 80043 w 217236"/>
                  <a:gd name="connsiteY16" fmla="*/ 181628 h 230924"/>
                  <a:gd name="connsiteX17" fmla="*/ 117191 w 217236"/>
                  <a:gd name="connsiteY17" fmla="*/ 129240 h 230924"/>
                  <a:gd name="connsiteX18" fmla="*/ 155291 w 217236"/>
                  <a:gd name="connsiteY18" fmla="*/ 80663 h 230924"/>
                  <a:gd name="connsiteX19" fmla="*/ 179103 w 217236"/>
                  <a:gd name="connsiteY19" fmla="*/ 56850 h 230924"/>
                  <a:gd name="connsiteX20" fmla="*/ 182913 w 217236"/>
                  <a:gd name="connsiteY20" fmla="*/ 53993 h 230924"/>
                  <a:gd name="connsiteX21" fmla="*/ 189581 w 217236"/>
                  <a:gd name="connsiteY21" fmla="*/ 50183 h 230924"/>
                  <a:gd name="connsiteX22" fmla="*/ 191486 w 217236"/>
                  <a:gd name="connsiteY22" fmla="*/ 49230 h 230924"/>
                  <a:gd name="connsiteX23" fmla="*/ 200058 w 217236"/>
                  <a:gd name="connsiteY23" fmla="*/ 47325 h 230924"/>
                  <a:gd name="connsiteX24" fmla="*/ 216251 w 217236"/>
                  <a:gd name="connsiteY24" fmla="*/ 17798 h 230924"/>
                  <a:gd name="connsiteX25" fmla="*/ 187676 w 217236"/>
                  <a:gd name="connsiteY25" fmla="*/ 653 h 230924"/>
                  <a:gd name="connsiteX26" fmla="*/ 187676 w 217236"/>
                  <a:gd name="connsiteY26" fmla="*/ 653 h 2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236" h="230924">
                    <a:moveTo>
                      <a:pt x="187676" y="653"/>
                    </a:moveTo>
                    <a:cubicBezTo>
                      <a:pt x="141956" y="11130"/>
                      <a:pt x="111476" y="58755"/>
                      <a:pt x="85758" y="93998"/>
                    </a:cubicBezTo>
                    <a:cubicBezTo>
                      <a:pt x="83853" y="95903"/>
                      <a:pt x="82901" y="97808"/>
                      <a:pt x="80996" y="99713"/>
                    </a:cubicBezTo>
                    <a:cubicBezTo>
                      <a:pt x="77186" y="104475"/>
                      <a:pt x="84806" y="94950"/>
                      <a:pt x="79091" y="101618"/>
                    </a:cubicBezTo>
                    <a:cubicBezTo>
                      <a:pt x="75281" y="106380"/>
                      <a:pt x="71471" y="111143"/>
                      <a:pt x="66708" y="116858"/>
                    </a:cubicBezTo>
                    <a:cubicBezTo>
                      <a:pt x="59088" y="126383"/>
                      <a:pt x="52421" y="136860"/>
                      <a:pt x="45753" y="147338"/>
                    </a:cubicBezTo>
                    <a:cubicBezTo>
                      <a:pt x="40991" y="155910"/>
                      <a:pt x="36228" y="164483"/>
                      <a:pt x="30513" y="172103"/>
                    </a:cubicBezTo>
                    <a:cubicBezTo>
                      <a:pt x="29561" y="173055"/>
                      <a:pt x="28608" y="174960"/>
                      <a:pt x="27656" y="175913"/>
                    </a:cubicBezTo>
                    <a:cubicBezTo>
                      <a:pt x="28608" y="174960"/>
                      <a:pt x="28608" y="174960"/>
                      <a:pt x="27656" y="175913"/>
                    </a:cubicBezTo>
                    <a:cubicBezTo>
                      <a:pt x="25751" y="177818"/>
                      <a:pt x="23846" y="179723"/>
                      <a:pt x="21941" y="181628"/>
                    </a:cubicBezTo>
                    <a:cubicBezTo>
                      <a:pt x="20036" y="183533"/>
                      <a:pt x="20036" y="183533"/>
                      <a:pt x="20988" y="182580"/>
                    </a:cubicBezTo>
                    <a:cubicBezTo>
                      <a:pt x="21941" y="181628"/>
                      <a:pt x="21941" y="181628"/>
                      <a:pt x="20036" y="183533"/>
                    </a:cubicBezTo>
                    <a:cubicBezTo>
                      <a:pt x="17178" y="184485"/>
                      <a:pt x="18131" y="184485"/>
                      <a:pt x="20988" y="183533"/>
                    </a:cubicBezTo>
                    <a:cubicBezTo>
                      <a:pt x="20036" y="183533"/>
                      <a:pt x="19083" y="184485"/>
                      <a:pt x="17178" y="184485"/>
                    </a:cubicBezTo>
                    <a:cubicBezTo>
                      <a:pt x="4796" y="187343"/>
                      <a:pt x="-2824" y="201630"/>
                      <a:pt x="986" y="214013"/>
                    </a:cubicBezTo>
                    <a:cubicBezTo>
                      <a:pt x="4796" y="227348"/>
                      <a:pt x="17178" y="233063"/>
                      <a:pt x="30513" y="230205"/>
                    </a:cubicBezTo>
                    <a:cubicBezTo>
                      <a:pt x="54326" y="225443"/>
                      <a:pt x="69566" y="200678"/>
                      <a:pt x="80043" y="181628"/>
                    </a:cubicBezTo>
                    <a:cubicBezTo>
                      <a:pt x="92426" y="160673"/>
                      <a:pt x="101951" y="147338"/>
                      <a:pt x="117191" y="129240"/>
                    </a:cubicBezTo>
                    <a:cubicBezTo>
                      <a:pt x="130526" y="112095"/>
                      <a:pt x="141956" y="95903"/>
                      <a:pt x="155291" y="80663"/>
                    </a:cubicBezTo>
                    <a:cubicBezTo>
                      <a:pt x="162911" y="72090"/>
                      <a:pt x="170531" y="64470"/>
                      <a:pt x="179103" y="56850"/>
                    </a:cubicBezTo>
                    <a:cubicBezTo>
                      <a:pt x="176246" y="58755"/>
                      <a:pt x="181961" y="54945"/>
                      <a:pt x="182913" y="53993"/>
                    </a:cubicBezTo>
                    <a:cubicBezTo>
                      <a:pt x="184818" y="52088"/>
                      <a:pt x="187676" y="51135"/>
                      <a:pt x="189581" y="50183"/>
                    </a:cubicBezTo>
                    <a:cubicBezTo>
                      <a:pt x="189581" y="50183"/>
                      <a:pt x="196248" y="47325"/>
                      <a:pt x="191486" y="49230"/>
                    </a:cubicBezTo>
                    <a:cubicBezTo>
                      <a:pt x="194343" y="48278"/>
                      <a:pt x="197201" y="47325"/>
                      <a:pt x="200058" y="47325"/>
                    </a:cubicBezTo>
                    <a:cubicBezTo>
                      <a:pt x="212441" y="44468"/>
                      <a:pt x="220061" y="30180"/>
                      <a:pt x="216251" y="17798"/>
                    </a:cubicBezTo>
                    <a:cubicBezTo>
                      <a:pt x="214346" y="4463"/>
                      <a:pt x="201011" y="-2205"/>
                      <a:pt x="187676" y="653"/>
                    </a:cubicBezTo>
                    <a:lnTo>
                      <a:pt x="187676" y="6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29" name="Freeform: Shape 128">
                <a:extLst>
                  <a:ext uri="{FF2B5EF4-FFF2-40B4-BE49-F238E27FC236}">
                    <a16:creationId xmlns:a16="http://schemas.microsoft.com/office/drawing/2014/main" id="{787EFAFB-03C0-4264-A544-2A4450F6A99F}"/>
                  </a:ext>
                </a:extLst>
              </p:cNvPr>
              <p:cNvSpPr/>
              <p:nvPr/>
            </p:nvSpPr>
            <p:spPr>
              <a:xfrm>
                <a:off x="5759462" y="2731127"/>
                <a:ext cx="145305" cy="707397"/>
              </a:xfrm>
              <a:custGeom>
                <a:avLst/>
                <a:gdLst>
                  <a:gd name="connsiteX0" fmla="*/ 101270 w 145305"/>
                  <a:gd name="connsiteY0" fmla="*/ 12073 h 707397"/>
                  <a:gd name="connsiteX1" fmla="*/ 36500 w 145305"/>
                  <a:gd name="connsiteY1" fmla="*/ 270200 h 707397"/>
                  <a:gd name="connsiteX2" fmla="*/ 7925 w 145305"/>
                  <a:gd name="connsiteY2" fmla="*/ 401645 h 707397"/>
                  <a:gd name="connsiteX3" fmla="*/ 305 w 145305"/>
                  <a:gd name="connsiteY3" fmla="*/ 534043 h 707397"/>
                  <a:gd name="connsiteX4" fmla="*/ 6020 w 145305"/>
                  <a:gd name="connsiteY4" fmla="*/ 684538 h 707397"/>
                  <a:gd name="connsiteX5" fmla="*/ 53645 w 145305"/>
                  <a:gd name="connsiteY5" fmla="*/ 684538 h 707397"/>
                  <a:gd name="connsiteX6" fmla="*/ 51740 w 145305"/>
                  <a:gd name="connsiteY6" fmla="*/ 427363 h 707397"/>
                  <a:gd name="connsiteX7" fmla="*/ 79362 w 145305"/>
                  <a:gd name="connsiteY7" fmla="*/ 300680 h 707397"/>
                  <a:gd name="connsiteX8" fmla="*/ 98412 w 145305"/>
                  <a:gd name="connsiteY8" fmla="*/ 172093 h 707397"/>
                  <a:gd name="connsiteX9" fmla="*/ 142227 w 145305"/>
                  <a:gd name="connsiteY9" fmla="*/ 35885 h 707397"/>
                  <a:gd name="connsiteX10" fmla="*/ 133655 w 145305"/>
                  <a:gd name="connsiteY10" fmla="*/ 3500 h 707397"/>
                  <a:gd name="connsiteX11" fmla="*/ 101270 w 145305"/>
                  <a:gd name="connsiteY11" fmla="*/ 12073 h 707397"/>
                  <a:gd name="connsiteX12" fmla="*/ 101270 w 145305"/>
                  <a:gd name="connsiteY12" fmla="*/ 12073 h 70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305" h="707397">
                    <a:moveTo>
                      <a:pt x="101270" y="12073"/>
                    </a:moveTo>
                    <a:cubicBezTo>
                      <a:pt x="64122" y="94941"/>
                      <a:pt x="46977" y="180666"/>
                      <a:pt x="36500" y="270200"/>
                    </a:cubicBezTo>
                    <a:cubicBezTo>
                      <a:pt x="31737" y="314968"/>
                      <a:pt x="15545" y="357830"/>
                      <a:pt x="7925" y="401645"/>
                    </a:cubicBezTo>
                    <a:cubicBezTo>
                      <a:pt x="305" y="445460"/>
                      <a:pt x="-648" y="489275"/>
                      <a:pt x="305" y="534043"/>
                    </a:cubicBezTo>
                    <a:cubicBezTo>
                      <a:pt x="1257" y="584526"/>
                      <a:pt x="6020" y="634055"/>
                      <a:pt x="6020" y="684538"/>
                    </a:cubicBezTo>
                    <a:cubicBezTo>
                      <a:pt x="6020" y="715018"/>
                      <a:pt x="53645" y="715018"/>
                      <a:pt x="53645" y="684538"/>
                    </a:cubicBezTo>
                    <a:cubicBezTo>
                      <a:pt x="53645" y="598813"/>
                      <a:pt x="40310" y="512135"/>
                      <a:pt x="51740" y="427363"/>
                    </a:cubicBezTo>
                    <a:cubicBezTo>
                      <a:pt x="57455" y="384500"/>
                      <a:pt x="71742" y="343543"/>
                      <a:pt x="79362" y="300680"/>
                    </a:cubicBezTo>
                    <a:cubicBezTo>
                      <a:pt x="86982" y="257818"/>
                      <a:pt x="89840" y="214955"/>
                      <a:pt x="98412" y="172093"/>
                    </a:cubicBezTo>
                    <a:cubicBezTo>
                      <a:pt x="107937" y="125420"/>
                      <a:pt x="122225" y="78748"/>
                      <a:pt x="142227" y="35885"/>
                    </a:cubicBezTo>
                    <a:cubicBezTo>
                      <a:pt x="147942" y="24455"/>
                      <a:pt x="146037" y="10168"/>
                      <a:pt x="133655" y="3500"/>
                    </a:cubicBezTo>
                    <a:cubicBezTo>
                      <a:pt x="123177" y="-3167"/>
                      <a:pt x="106032" y="-309"/>
                      <a:pt x="101270" y="12073"/>
                    </a:cubicBezTo>
                    <a:lnTo>
                      <a:pt x="101270" y="120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0" name="Freeform: Shape 129">
                <a:extLst>
                  <a:ext uri="{FF2B5EF4-FFF2-40B4-BE49-F238E27FC236}">
                    <a16:creationId xmlns:a16="http://schemas.microsoft.com/office/drawing/2014/main" id="{100DF372-F0C6-43BA-8CFA-AFFB57776FBA}"/>
                  </a:ext>
                </a:extLst>
              </p:cNvPr>
              <p:cNvSpPr/>
              <p:nvPr/>
            </p:nvSpPr>
            <p:spPr>
              <a:xfrm>
                <a:off x="5625562" y="860927"/>
                <a:ext cx="949544" cy="4128373"/>
              </a:xfrm>
              <a:custGeom>
                <a:avLst/>
                <a:gdLst>
                  <a:gd name="connsiteX0" fmla="*/ 57052 w 949544"/>
                  <a:gd name="connsiteY0" fmla="*/ 187775 h 4128373"/>
                  <a:gd name="connsiteX1" fmla="*/ 88485 w 949544"/>
                  <a:gd name="connsiteY1" fmla="*/ 345890 h 4128373"/>
                  <a:gd name="connsiteX2" fmla="*/ 210405 w 949544"/>
                  <a:gd name="connsiteY2" fmla="*/ 387800 h 4128373"/>
                  <a:gd name="connsiteX3" fmla="*/ 250410 w 949544"/>
                  <a:gd name="connsiteY3" fmla="*/ 264927 h 4128373"/>
                  <a:gd name="connsiteX4" fmla="*/ 234217 w 949544"/>
                  <a:gd name="connsiteY4" fmla="*/ 127768 h 4128373"/>
                  <a:gd name="connsiteX5" fmla="*/ 178972 w 949544"/>
                  <a:gd name="connsiteY5" fmla="*/ 51568 h 4128373"/>
                  <a:gd name="connsiteX6" fmla="*/ 69435 w 949544"/>
                  <a:gd name="connsiteY6" fmla="*/ 133 h 4128373"/>
                  <a:gd name="connsiteX7" fmla="*/ 46575 w 949544"/>
                  <a:gd name="connsiteY7" fmla="*/ 30612 h 4128373"/>
                  <a:gd name="connsiteX8" fmla="*/ 57052 w 949544"/>
                  <a:gd name="connsiteY8" fmla="*/ 294455 h 4128373"/>
                  <a:gd name="connsiteX9" fmla="*/ 104677 w 949544"/>
                  <a:gd name="connsiteY9" fmla="*/ 294455 h 4128373"/>
                  <a:gd name="connsiteX10" fmla="*/ 50385 w 949544"/>
                  <a:gd name="connsiteY10" fmla="*/ 142055 h 4128373"/>
                  <a:gd name="connsiteX11" fmla="*/ 27525 w 949544"/>
                  <a:gd name="connsiteY11" fmla="*/ 147770 h 4128373"/>
                  <a:gd name="connsiteX12" fmla="*/ 39907 w 949544"/>
                  <a:gd name="connsiteY12" fmla="*/ 358273 h 4128373"/>
                  <a:gd name="connsiteX13" fmla="*/ 120870 w 949544"/>
                  <a:gd name="connsiteY13" fmla="*/ 390658 h 4128373"/>
                  <a:gd name="connsiteX14" fmla="*/ 173257 w 949544"/>
                  <a:gd name="connsiteY14" fmla="*/ 298265 h 4128373"/>
                  <a:gd name="connsiteX15" fmla="*/ 200880 w 949544"/>
                  <a:gd name="connsiteY15" fmla="*/ 102050 h 4128373"/>
                  <a:gd name="connsiteX16" fmla="*/ 218977 w 949544"/>
                  <a:gd name="connsiteY16" fmla="*/ 62997 h 4128373"/>
                  <a:gd name="connsiteX17" fmla="*/ 235170 w 949544"/>
                  <a:gd name="connsiteY17" fmla="*/ 54425 h 4128373"/>
                  <a:gd name="connsiteX18" fmla="*/ 278032 w 949544"/>
                  <a:gd name="connsiteY18" fmla="*/ 142055 h 4128373"/>
                  <a:gd name="connsiteX19" fmla="*/ 290415 w 949544"/>
                  <a:gd name="connsiteY19" fmla="*/ 270643 h 4128373"/>
                  <a:gd name="connsiteX20" fmla="*/ 290415 w 949544"/>
                  <a:gd name="connsiteY20" fmla="*/ 403040 h 4128373"/>
                  <a:gd name="connsiteX21" fmla="*/ 288510 w 949544"/>
                  <a:gd name="connsiteY21" fmla="*/ 511625 h 4128373"/>
                  <a:gd name="connsiteX22" fmla="*/ 318037 w 949544"/>
                  <a:gd name="connsiteY22" fmla="*/ 495433 h 4128373"/>
                  <a:gd name="connsiteX23" fmla="*/ 276127 w 949544"/>
                  <a:gd name="connsiteY23" fmla="*/ 413518 h 4128373"/>
                  <a:gd name="connsiteX24" fmla="*/ 255172 w 949544"/>
                  <a:gd name="connsiteY24" fmla="*/ 292550 h 4128373"/>
                  <a:gd name="connsiteX25" fmla="*/ 235170 w 949544"/>
                  <a:gd name="connsiteY25" fmla="*/ 246830 h 4128373"/>
                  <a:gd name="connsiteX26" fmla="*/ 190402 w 949544"/>
                  <a:gd name="connsiteY26" fmla="*/ 249687 h 4128373"/>
                  <a:gd name="connsiteX27" fmla="*/ 139920 w 949544"/>
                  <a:gd name="connsiteY27" fmla="*/ 337318 h 4128373"/>
                  <a:gd name="connsiteX28" fmla="*/ 92295 w 949544"/>
                  <a:gd name="connsiteY28" fmla="*/ 548773 h 4128373"/>
                  <a:gd name="connsiteX29" fmla="*/ 110392 w 949544"/>
                  <a:gd name="connsiteY29" fmla="*/ 685932 h 4128373"/>
                  <a:gd name="connsiteX30" fmla="*/ 229455 w 949544"/>
                  <a:gd name="connsiteY30" fmla="*/ 753560 h 4128373"/>
                  <a:gd name="connsiteX31" fmla="*/ 290415 w 949544"/>
                  <a:gd name="connsiteY31" fmla="*/ 662120 h 4128373"/>
                  <a:gd name="connsiteX32" fmla="*/ 304702 w 949544"/>
                  <a:gd name="connsiteY32" fmla="*/ 519245 h 4128373"/>
                  <a:gd name="connsiteX33" fmla="*/ 239932 w 949544"/>
                  <a:gd name="connsiteY33" fmla="*/ 403040 h 4128373"/>
                  <a:gd name="connsiteX34" fmla="*/ 156112 w 949544"/>
                  <a:gd name="connsiteY34" fmla="*/ 437330 h 4128373"/>
                  <a:gd name="connsiteX35" fmla="*/ 99915 w 949544"/>
                  <a:gd name="connsiteY35" fmla="*/ 644023 h 4128373"/>
                  <a:gd name="connsiteX36" fmla="*/ 144682 w 949544"/>
                  <a:gd name="connsiteY36" fmla="*/ 776420 h 4128373"/>
                  <a:gd name="connsiteX37" fmla="*/ 243742 w 949544"/>
                  <a:gd name="connsiteY37" fmla="*/ 822140 h 4128373"/>
                  <a:gd name="connsiteX38" fmla="*/ 333277 w 949544"/>
                  <a:gd name="connsiteY38" fmla="*/ 683075 h 4128373"/>
                  <a:gd name="connsiteX39" fmla="*/ 338040 w 949544"/>
                  <a:gd name="connsiteY39" fmla="*/ 482098 h 4128373"/>
                  <a:gd name="connsiteX40" fmla="*/ 336135 w 949544"/>
                  <a:gd name="connsiteY40" fmla="*/ 453523 h 4128373"/>
                  <a:gd name="connsiteX41" fmla="*/ 289462 w 949544"/>
                  <a:gd name="connsiteY41" fmla="*/ 460190 h 4128373"/>
                  <a:gd name="connsiteX42" fmla="*/ 359947 w 949544"/>
                  <a:gd name="connsiteY42" fmla="*/ 782135 h 4128373"/>
                  <a:gd name="connsiteX43" fmla="*/ 355185 w 949544"/>
                  <a:gd name="connsiteY43" fmla="*/ 943107 h 4128373"/>
                  <a:gd name="connsiteX44" fmla="*/ 373282 w 949544"/>
                  <a:gd name="connsiteY44" fmla="*/ 945965 h 4128373"/>
                  <a:gd name="connsiteX45" fmla="*/ 348517 w 949544"/>
                  <a:gd name="connsiteY45" fmla="*/ 868813 h 4128373"/>
                  <a:gd name="connsiteX46" fmla="*/ 320895 w 949544"/>
                  <a:gd name="connsiteY46" fmla="*/ 828807 h 4128373"/>
                  <a:gd name="connsiteX47" fmla="*/ 273270 w 949544"/>
                  <a:gd name="connsiteY47" fmla="*/ 838332 h 4128373"/>
                  <a:gd name="connsiteX48" fmla="*/ 219930 w 949544"/>
                  <a:gd name="connsiteY48" fmla="*/ 925010 h 4128373"/>
                  <a:gd name="connsiteX49" fmla="*/ 201832 w 949544"/>
                  <a:gd name="connsiteY49" fmla="*/ 1020260 h 4128373"/>
                  <a:gd name="connsiteX50" fmla="*/ 238027 w 949544"/>
                  <a:gd name="connsiteY50" fmla="*/ 1041215 h 4128373"/>
                  <a:gd name="connsiteX51" fmla="*/ 280890 w 949544"/>
                  <a:gd name="connsiteY51" fmla="*/ 975493 h 4128373"/>
                  <a:gd name="connsiteX52" fmla="*/ 306607 w 949544"/>
                  <a:gd name="connsiteY52" fmla="*/ 866907 h 4128373"/>
                  <a:gd name="connsiteX53" fmla="*/ 304702 w 949544"/>
                  <a:gd name="connsiteY53" fmla="*/ 635450 h 4128373"/>
                  <a:gd name="connsiteX54" fmla="*/ 241837 w 949544"/>
                  <a:gd name="connsiteY54" fmla="*/ 574490 h 4128373"/>
                  <a:gd name="connsiteX55" fmla="*/ 218977 w 949544"/>
                  <a:gd name="connsiteY55" fmla="*/ 591635 h 4128373"/>
                  <a:gd name="connsiteX56" fmla="*/ 176115 w 949544"/>
                  <a:gd name="connsiteY56" fmla="*/ 926915 h 4128373"/>
                  <a:gd name="connsiteX57" fmla="*/ 180877 w 949544"/>
                  <a:gd name="connsiteY57" fmla="*/ 1097413 h 4128373"/>
                  <a:gd name="connsiteX58" fmla="*/ 190402 w 949544"/>
                  <a:gd name="connsiteY58" fmla="*/ 1277435 h 4128373"/>
                  <a:gd name="connsiteX59" fmla="*/ 226597 w 949544"/>
                  <a:gd name="connsiteY59" fmla="*/ 1452695 h 4128373"/>
                  <a:gd name="connsiteX60" fmla="*/ 250410 w 949544"/>
                  <a:gd name="connsiteY60" fmla="*/ 1510798 h 4128373"/>
                  <a:gd name="connsiteX61" fmla="*/ 306607 w 949544"/>
                  <a:gd name="connsiteY61" fmla="*/ 1553660 h 4128373"/>
                  <a:gd name="connsiteX62" fmla="*/ 366615 w 949544"/>
                  <a:gd name="connsiteY62" fmla="*/ 1485080 h 4128373"/>
                  <a:gd name="connsiteX63" fmla="*/ 379950 w 949544"/>
                  <a:gd name="connsiteY63" fmla="*/ 1374590 h 4128373"/>
                  <a:gd name="connsiteX64" fmla="*/ 378045 w 949544"/>
                  <a:gd name="connsiteY64" fmla="*/ 1273625 h 4128373"/>
                  <a:gd name="connsiteX65" fmla="*/ 382807 w 949544"/>
                  <a:gd name="connsiteY65" fmla="*/ 1199330 h 4128373"/>
                  <a:gd name="connsiteX66" fmla="*/ 382807 w 949544"/>
                  <a:gd name="connsiteY66" fmla="*/ 1097413 h 4128373"/>
                  <a:gd name="connsiteX67" fmla="*/ 348517 w 949544"/>
                  <a:gd name="connsiteY67" fmla="*/ 1013593 h 4128373"/>
                  <a:gd name="connsiteX68" fmla="*/ 245647 w 949544"/>
                  <a:gd name="connsiteY68" fmla="*/ 1053598 h 4128373"/>
                  <a:gd name="connsiteX69" fmla="*/ 232312 w 949544"/>
                  <a:gd name="connsiteY69" fmla="*/ 1216475 h 4128373"/>
                  <a:gd name="connsiteX70" fmla="*/ 259935 w 949544"/>
                  <a:gd name="connsiteY70" fmla="*/ 1448885 h 4128373"/>
                  <a:gd name="connsiteX71" fmla="*/ 294225 w 949544"/>
                  <a:gd name="connsiteY71" fmla="*/ 1600332 h 4128373"/>
                  <a:gd name="connsiteX72" fmla="*/ 334230 w 949544"/>
                  <a:gd name="connsiteY72" fmla="*/ 1610810 h 4128373"/>
                  <a:gd name="connsiteX73" fmla="*/ 365662 w 949544"/>
                  <a:gd name="connsiteY73" fmla="*/ 1532705 h 4128373"/>
                  <a:gd name="connsiteX74" fmla="*/ 378045 w 949544"/>
                  <a:gd name="connsiteY74" fmla="*/ 1431740 h 4128373"/>
                  <a:gd name="connsiteX75" fmla="*/ 377092 w 949544"/>
                  <a:gd name="connsiteY75" fmla="*/ 1203140 h 4128373"/>
                  <a:gd name="connsiteX76" fmla="*/ 344707 w 949544"/>
                  <a:gd name="connsiteY76" fmla="*/ 979302 h 4128373"/>
                  <a:gd name="connsiteX77" fmla="*/ 306607 w 949544"/>
                  <a:gd name="connsiteY77" fmla="*/ 774515 h 4128373"/>
                  <a:gd name="connsiteX78" fmla="*/ 255172 w 949544"/>
                  <a:gd name="connsiteY78" fmla="*/ 635450 h 4128373"/>
                  <a:gd name="connsiteX79" fmla="*/ 218977 w 949544"/>
                  <a:gd name="connsiteY79" fmla="*/ 656405 h 4128373"/>
                  <a:gd name="connsiteX80" fmla="*/ 253267 w 949544"/>
                  <a:gd name="connsiteY80" fmla="*/ 1055503 h 4128373"/>
                  <a:gd name="connsiteX81" fmla="*/ 363757 w 949544"/>
                  <a:gd name="connsiteY81" fmla="*/ 1417453 h 4128373"/>
                  <a:gd name="connsiteX82" fmla="*/ 390427 w 949544"/>
                  <a:gd name="connsiteY82" fmla="*/ 1427930 h 4128373"/>
                  <a:gd name="connsiteX83" fmla="*/ 460912 w 949544"/>
                  <a:gd name="connsiteY83" fmla="*/ 1213618 h 4128373"/>
                  <a:gd name="connsiteX84" fmla="*/ 455197 w 949544"/>
                  <a:gd name="connsiteY84" fmla="*/ 1009782 h 4128373"/>
                  <a:gd name="connsiteX85" fmla="*/ 457102 w 949544"/>
                  <a:gd name="connsiteY85" fmla="*/ 949775 h 4128373"/>
                  <a:gd name="connsiteX86" fmla="*/ 459960 w 949544"/>
                  <a:gd name="connsiteY86" fmla="*/ 931677 h 4128373"/>
                  <a:gd name="connsiteX87" fmla="*/ 461865 w 949544"/>
                  <a:gd name="connsiteY87" fmla="*/ 925963 h 4128373"/>
                  <a:gd name="connsiteX88" fmla="*/ 461865 w 949544"/>
                  <a:gd name="connsiteY88" fmla="*/ 925963 h 4128373"/>
                  <a:gd name="connsiteX89" fmla="*/ 452340 w 949544"/>
                  <a:gd name="connsiteY89" fmla="*/ 932630 h 4128373"/>
                  <a:gd name="connsiteX90" fmla="*/ 422812 w 949544"/>
                  <a:gd name="connsiteY90" fmla="*/ 916438 h 4128373"/>
                  <a:gd name="connsiteX91" fmla="*/ 457102 w 949544"/>
                  <a:gd name="connsiteY91" fmla="*/ 1122178 h 4128373"/>
                  <a:gd name="connsiteX92" fmla="*/ 471390 w 949544"/>
                  <a:gd name="connsiteY92" fmla="*/ 1290770 h 4128373"/>
                  <a:gd name="connsiteX93" fmla="*/ 486630 w 949544"/>
                  <a:gd name="connsiteY93" fmla="*/ 1396498 h 4128373"/>
                  <a:gd name="connsiteX94" fmla="*/ 491392 w 949544"/>
                  <a:gd name="connsiteY94" fmla="*/ 1451743 h 4128373"/>
                  <a:gd name="connsiteX95" fmla="*/ 490440 w 949544"/>
                  <a:gd name="connsiteY95" fmla="*/ 1473650 h 4128373"/>
                  <a:gd name="connsiteX96" fmla="*/ 489487 w 949544"/>
                  <a:gd name="connsiteY96" fmla="*/ 1476507 h 4128373"/>
                  <a:gd name="connsiteX97" fmla="*/ 490440 w 949544"/>
                  <a:gd name="connsiteY97" fmla="*/ 1475555 h 4128373"/>
                  <a:gd name="connsiteX98" fmla="*/ 495202 w 949544"/>
                  <a:gd name="connsiteY98" fmla="*/ 1470793 h 4128373"/>
                  <a:gd name="connsiteX99" fmla="*/ 531397 w 949544"/>
                  <a:gd name="connsiteY99" fmla="*/ 1491748 h 4128373"/>
                  <a:gd name="connsiteX100" fmla="*/ 481867 w 949544"/>
                  <a:gd name="connsiteY100" fmla="*/ 1091698 h 4128373"/>
                  <a:gd name="connsiteX101" fmla="*/ 448530 w 949544"/>
                  <a:gd name="connsiteY101" fmla="*/ 906913 h 4128373"/>
                  <a:gd name="connsiteX102" fmla="*/ 428527 w 949544"/>
                  <a:gd name="connsiteY102" fmla="*/ 720223 h 4128373"/>
                  <a:gd name="connsiteX103" fmla="*/ 381855 w 949544"/>
                  <a:gd name="connsiteY103" fmla="*/ 726890 h 4128373"/>
                  <a:gd name="connsiteX104" fmla="*/ 459960 w 949544"/>
                  <a:gd name="connsiteY104" fmla="*/ 1767020 h 4128373"/>
                  <a:gd name="connsiteX105" fmla="*/ 502822 w 949544"/>
                  <a:gd name="connsiteY105" fmla="*/ 2059438 h 4128373"/>
                  <a:gd name="connsiteX106" fmla="*/ 549495 w 949544"/>
                  <a:gd name="connsiteY106" fmla="*/ 2052770 h 4128373"/>
                  <a:gd name="connsiteX107" fmla="*/ 522825 w 949544"/>
                  <a:gd name="connsiteY107" fmla="*/ 1784165 h 4128373"/>
                  <a:gd name="connsiteX108" fmla="*/ 460912 w 949544"/>
                  <a:gd name="connsiteY108" fmla="*/ 1474603 h 4128373"/>
                  <a:gd name="connsiteX109" fmla="*/ 415192 w 949544"/>
                  <a:gd name="connsiteY109" fmla="*/ 1474603 h 4128373"/>
                  <a:gd name="connsiteX110" fmla="*/ 359947 w 949544"/>
                  <a:gd name="connsiteY110" fmla="*/ 1833695 h 4128373"/>
                  <a:gd name="connsiteX111" fmla="*/ 352327 w 949544"/>
                  <a:gd name="connsiteY111" fmla="*/ 2019432 h 4128373"/>
                  <a:gd name="connsiteX112" fmla="*/ 360900 w 949544"/>
                  <a:gd name="connsiteY112" fmla="*/ 2221363 h 4128373"/>
                  <a:gd name="connsiteX113" fmla="*/ 408525 w 949544"/>
                  <a:gd name="connsiteY113" fmla="*/ 2221363 h 4128373"/>
                  <a:gd name="connsiteX114" fmla="*/ 405667 w 949544"/>
                  <a:gd name="connsiteY114" fmla="*/ 1976570 h 4128373"/>
                  <a:gd name="connsiteX115" fmla="*/ 382807 w 949544"/>
                  <a:gd name="connsiteY115" fmla="*/ 1766068 h 4128373"/>
                  <a:gd name="connsiteX116" fmla="*/ 357090 w 949544"/>
                  <a:gd name="connsiteY116" fmla="*/ 1605095 h 4128373"/>
                  <a:gd name="connsiteX117" fmla="*/ 293272 w 949544"/>
                  <a:gd name="connsiteY117" fmla="*/ 1465078 h 4128373"/>
                  <a:gd name="connsiteX118" fmla="*/ 252315 w 949544"/>
                  <a:gd name="connsiteY118" fmla="*/ 1482223 h 4128373"/>
                  <a:gd name="connsiteX119" fmla="*/ 285652 w 949544"/>
                  <a:gd name="connsiteY119" fmla="*/ 2169928 h 4128373"/>
                  <a:gd name="connsiteX120" fmla="*/ 329467 w 949544"/>
                  <a:gd name="connsiteY120" fmla="*/ 2175643 h 4128373"/>
                  <a:gd name="connsiteX121" fmla="*/ 353280 w 949544"/>
                  <a:gd name="connsiteY121" fmla="*/ 2102300 h 4128373"/>
                  <a:gd name="connsiteX122" fmla="*/ 331372 w 949544"/>
                  <a:gd name="connsiteY122" fmla="*/ 2015623 h 4128373"/>
                  <a:gd name="connsiteX123" fmla="*/ 325657 w 949544"/>
                  <a:gd name="connsiteY123" fmla="*/ 1968950 h 4128373"/>
                  <a:gd name="connsiteX124" fmla="*/ 320895 w 949544"/>
                  <a:gd name="connsiteY124" fmla="*/ 1916563 h 4128373"/>
                  <a:gd name="connsiteX125" fmla="*/ 310417 w 949544"/>
                  <a:gd name="connsiteY125" fmla="*/ 1808930 h 4128373"/>
                  <a:gd name="connsiteX126" fmla="*/ 258030 w 949544"/>
                  <a:gd name="connsiteY126" fmla="*/ 1398403 h 4128373"/>
                  <a:gd name="connsiteX127" fmla="*/ 205642 w 949544"/>
                  <a:gd name="connsiteY127" fmla="*/ 1172660 h 4128373"/>
                  <a:gd name="connsiteX128" fmla="*/ 159922 w 949544"/>
                  <a:gd name="connsiteY128" fmla="*/ 1172660 h 4128373"/>
                  <a:gd name="connsiteX129" fmla="*/ 139920 w 949544"/>
                  <a:gd name="connsiteY129" fmla="*/ 1270768 h 4128373"/>
                  <a:gd name="connsiteX130" fmla="*/ 153255 w 949544"/>
                  <a:gd name="connsiteY130" fmla="*/ 1370780 h 4128373"/>
                  <a:gd name="connsiteX131" fmla="*/ 158970 w 949544"/>
                  <a:gd name="connsiteY131" fmla="*/ 1484128 h 4128373"/>
                  <a:gd name="connsiteX132" fmla="*/ 166590 w 949544"/>
                  <a:gd name="connsiteY132" fmla="*/ 1596523 h 4128373"/>
                  <a:gd name="connsiteX133" fmla="*/ 206595 w 949544"/>
                  <a:gd name="connsiteY133" fmla="*/ 2024195 h 4128373"/>
                  <a:gd name="connsiteX134" fmla="*/ 248505 w 949544"/>
                  <a:gd name="connsiteY134" fmla="*/ 2261368 h 4128373"/>
                  <a:gd name="connsiteX135" fmla="*/ 294225 w 949544"/>
                  <a:gd name="connsiteY135" fmla="*/ 2261368 h 4128373"/>
                  <a:gd name="connsiteX136" fmla="*/ 298035 w 949544"/>
                  <a:gd name="connsiteY136" fmla="*/ 1632718 h 4128373"/>
                  <a:gd name="connsiteX137" fmla="*/ 250410 w 949544"/>
                  <a:gd name="connsiteY137" fmla="*/ 1632718 h 4128373"/>
                  <a:gd name="connsiteX138" fmla="*/ 267555 w 949544"/>
                  <a:gd name="connsiteY138" fmla="*/ 2136590 h 4128373"/>
                  <a:gd name="connsiteX139" fmla="*/ 267555 w 949544"/>
                  <a:gd name="connsiteY139" fmla="*/ 2298515 h 4128373"/>
                  <a:gd name="connsiteX140" fmla="*/ 269460 w 949544"/>
                  <a:gd name="connsiteY140" fmla="*/ 2432818 h 4128373"/>
                  <a:gd name="connsiteX141" fmla="*/ 321847 w 949544"/>
                  <a:gd name="connsiteY141" fmla="*/ 2540450 h 4128373"/>
                  <a:gd name="connsiteX142" fmla="*/ 348517 w 949544"/>
                  <a:gd name="connsiteY142" fmla="*/ 2529973 h 4128373"/>
                  <a:gd name="connsiteX143" fmla="*/ 400905 w 949544"/>
                  <a:gd name="connsiteY143" fmla="*/ 2251843 h 4128373"/>
                  <a:gd name="connsiteX144" fmla="*/ 355185 w 949544"/>
                  <a:gd name="connsiteY144" fmla="*/ 2251843 h 4128373"/>
                  <a:gd name="connsiteX145" fmla="*/ 358995 w 949544"/>
                  <a:gd name="connsiteY145" fmla="*/ 2404243 h 4128373"/>
                  <a:gd name="connsiteX146" fmla="*/ 390427 w 949544"/>
                  <a:gd name="connsiteY146" fmla="*/ 2558548 h 4128373"/>
                  <a:gd name="connsiteX147" fmla="*/ 434242 w 949544"/>
                  <a:gd name="connsiteY147" fmla="*/ 2564263 h 4128373"/>
                  <a:gd name="connsiteX148" fmla="*/ 459007 w 949544"/>
                  <a:gd name="connsiteY148" fmla="*/ 2466155 h 4128373"/>
                  <a:gd name="connsiteX149" fmla="*/ 463770 w 949544"/>
                  <a:gd name="connsiteY149" fmla="*/ 2361380 h 4128373"/>
                  <a:gd name="connsiteX150" fmla="*/ 474247 w 949544"/>
                  <a:gd name="connsiteY150" fmla="*/ 2212790 h 4128373"/>
                  <a:gd name="connsiteX151" fmla="*/ 479010 w 949544"/>
                  <a:gd name="connsiteY151" fmla="*/ 2031815 h 4128373"/>
                  <a:gd name="connsiteX152" fmla="*/ 432337 w 949544"/>
                  <a:gd name="connsiteY152" fmla="*/ 2025148 h 4128373"/>
                  <a:gd name="connsiteX153" fmla="*/ 408525 w 949544"/>
                  <a:gd name="connsiteY153" fmla="*/ 2432818 h 4128373"/>
                  <a:gd name="connsiteX154" fmla="*/ 450435 w 949544"/>
                  <a:gd name="connsiteY154" fmla="*/ 2568073 h 4128373"/>
                  <a:gd name="connsiteX155" fmla="*/ 482820 w 949544"/>
                  <a:gd name="connsiteY155" fmla="*/ 2589028 h 4128373"/>
                  <a:gd name="connsiteX156" fmla="*/ 521872 w 949544"/>
                  <a:gd name="connsiteY156" fmla="*/ 2573788 h 4128373"/>
                  <a:gd name="connsiteX157" fmla="*/ 563782 w 949544"/>
                  <a:gd name="connsiteY157" fmla="*/ 2514733 h 4128373"/>
                  <a:gd name="connsiteX158" fmla="*/ 567592 w 949544"/>
                  <a:gd name="connsiteY158" fmla="*/ 2427103 h 4128373"/>
                  <a:gd name="connsiteX159" fmla="*/ 567592 w 949544"/>
                  <a:gd name="connsiteY159" fmla="*/ 2307088 h 4128373"/>
                  <a:gd name="connsiteX160" fmla="*/ 556162 w 949544"/>
                  <a:gd name="connsiteY160" fmla="*/ 2074678 h 4128373"/>
                  <a:gd name="connsiteX161" fmla="*/ 544732 w 949544"/>
                  <a:gd name="connsiteY161" fmla="*/ 1875605 h 4128373"/>
                  <a:gd name="connsiteX162" fmla="*/ 532350 w 949544"/>
                  <a:gd name="connsiteY162" fmla="*/ 1743207 h 4128373"/>
                  <a:gd name="connsiteX163" fmla="*/ 500917 w 949544"/>
                  <a:gd name="connsiteY163" fmla="*/ 1665103 h 4128373"/>
                  <a:gd name="connsiteX164" fmla="*/ 464722 w 949544"/>
                  <a:gd name="connsiteY164" fmla="*/ 1686057 h 4128373"/>
                  <a:gd name="connsiteX165" fmla="*/ 464722 w 949544"/>
                  <a:gd name="connsiteY165" fmla="*/ 2167070 h 4128373"/>
                  <a:gd name="connsiteX166" fmla="*/ 466627 w 949544"/>
                  <a:gd name="connsiteY166" fmla="*/ 2321375 h 4128373"/>
                  <a:gd name="connsiteX167" fmla="*/ 508537 w 949544"/>
                  <a:gd name="connsiteY167" fmla="*/ 2460440 h 4128373"/>
                  <a:gd name="connsiteX168" fmla="*/ 545685 w 949544"/>
                  <a:gd name="connsiteY168" fmla="*/ 2455678 h 4128373"/>
                  <a:gd name="connsiteX169" fmla="*/ 587595 w 949544"/>
                  <a:gd name="connsiteY169" fmla="*/ 2133733 h 4128373"/>
                  <a:gd name="connsiteX170" fmla="*/ 603787 w 949544"/>
                  <a:gd name="connsiteY170" fmla="*/ 1983238 h 4128373"/>
                  <a:gd name="connsiteX171" fmla="*/ 566640 w 949544"/>
                  <a:gd name="connsiteY171" fmla="*/ 1848935 h 4128373"/>
                  <a:gd name="connsiteX172" fmla="*/ 526635 w 949544"/>
                  <a:gd name="connsiteY172" fmla="*/ 1859413 h 4128373"/>
                  <a:gd name="connsiteX173" fmla="*/ 464722 w 949544"/>
                  <a:gd name="connsiteY173" fmla="*/ 2773813 h 4128373"/>
                  <a:gd name="connsiteX174" fmla="*/ 477105 w 949544"/>
                  <a:gd name="connsiteY174" fmla="*/ 2901448 h 4128373"/>
                  <a:gd name="connsiteX175" fmla="*/ 499012 w 949544"/>
                  <a:gd name="connsiteY175" fmla="*/ 3022415 h 4128373"/>
                  <a:gd name="connsiteX176" fmla="*/ 545685 w 949544"/>
                  <a:gd name="connsiteY176" fmla="*/ 3015748 h 4128373"/>
                  <a:gd name="connsiteX177" fmla="*/ 500917 w 949544"/>
                  <a:gd name="connsiteY177" fmla="*/ 2687135 h 4128373"/>
                  <a:gd name="connsiteX178" fmla="*/ 482820 w 949544"/>
                  <a:gd name="connsiteY178" fmla="*/ 2602363 h 4128373"/>
                  <a:gd name="connsiteX179" fmla="*/ 462817 w 949544"/>
                  <a:gd name="connsiteY179" fmla="*/ 2518543 h 4128373"/>
                  <a:gd name="connsiteX180" fmla="*/ 454245 w 949544"/>
                  <a:gd name="connsiteY180" fmla="*/ 2455678 h 4128373"/>
                  <a:gd name="connsiteX181" fmla="*/ 414240 w 949544"/>
                  <a:gd name="connsiteY181" fmla="*/ 2410910 h 4128373"/>
                  <a:gd name="connsiteX182" fmla="*/ 378997 w 949544"/>
                  <a:gd name="connsiteY182" fmla="*/ 2425198 h 4128373"/>
                  <a:gd name="connsiteX183" fmla="*/ 365662 w 949544"/>
                  <a:gd name="connsiteY183" fmla="*/ 2638558 h 4128373"/>
                  <a:gd name="connsiteX184" fmla="*/ 381855 w 949544"/>
                  <a:gd name="connsiteY184" fmla="*/ 2855728 h 4128373"/>
                  <a:gd name="connsiteX185" fmla="*/ 444720 w 949544"/>
                  <a:gd name="connsiteY185" fmla="*/ 3248158 h 4128373"/>
                  <a:gd name="connsiteX186" fmla="*/ 527587 w 949544"/>
                  <a:gd name="connsiteY186" fmla="*/ 3623443 h 4128373"/>
                  <a:gd name="connsiteX187" fmla="*/ 620932 w 949544"/>
                  <a:gd name="connsiteY187" fmla="*/ 3740600 h 4128373"/>
                  <a:gd name="connsiteX188" fmla="*/ 638077 w 949544"/>
                  <a:gd name="connsiteY188" fmla="*/ 3717740 h 4128373"/>
                  <a:gd name="connsiteX189" fmla="*/ 598072 w 949544"/>
                  <a:gd name="connsiteY189" fmla="*/ 3251015 h 4128373"/>
                  <a:gd name="connsiteX190" fmla="*/ 549495 w 949544"/>
                  <a:gd name="connsiteY190" fmla="*/ 2791910 h 4128373"/>
                  <a:gd name="connsiteX191" fmla="*/ 502822 w 949544"/>
                  <a:gd name="connsiteY191" fmla="*/ 2798578 h 4128373"/>
                  <a:gd name="connsiteX192" fmla="*/ 508537 w 949544"/>
                  <a:gd name="connsiteY192" fmla="*/ 2892875 h 4128373"/>
                  <a:gd name="connsiteX193" fmla="*/ 519015 w 949544"/>
                  <a:gd name="connsiteY193" fmla="*/ 2939548 h 4128373"/>
                  <a:gd name="connsiteX194" fmla="*/ 524730 w 949544"/>
                  <a:gd name="connsiteY194" fmla="*/ 2995745 h 4128373"/>
                  <a:gd name="connsiteX195" fmla="*/ 544732 w 949544"/>
                  <a:gd name="connsiteY195" fmla="*/ 3203390 h 4128373"/>
                  <a:gd name="connsiteX196" fmla="*/ 572355 w 949544"/>
                  <a:gd name="connsiteY196" fmla="*/ 3614870 h 4128373"/>
                  <a:gd name="connsiteX197" fmla="*/ 601882 w 949544"/>
                  <a:gd name="connsiteY197" fmla="*/ 3846328 h 4128373"/>
                  <a:gd name="connsiteX198" fmla="*/ 660937 w 949544"/>
                  <a:gd name="connsiteY198" fmla="*/ 3927290 h 4128373"/>
                  <a:gd name="connsiteX199" fmla="*/ 767617 w 949544"/>
                  <a:gd name="connsiteY199" fmla="*/ 3935863 h 4128373"/>
                  <a:gd name="connsiteX200" fmla="*/ 861915 w 949544"/>
                  <a:gd name="connsiteY200" fmla="*/ 3830135 h 4128373"/>
                  <a:gd name="connsiteX201" fmla="*/ 871440 w 949544"/>
                  <a:gd name="connsiteY201" fmla="*/ 3750125 h 4128373"/>
                  <a:gd name="connsiteX202" fmla="*/ 867630 w 949544"/>
                  <a:gd name="connsiteY202" fmla="*/ 3648208 h 4128373"/>
                  <a:gd name="connsiteX203" fmla="*/ 827625 w 949544"/>
                  <a:gd name="connsiteY203" fmla="*/ 3231965 h 4128373"/>
                  <a:gd name="connsiteX204" fmla="*/ 769522 w 949544"/>
                  <a:gd name="connsiteY204" fmla="*/ 2824295 h 4128373"/>
                  <a:gd name="connsiteX205" fmla="*/ 706657 w 949544"/>
                  <a:gd name="connsiteY205" fmla="*/ 2470918 h 4128373"/>
                  <a:gd name="connsiteX206" fmla="*/ 671415 w 949544"/>
                  <a:gd name="connsiteY206" fmla="*/ 2273750 h 4128373"/>
                  <a:gd name="connsiteX207" fmla="*/ 645697 w 949544"/>
                  <a:gd name="connsiteY207" fmla="*/ 2173738 h 4128373"/>
                  <a:gd name="connsiteX208" fmla="*/ 611407 w 949544"/>
                  <a:gd name="connsiteY208" fmla="*/ 2107063 h 4128373"/>
                  <a:gd name="connsiteX209" fmla="*/ 581880 w 949544"/>
                  <a:gd name="connsiteY209" fmla="*/ 2094680 h 4128373"/>
                  <a:gd name="connsiteX210" fmla="*/ 558067 w 949544"/>
                  <a:gd name="connsiteY210" fmla="*/ 2118493 h 4128373"/>
                  <a:gd name="connsiteX211" fmla="*/ 599977 w 949544"/>
                  <a:gd name="connsiteY211" fmla="*/ 2731903 h 4128373"/>
                  <a:gd name="connsiteX212" fmla="*/ 618075 w 949544"/>
                  <a:gd name="connsiteY212" fmla="*/ 3034798 h 4128373"/>
                  <a:gd name="connsiteX213" fmla="*/ 638077 w 949544"/>
                  <a:gd name="connsiteY213" fmla="*/ 3294830 h 4128373"/>
                  <a:gd name="connsiteX214" fmla="*/ 721897 w 949544"/>
                  <a:gd name="connsiteY214" fmla="*/ 3571055 h 4128373"/>
                  <a:gd name="connsiteX215" fmla="*/ 762855 w 949544"/>
                  <a:gd name="connsiteY215" fmla="*/ 3571055 h 4128373"/>
                  <a:gd name="connsiteX216" fmla="*/ 799050 w 949544"/>
                  <a:gd name="connsiteY216" fmla="*/ 3467233 h 4128373"/>
                  <a:gd name="connsiteX217" fmla="*/ 793335 w 949544"/>
                  <a:gd name="connsiteY217" fmla="*/ 3341503 h 4128373"/>
                  <a:gd name="connsiteX218" fmla="*/ 774285 w 949544"/>
                  <a:gd name="connsiteY218" fmla="*/ 3067183 h 4128373"/>
                  <a:gd name="connsiteX219" fmla="*/ 689512 w 949544"/>
                  <a:gd name="connsiteY219" fmla="*/ 2538545 h 4128373"/>
                  <a:gd name="connsiteX220" fmla="*/ 677130 w 949544"/>
                  <a:gd name="connsiteY220" fmla="*/ 2463298 h 4128373"/>
                  <a:gd name="connsiteX221" fmla="*/ 668557 w 949544"/>
                  <a:gd name="connsiteY221" fmla="*/ 2404243 h 4128373"/>
                  <a:gd name="connsiteX222" fmla="*/ 614265 w 949544"/>
                  <a:gd name="connsiteY222" fmla="*/ 2286133 h 4128373"/>
                  <a:gd name="connsiteX223" fmla="*/ 569497 w 949544"/>
                  <a:gd name="connsiteY223" fmla="*/ 2298515 h 4128373"/>
                  <a:gd name="connsiteX224" fmla="*/ 563782 w 949544"/>
                  <a:gd name="connsiteY224" fmla="*/ 2792863 h 4128373"/>
                  <a:gd name="connsiteX225" fmla="*/ 581880 w 949544"/>
                  <a:gd name="connsiteY225" fmla="*/ 3030035 h 4128373"/>
                  <a:gd name="connsiteX226" fmla="*/ 599025 w 949544"/>
                  <a:gd name="connsiteY226" fmla="*/ 3228155 h 4128373"/>
                  <a:gd name="connsiteX227" fmla="*/ 671415 w 949544"/>
                  <a:gd name="connsiteY227" fmla="*/ 3433895 h 4128373"/>
                  <a:gd name="connsiteX228" fmla="*/ 712372 w 949544"/>
                  <a:gd name="connsiteY228" fmla="*/ 3433895 h 4128373"/>
                  <a:gd name="connsiteX229" fmla="*/ 737137 w 949544"/>
                  <a:gd name="connsiteY229" fmla="*/ 3192913 h 4128373"/>
                  <a:gd name="connsiteX230" fmla="*/ 670462 w 949544"/>
                  <a:gd name="connsiteY230" fmla="*/ 2908115 h 4128373"/>
                  <a:gd name="connsiteX231" fmla="*/ 624742 w 949544"/>
                  <a:gd name="connsiteY231" fmla="*/ 2908115 h 4128373"/>
                  <a:gd name="connsiteX232" fmla="*/ 595215 w 949544"/>
                  <a:gd name="connsiteY232" fmla="*/ 3134810 h 4128373"/>
                  <a:gd name="connsiteX233" fmla="*/ 605692 w 949544"/>
                  <a:gd name="connsiteY233" fmla="*/ 3358648 h 4128373"/>
                  <a:gd name="connsiteX234" fmla="*/ 699990 w 949544"/>
                  <a:gd name="connsiteY234" fmla="*/ 3793940 h 4128373"/>
                  <a:gd name="connsiteX235" fmla="*/ 743805 w 949544"/>
                  <a:gd name="connsiteY235" fmla="*/ 3788225 h 4128373"/>
                  <a:gd name="connsiteX236" fmla="*/ 750472 w 949544"/>
                  <a:gd name="connsiteY236" fmla="*/ 3448183 h 4128373"/>
                  <a:gd name="connsiteX237" fmla="*/ 658080 w 949544"/>
                  <a:gd name="connsiteY237" fmla="*/ 3109093 h 4128373"/>
                  <a:gd name="connsiteX238" fmla="*/ 618075 w 949544"/>
                  <a:gd name="connsiteY238" fmla="*/ 3098615 h 4128373"/>
                  <a:gd name="connsiteX239" fmla="*/ 565687 w 949544"/>
                  <a:gd name="connsiteY239" fmla="*/ 3231013 h 4128373"/>
                  <a:gd name="connsiteX240" fmla="*/ 579022 w 949544"/>
                  <a:gd name="connsiteY240" fmla="*/ 3320548 h 4128373"/>
                  <a:gd name="connsiteX241" fmla="*/ 581880 w 949544"/>
                  <a:gd name="connsiteY241" fmla="*/ 3424370 h 4128373"/>
                  <a:gd name="connsiteX242" fmla="*/ 590452 w 949544"/>
                  <a:gd name="connsiteY242" fmla="*/ 3585343 h 4128373"/>
                  <a:gd name="connsiteX243" fmla="*/ 603787 w 949544"/>
                  <a:gd name="connsiteY243" fmla="*/ 3724408 h 4128373"/>
                  <a:gd name="connsiteX244" fmla="*/ 669510 w 949544"/>
                  <a:gd name="connsiteY244" fmla="*/ 3851090 h 4128373"/>
                  <a:gd name="connsiteX245" fmla="*/ 710467 w 949544"/>
                  <a:gd name="connsiteY245" fmla="*/ 3833945 h 4128373"/>
                  <a:gd name="connsiteX246" fmla="*/ 668557 w 949544"/>
                  <a:gd name="connsiteY246" fmla="*/ 3482473 h 4128373"/>
                  <a:gd name="connsiteX247" fmla="*/ 628552 w 949544"/>
                  <a:gd name="connsiteY247" fmla="*/ 3471995 h 4128373"/>
                  <a:gd name="connsiteX248" fmla="*/ 602835 w 949544"/>
                  <a:gd name="connsiteY248" fmla="*/ 3568198 h 4128373"/>
                  <a:gd name="connsiteX249" fmla="*/ 625695 w 949544"/>
                  <a:gd name="connsiteY249" fmla="*/ 3692975 h 4128373"/>
                  <a:gd name="connsiteX250" fmla="*/ 707610 w 949544"/>
                  <a:gd name="connsiteY250" fmla="*/ 3931100 h 4128373"/>
                  <a:gd name="connsiteX251" fmla="*/ 747615 w 949544"/>
                  <a:gd name="connsiteY251" fmla="*/ 3920623 h 4128373"/>
                  <a:gd name="connsiteX252" fmla="*/ 716182 w 949544"/>
                  <a:gd name="connsiteY252" fmla="*/ 3556768 h 4128373"/>
                  <a:gd name="connsiteX253" fmla="*/ 576165 w 949544"/>
                  <a:gd name="connsiteY253" fmla="*/ 3190055 h 4128373"/>
                  <a:gd name="connsiteX254" fmla="*/ 543780 w 949544"/>
                  <a:gd name="connsiteY254" fmla="*/ 3181483 h 4128373"/>
                  <a:gd name="connsiteX255" fmla="*/ 500917 w 949544"/>
                  <a:gd name="connsiteY255" fmla="*/ 3329120 h 4128373"/>
                  <a:gd name="connsiteX256" fmla="*/ 516157 w 949544"/>
                  <a:gd name="connsiteY256" fmla="*/ 3376745 h 4128373"/>
                  <a:gd name="connsiteX257" fmla="*/ 522825 w 949544"/>
                  <a:gd name="connsiteY257" fmla="*/ 3438658 h 4128373"/>
                  <a:gd name="connsiteX258" fmla="*/ 553305 w 949544"/>
                  <a:gd name="connsiteY258" fmla="*/ 3565340 h 4128373"/>
                  <a:gd name="connsiteX259" fmla="*/ 599977 w 949544"/>
                  <a:gd name="connsiteY259" fmla="*/ 3558673 h 4128373"/>
                  <a:gd name="connsiteX260" fmla="*/ 547590 w 949544"/>
                  <a:gd name="connsiteY260" fmla="*/ 2971933 h 4128373"/>
                  <a:gd name="connsiteX261" fmla="*/ 500917 w 949544"/>
                  <a:gd name="connsiteY261" fmla="*/ 2978600 h 4128373"/>
                  <a:gd name="connsiteX262" fmla="*/ 551400 w 949544"/>
                  <a:gd name="connsiteY262" fmla="*/ 3475805 h 4128373"/>
                  <a:gd name="connsiteX263" fmla="*/ 591405 w 949544"/>
                  <a:gd name="connsiteY263" fmla="*/ 3762508 h 4128373"/>
                  <a:gd name="connsiteX264" fmla="*/ 615217 w 949544"/>
                  <a:gd name="connsiteY264" fmla="*/ 3913955 h 4128373"/>
                  <a:gd name="connsiteX265" fmla="*/ 640935 w 949544"/>
                  <a:gd name="connsiteY265" fmla="*/ 4013015 h 4128373"/>
                  <a:gd name="connsiteX266" fmla="*/ 725707 w 949544"/>
                  <a:gd name="connsiteY266" fmla="*/ 4072070 h 4128373"/>
                  <a:gd name="connsiteX267" fmla="*/ 840960 w 949544"/>
                  <a:gd name="connsiteY267" fmla="*/ 4082548 h 4128373"/>
                  <a:gd name="connsiteX268" fmla="*/ 857152 w 949544"/>
                  <a:gd name="connsiteY268" fmla="*/ 4066355 h 4128373"/>
                  <a:gd name="connsiteX269" fmla="*/ 845722 w 949544"/>
                  <a:gd name="connsiteY269" fmla="*/ 3537718 h 4128373"/>
                  <a:gd name="connsiteX270" fmla="*/ 769522 w 949544"/>
                  <a:gd name="connsiteY270" fmla="*/ 3007175 h 4128373"/>
                  <a:gd name="connsiteX271" fmla="*/ 731422 w 949544"/>
                  <a:gd name="connsiteY271" fmla="*/ 2695708 h 4128373"/>
                  <a:gd name="connsiteX272" fmla="*/ 684750 w 949544"/>
                  <a:gd name="connsiteY272" fmla="*/ 2702375 h 4128373"/>
                  <a:gd name="connsiteX273" fmla="*/ 820957 w 949544"/>
                  <a:gd name="connsiteY273" fmla="*/ 3608203 h 4128373"/>
                  <a:gd name="connsiteX274" fmla="*/ 861915 w 949544"/>
                  <a:gd name="connsiteY274" fmla="*/ 3591058 h 4128373"/>
                  <a:gd name="connsiteX275" fmla="*/ 818100 w 949544"/>
                  <a:gd name="connsiteY275" fmla="*/ 3528193 h 4128373"/>
                  <a:gd name="connsiteX276" fmla="*/ 812385 w 949544"/>
                  <a:gd name="connsiteY276" fmla="*/ 3432943 h 4128373"/>
                  <a:gd name="connsiteX277" fmla="*/ 793335 w 949544"/>
                  <a:gd name="connsiteY277" fmla="*/ 3198628 h 4128373"/>
                  <a:gd name="connsiteX278" fmla="*/ 762855 w 949544"/>
                  <a:gd name="connsiteY278" fmla="*/ 3221488 h 4128373"/>
                  <a:gd name="connsiteX279" fmla="*/ 763807 w 949544"/>
                  <a:gd name="connsiteY279" fmla="*/ 3222440 h 4128373"/>
                  <a:gd name="connsiteX280" fmla="*/ 771427 w 949544"/>
                  <a:gd name="connsiteY280" fmla="*/ 3230060 h 4128373"/>
                  <a:gd name="connsiteX281" fmla="*/ 783810 w 949544"/>
                  <a:gd name="connsiteY281" fmla="*/ 3249110 h 4128373"/>
                  <a:gd name="connsiteX282" fmla="*/ 807622 w 949544"/>
                  <a:gd name="connsiteY282" fmla="*/ 3307213 h 4128373"/>
                  <a:gd name="connsiteX283" fmla="*/ 846675 w 949544"/>
                  <a:gd name="connsiteY283" fmla="*/ 3468185 h 4128373"/>
                  <a:gd name="connsiteX284" fmla="*/ 883822 w 949544"/>
                  <a:gd name="connsiteY284" fmla="*/ 3689165 h 4128373"/>
                  <a:gd name="connsiteX285" fmla="*/ 900967 w 949544"/>
                  <a:gd name="connsiteY285" fmla="*/ 3786320 h 4128373"/>
                  <a:gd name="connsiteX286" fmla="*/ 902872 w 949544"/>
                  <a:gd name="connsiteY286" fmla="*/ 3828230 h 4128373"/>
                  <a:gd name="connsiteX287" fmla="*/ 900967 w 949544"/>
                  <a:gd name="connsiteY287" fmla="*/ 3841565 h 4128373"/>
                  <a:gd name="connsiteX288" fmla="*/ 899062 w 949544"/>
                  <a:gd name="connsiteY288" fmla="*/ 3846328 h 4128373"/>
                  <a:gd name="connsiteX289" fmla="*/ 939068 w 949544"/>
                  <a:gd name="connsiteY289" fmla="*/ 3856805 h 4128373"/>
                  <a:gd name="connsiteX290" fmla="*/ 910492 w 949544"/>
                  <a:gd name="connsiteY290" fmla="*/ 3752030 h 4128373"/>
                  <a:gd name="connsiteX291" fmla="*/ 864772 w 949544"/>
                  <a:gd name="connsiteY291" fmla="*/ 3752030 h 4128373"/>
                  <a:gd name="connsiteX292" fmla="*/ 854295 w 949544"/>
                  <a:gd name="connsiteY292" fmla="*/ 3868235 h 4128373"/>
                  <a:gd name="connsiteX293" fmla="*/ 803812 w 949544"/>
                  <a:gd name="connsiteY293" fmla="*/ 3940625 h 4128373"/>
                  <a:gd name="connsiteX294" fmla="*/ 830482 w 949544"/>
                  <a:gd name="connsiteY294" fmla="*/ 3951103 h 4128373"/>
                  <a:gd name="connsiteX295" fmla="*/ 762855 w 949544"/>
                  <a:gd name="connsiteY295" fmla="*/ 3823468 h 4128373"/>
                  <a:gd name="connsiteX296" fmla="*/ 740947 w 949544"/>
                  <a:gd name="connsiteY296" fmla="*/ 3751078 h 4128373"/>
                  <a:gd name="connsiteX297" fmla="*/ 730470 w 949544"/>
                  <a:gd name="connsiteY297" fmla="*/ 3685355 h 4128373"/>
                  <a:gd name="connsiteX298" fmla="*/ 729517 w 949544"/>
                  <a:gd name="connsiteY298" fmla="*/ 3573913 h 4128373"/>
                  <a:gd name="connsiteX299" fmla="*/ 660937 w 949544"/>
                  <a:gd name="connsiteY299" fmla="*/ 3512953 h 4128373"/>
                  <a:gd name="connsiteX300" fmla="*/ 630457 w 949544"/>
                  <a:gd name="connsiteY300" fmla="*/ 3535813 h 4128373"/>
                  <a:gd name="connsiteX301" fmla="*/ 667605 w 949544"/>
                  <a:gd name="connsiteY301" fmla="*/ 3760603 h 4128373"/>
                  <a:gd name="connsiteX302" fmla="*/ 713325 w 949544"/>
                  <a:gd name="connsiteY302" fmla="*/ 3748220 h 4128373"/>
                  <a:gd name="connsiteX303" fmla="*/ 659985 w 949544"/>
                  <a:gd name="connsiteY303" fmla="*/ 3632968 h 4128373"/>
                  <a:gd name="connsiteX304" fmla="*/ 627600 w 949544"/>
                  <a:gd name="connsiteY304" fmla="*/ 3624395 h 4128373"/>
                  <a:gd name="connsiteX305" fmla="*/ 580927 w 949544"/>
                  <a:gd name="connsiteY305" fmla="*/ 3773938 h 4128373"/>
                  <a:gd name="connsiteX306" fmla="*/ 592357 w 949544"/>
                  <a:gd name="connsiteY306" fmla="*/ 3818705 h 4128373"/>
                  <a:gd name="connsiteX307" fmla="*/ 599025 w 949544"/>
                  <a:gd name="connsiteY307" fmla="*/ 3877760 h 4128373"/>
                  <a:gd name="connsiteX308" fmla="*/ 623790 w 949544"/>
                  <a:gd name="connsiteY308" fmla="*/ 3994918 h 4128373"/>
                  <a:gd name="connsiteX309" fmla="*/ 669510 w 949544"/>
                  <a:gd name="connsiteY309" fmla="*/ 3994918 h 4128373"/>
                  <a:gd name="connsiteX310" fmla="*/ 671415 w 949544"/>
                  <a:gd name="connsiteY310" fmla="*/ 3933958 h 4128373"/>
                  <a:gd name="connsiteX311" fmla="*/ 624742 w 949544"/>
                  <a:gd name="connsiteY311" fmla="*/ 3940625 h 4128373"/>
                  <a:gd name="connsiteX312" fmla="*/ 661890 w 949544"/>
                  <a:gd name="connsiteY312" fmla="*/ 4066355 h 4128373"/>
                  <a:gd name="connsiteX313" fmla="*/ 777142 w 949544"/>
                  <a:gd name="connsiteY313" fmla="*/ 4128268 h 4128373"/>
                  <a:gd name="connsiteX314" fmla="*/ 855247 w 949544"/>
                  <a:gd name="connsiteY314" fmla="*/ 4063498 h 4128373"/>
                  <a:gd name="connsiteX315" fmla="*/ 850485 w 949544"/>
                  <a:gd name="connsiteY315" fmla="*/ 4001585 h 4128373"/>
                  <a:gd name="connsiteX316" fmla="*/ 836197 w 949544"/>
                  <a:gd name="connsiteY316" fmla="*/ 3917765 h 4128373"/>
                  <a:gd name="connsiteX317" fmla="*/ 798097 w 949544"/>
                  <a:gd name="connsiteY317" fmla="*/ 3694880 h 4128373"/>
                  <a:gd name="connsiteX318" fmla="*/ 750472 w 949544"/>
                  <a:gd name="connsiteY318" fmla="*/ 3694880 h 4128373"/>
                  <a:gd name="connsiteX319" fmla="*/ 782857 w 949544"/>
                  <a:gd name="connsiteY319" fmla="*/ 3896810 h 4128373"/>
                  <a:gd name="connsiteX320" fmla="*/ 800955 w 949544"/>
                  <a:gd name="connsiteY320" fmla="*/ 3996823 h 4128373"/>
                  <a:gd name="connsiteX321" fmla="*/ 806670 w 949544"/>
                  <a:gd name="connsiteY321" fmla="*/ 4059688 h 4128373"/>
                  <a:gd name="connsiteX322" fmla="*/ 718087 w 949544"/>
                  <a:gd name="connsiteY322" fmla="*/ 4059688 h 4128373"/>
                  <a:gd name="connsiteX323" fmla="*/ 670462 w 949544"/>
                  <a:gd name="connsiteY323" fmla="*/ 3940625 h 4128373"/>
                  <a:gd name="connsiteX324" fmla="*/ 623790 w 949544"/>
                  <a:gd name="connsiteY324" fmla="*/ 3947293 h 4128373"/>
                  <a:gd name="connsiteX325" fmla="*/ 621885 w 949544"/>
                  <a:gd name="connsiteY325" fmla="*/ 3982535 h 4128373"/>
                  <a:gd name="connsiteX326" fmla="*/ 667605 w 949544"/>
                  <a:gd name="connsiteY326" fmla="*/ 3982535 h 4128373"/>
                  <a:gd name="connsiteX327" fmla="*/ 645697 w 949544"/>
                  <a:gd name="connsiteY327" fmla="*/ 3887285 h 4128373"/>
                  <a:gd name="connsiteX328" fmla="*/ 639030 w 949544"/>
                  <a:gd name="connsiteY328" fmla="*/ 3837755 h 4128373"/>
                  <a:gd name="connsiteX329" fmla="*/ 635220 w 949544"/>
                  <a:gd name="connsiteY329" fmla="*/ 3790130 h 4128373"/>
                  <a:gd name="connsiteX330" fmla="*/ 618075 w 949544"/>
                  <a:gd name="connsiteY330" fmla="*/ 3715835 h 4128373"/>
                  <a:gd name="connsiteX331" fmla="*/ 649507 w 949544"/>
                  <a:gd name="connsiteY331" fmla="*/ 3666305 h 4128373"/>
                  <a:gd name="connsiteX332" fmla="*/ 617122 w 949544"/>
                  <a:gd name="connsiteY332" fmla="*/ 3657733 h 4128373"/>
                  <a:gd name="connsiteX333" fmla="*/ 665700 w 949544"/>
                  <a:gd name="connsiteY333" fmla="*/ 3761555 h 4128373"/>
                  <a:gd name="connsiteX334" fmla="*/ 711420 w 949544"/>
                  <a:gd name="connsiteY334" fmla="*/ 3749173 h 4128373"/>
                  <a:gd name="connsiteX335" fmla="*/ 676177 w 949544"/>
                  <a:gd name="connsiteY335" fmla="*/ 3536765 h 4128373"/>
                  <a:gd name="connsiteX336" fmla="*/ 645697 w 949544"/>
                  <a:gd name="connsiteY336" fmla="*/ 3559625 h 4128373"/>
                  <a:gd name="connsiteX337" fmla="*/ 687607 w 949544"/>
                  <a:gd name="connsiteY337" fmla="*/ 3611060 h 4128373"/>
                  <a:gd name="connsiteX338" fmla="*/ 684750 w 949544"/>
                  <a:gd name="connsiteY338" fmla="*/ 3663448 h 4128373"/>
                  <a:gd name="connsiteX339" fmla="*/ 679987 w 949544"/>
                  <a:gd name="connsiteY339" fmla="*/ 3695833 h 4128373"/>
                  <a:gd name="connsiteX340" fmla="*/ 685702 w 949544"/>
                  <a:gd name="connsiteY340" fmla="*/ 3730123 h 4128373"/>
                  <a:gd name="connsiteX341" fmla="*/ 787620 w 949544"/>
                  <a:gd name="connsiteY341" fmla="*/ 3975868 h 4128373"/>
                  <a:gd name="connsiteX342" fmla="*/ 814290 w 949544"/>
                  <a:gd name="connsiteY342" fmla="*/ 3986345 h 4128373"/>
                  <a:gd name="connsiteX343" fmla="*/ 908587 w 949544"/>
                  <a:gd name="connsiteY343" fmla="*/ 3764413 h 4128373"/>
                  <a:gd name="connsiteX344" fmla="*/ 862867 w 949544"/>
                  <a:gd name="connsiteY344" fmla="*/ 3764413 h 4128373"/>
                  <a:gd name="connsiteX345" fmla="*/ 891442 w 949544"/>
                  <a:gd name="connsiteY345" fmla="*/ 3869188 h 4128373"/>
                  <a:gd name="connsiteX346" fmla="*/ 931447 w 949544"/>
                  <a:gd name="connsiteY346" fmla="*/ 3879665 h 4128373"/>
                  <a:gd name="connsiteX347" fmla="*/ 949545 w 949544"/>
                  <a:gd name="connsiteY347" fmla="*/ 3814895 h 4128373"/>
                  <a:gd name="connsiteX348" fmla="*/ 938115 w 949544"/>
                  <a:gd name="connsiteY348" fmla="*/ 3720598 h 4128373"/>
                  <a:gd name="connsiteX349" fmla="*/ 916207 w 949544"/>
                  <a:gd name="connsiteY349" fmla="*/ 3606298 h 4128373"/>
                  <a:gd name="connsiteX350" fmla="*/ 853342 w 949544"/>
                  <a:gd name="connsiteY350" fmla="*/ 3297688 h 4128373"/>
                  <a:gd name="connsiteX351" fmla="*/ 774285 w 949544"/>
                  <a:gd name="connsiteY351" fmla="*/ 3176720 h 4128373"/>
                  <a:gd name="connsiteX352" fmla="*/ 743805 w 949544"/>
                  <a:gd name="connsiteY352" fmla="*/ 3199580 h 4128373"/>
                  <a:gd name="connsiteX353" fmla="*/ 742852 w 949544"/>
                  <a:gd name="connsiteY353" fmla="*/ 3330073 h 4128373"/>
                  <a:gd name="connsiteX354" fmla="*/ 752377 w 949544"/>
                  <a:gd name="connsiteY354" fmla="*/ 3392938 h 4128373"/>
                  <a:gd name="connsiteX355" fmla="*/ 759045 w 949544"/>
                  <a:gd name="connsiteY355" fmla="*/ 3423418 h 4128373"/>
                  <a:gd name="connsiteX356" fmla="*/ 767617 w 949544"/>
                  <a:gd name="connsiteY356" fmla="*/ 3451040 h 4128373"/>
                  <a:gd name="connsiteX357" fmla="*/ 764760 w 949544"/>
                  <a:gd name="connsiteY357" fmla="*/ 3501523 h 4128373"/>
                  <a:gd name="connsiteX358" fmla="*/ 773332 w 949544"/>
                  <a:gd name="connsiteY358" fmla="*/ 3549148 h 4128373"/>
                  <a:gd name="connsiteX359" fmla="*/ 827625 w 949544"/>
                  <a:gd name="connsiteY359" fmla="*/ 3625348 h 4128373"/>
                  <a:gd name="connsiteX360" fmla="*/ 868582 w 949544"/>
                  <a:gd name="connsiteY360" fmla="*/ 3608203 h 4128373"/>
                  <a:gd name="connsiteX361" fmla="*/ 730470 w 949544"/>
                  <a:gd name="connsiteY361" fmla="*/ 2689040 h 4128373"/>
                  <a:gd name="connsiteX362" fmla="*/ 683797 w 949544"/>
                  <a:gd name="connsiteY362" fmla="*/ 2695708 h 4128373"/>
                  <a:gd name="connsiteX363" fmla="*/ 752377 w 949544"/>
                  <a:gd name="connsiteY363" fmla="*/ 3236728 h 4128373"/>
                  <a:gd name="connsiteX364" fmla="*/ 821910 w 949544"/>
                  <a:gd name="connsiteY364" fmla="*/ 3757745 h 4128373"/>
                  <a:gd name="connsiteX365" fmla="*/ 811432 w 949544"/>
                  <a:gd name="connsiteY365" fmla="*/ 4054925 h 4128373"/>
                  <a:gd name="connsiteX366" fmla="*/ 827625 w 949544"/>
                  <a:gd name="connsiteY366" fmla="*/ 4038733 h 4128373"/>
                  <a:gd name="connsiteX367" fmla="*/ 737137 w 949544"/>
                  <a:gd name="connsiteY367" fmla="*/ 4028255 h 4128373"/>
                  <a:gd name="connsiteX368" fmla="*/ 676177 w 949544"/>
                  <a:gd name="connsiteY368" fmla="*/ 3979678 h 4128373"/>
                  <a:gd name="connsiteX369" fmla="*/ 656175 w 949544"/>
                  <a:gd name="connsiteY369" fmla="*/ 3879665 h 4128373"/>
                  <a:gd name="connsiteX370" fmla="*/ 635220 w 949544"/>
                  <a:gd name="connsiteY370" fmla="*/ 3740600 h 4128373"/>
                  <a:gd name="connsiteX371" fmla="*/ 598072 w 949544"/>
                  <a:gd name="connsiteY371" fmla="*/ 3471995 h 4128373"/>
                  <a:gd name="connsiteX372" fmla="*/ 563782 w 949544"/>
                  <a:gd name="connsiteY372" fmla="*/ 3242443 h 4128373"/>
                  <a:gd name="connsiteX373" fmla="*/ 548542 w 949544"/>
                  <a:gd name="connsiteY373" fmla="*/ 2981458 h 4128373"/>
                  <a:gd name="connsiteX374" fmla="*/ 501870 w 949544"/>
                  <a:gd name="connsiteY374" fmla="*/ 2988125 h 4128373"/>
                  <a:gd name="connsiteX375" fmla="*/ 552352 w 949544"/>
                  <a:gd name="connsiteY375" fmla="*/ 3562483 h 4128373"/>
                  <a:gd name="connsiteX376" fmla="*/ 599025 w 949544"/>
                  <a:gd name="connsiteY376" fmla="*/ 3555815 h 4128373"/>
                  <a:gd name="connsiteX377" fmla="*/ 572355 w 949544"/>
                  <a:gd name="connsiteY377" fmla="*/ 3454850 h 4128373"/>
                  <a:gd name="connsiteX378" fmla="*/ 564735 w 949544"/>
                  <a:gd name="connsiteY378" fmla="*/ 3401510 h 4128373"/>
                  <a:gd name="connsiteX379" fmla="*/ 559972 w 949544"/>
                  <a:gd name="connsiteY379" fmla="*/ 3347218 h 4128373"/>
                  <a:gd name="connsiteX380" fmla="*/ 534255 w 949544"/>
                  <a:gd name="connsiteY380" fmla="*/ 3270065 h 4128373"/>
                  <a:gd name="connsiteX381" fmla="*/ 566640 w 949544"/>
                  <a:gd name="connsiteY381" fmla="*/ 3225298 h 4128373"/>
                  <a:gd name="connsiteX382" fmla="*/ 534255 w 949544"/>
                  <a:gd name="connsiteY382" fmla="*/ 3216725 h 4128373"/>
                  <a:gd name="connsiteX383" fmla="*/ 667605 w 949544"/>
                  <a:gd name="connsiteY383" fmla="*/ 3564388 h 4128373"/>
                  <a:gd name="connsiteX384" fmla="*/ 700942 w 949544"/>
                  <a:gd name="connsiteY384" fmla="*/ 3910145 h 4128373"/>
                  <a:gd name="connsiteX385" fmla="*/ 740947 w 949544"/>
                  <a:gd name="connsiteY385" fmla="*/ 3899668 h 4128373"/>
                  <a:gd name="connsiteX386" fmla="*/ 693322 w 949544"/>
                  <a:gd name="connsiteY386" fmla="*/ 3791083 h 4128373"/>
                  <a:gd name="connsiteX387" fmla="*/ 673320 w 949544"/>
                  <a:gd name="connsiteY387" fmla="*/ 3691070 h 4128373"/>
                  <a:gd name="connsiteX388" fmla="*/ 651412 w 949544"/>
                  <a:gd name="connsiteY388" fmla="*/ 3587248 h 4128373"/>
                  <a:gd name="connsiteX389" fmla="*/ 661890 w 949544"/>
                  <a:gd name="connsiteY389" fmla="*/ 3507238 h 4128373"/>
                  <a:gd name="connsiteX390" fmla="*/ 621885 w 949544"/>
                  <a:gd name="connsiteY390" fmla="*/ 3496760 h 4128373"/>
                  <a:gd name="connsiteX391" fmla="*/ 661890 w 949544"/>
                  <a:gd name="connsiteY391" fmla="*/ 3835850 h 4128373"/>
                  <a:gd name="connsiteX392" fmla="*/ 702847 w 949544"/>
                  <a:gd name="connsiteY392" fmla="*/ 3818705 h 4128373"/>
                  <a:gd name="connsiteX393" fmla="*/ 645697 w 949544"/>
                  <a:gd name="connsiteY393" fmla="*/ 3689165 h 4128373"/>
                  <a:gd name="connsiteX394" fmla="*/ 636172 w 949544"/>
                  <a:gd name="connsiteY394" fmla="*/ 3535813 h 4128373"/>
                  <a:gd name="connsiteX395" fmla="*/ 626647 w 949544"/>
                  <a:gd name="connsiteY395" fmla="*/ 3302450 h 4128373"/>
                  <a:gd name="connsiteX396" fmla="*/ 613312 w 949544"/>
                  <a:gd name="connsiteY396" fmla="*/ 3206248 h 4128373"/>
                  <a:gd name="connsiteX397" fmla="*/ 651412 w 949544"/>
                  <a:gd name="connsiteY397" fmla="*/ 3133858 h 4128373"/>
                  <a:gd name="connsiteX398" fmla="*/ 611407 w 949544"/>
                  <a:gd name="connsiteY398" fmla="*/ 3123380 h 4128373"/>
                  <a:gd name="connsiteX399" fmla="*/ 701895 w 949544"/>
                  <a:gd name="connsiteY399" fmla="*/ 3447230 h 4128373"/>
                  <a:gd name="connsiteX400" fmla="*/ 698085 w 949544"/>
                  <a:gd name="connsiteY400" fmla="*/ 3776795 h 4128373"/>
                  <a:gd name="connsiteX401" fmla="*/ 741900 w 949544"/>
                  <a:gd name="connsiteY401" fmla="*/ 3771080 h 4128373"/>
                  <a:gd name="connsiteX402" fmla="*/ 654270 w 949544"/>
                  <a:gd name="connsiteY402" fmla="*/ 3352933 h 4128373"/>
                  <a:gd name="connsiteX403" fmla="*/ 644745 w 949544"/>
                  <a:gd name="connsiteY403" fmla="*/ 3139573 h 4128373"/>
                  <a:gd name="connsiteX404" fmla="*/ 672367 w 949544"/>
                  <a:gd name="connsiteY404" fmla="*/ 2922403 h 4128373"/>
                  <a:gd name="connsiteX405" fmla="*/ 626647 w 949544"/>
                  <a:gd name="connsiteY405" fmla="*/ 2922403 h 4128373"/>
                  <a:gd name="connsiteX406" fmla="*/ 689512 w 949544"/>
                  <a:gd name="connsiteY406" fmla="*/ 3186245 h 4128373"/>
                  <a:gd name="connsiteX407" fmla="*/ 673320 w 949544"/>
                  <a:gd name="connsiteY407" fmla="*/ 3411988 h 4128373"/>
                  <a:gd name="connsiteX408" fmla="*/ 714277 w 949544"/>
                  <a:gd name="connsiteY408" fmla="*/ 3411988 h 4128373"/>
                  <a:gd name="connsiteX409" fmla="*/ 631410 w 949544"/>
                  <a:gd name="connsiteY409" fmla="*/ 3041465 h 4128373"/>
                  <a:gd name="connsiteX410" fmla="*/ 603787 w 949544"/>
                  <a:gd name="connsiteY410" fmla="*/ 2570930 h 4128373"/>
                  <a:gd name="connsiteX411" fmla="*/ 618075 w 949544"/>
                  <a:gd name="connsiteY411" fmla="*/ 2300420 h 4128373"/>
                  <a:gd name="connsiteX412" fmla="*/ 573307 w 949544"/>
                  <a:gd name="connsiteY412" fmla="*/ 2312803 h 4128373"/>
                  <a:gd name="connsiteX413" fmla="*/ 619980 w 949544"/>
                  <a:gd name="connsiteY413" fmla="*/ 2409958 h 4128373"/>
                  <a:gd name="connsiteX414" fmla="*/ 637125 w 949544"/>
                  <a:gd name="connsiteY414" fmla="*/ 2523305 h 4128373"/>
                  <a:gd name="connsiteX415" fmla="*/ 687607 w 949544"/>
                  <a:gd name="connsiteY415" fmla="*/ 2773813 h 4128373"/>
                  <a:gd name="connsiteX416" fmla="*/ 744757 w 949544"/>
                  <a:gd name="connsiteY416" fmla="*/ 3291973 h 4128373"/>
                  <a:gd name="connsiteX417" fmla="*/ 747615 w 949544"/>
                  <a:gd name="connsiteY417" fmla="*/ 3363410 h 4128373"/>
                  <a:gd name="connsiteX418" fmla="*/ 754282 w 949544"/>
                  <a:gd name="connsiteY418" fmla="*/ 3429133 h 4128373"/>
                  <a:gd name="connsiteX419" fmla="*/ 722850 w 949544"/>
                  <a:gd name="connsiteY419" fmla="*/ 3549148 h 4128373"/>
                  <a:gd name="connsiteX420" fmla="*/ 763807 w 949544"/>
                  <a:gd name="connsiteY420" fmla="*/ 3549148 h 4128373"/>
                  <a:gd name="connsiteX421" fmla="*/ 668557 w 949544"/>
                  <a:gd name="connsiteY421" fmla="*/ 3056705 h 4128373"/>
                  <a:gd name="connsiteX422" fmla="*/ 631410 w 949544"/>
                  <a:gd name="connsiteY422" fmla="*/ 2459488 h 4128373"/>
                  <a:gd name="connsiteX423" fmla="*/ 607597 w 949544"/>
                  <a:gd name="connsiteY423" fmla="*/ 2120398 h 4128373"/>
                  <a:gd name="connsiteX424" fmla="*/ 583785 w 949544"/>
                  <a:gd name="connsiteY424" fmla="*/ 2144210 h 4128373"/>
                  <a:gd name="connsiteX425" fmla="*/ 578070 w 949544"/>
                  <a:gd name="connsiteY425" fmla="*/ 2142305 h 4128373"/>
                  <a:gd name="connsiteX426" fmla="*/ 582832 w 949544"/>
                  <a:gd name="connsiteY426" fmla="*/ 2148020 h 4128373"/>
                  <a:gd name="connsiteX427" fmla="*/ 597120 w 949544"/>
                  <a:gd name="connsiteY427" fmla="*/ 2176595 h 4128373"/>
                  <a:gd name="connsiteX428" fmla="*/ 622837 w 949544"/>
                  <a:gd name="connsiteY428" fmla="*/ 2266130 h 4128373"/>
                  <a:gd name="connsiteX429" fmla="*/ 659032 w 949544"/>
                  <a:gd name="connsiteY429" fmla="*/ 2460440 h 4128373"/>
                  <a:gd name="connsiteX430" fmla="*/ 707610 w 949544"/>
                  <a:gd name="connsiteY430" fmla="*/ 2732855 h 4128373"/>
                  <a:gd name="connsiteX431" fmla="*/ 765712 w 949544"/>
                  <a:gd name="connsiteY431" fmla="*/ 3112903 h 4128373"/>
                  <a:gd name="connsiteX432" fmla="*/ 809527 w 949544"/>
                  <a:gd name="connsiteY432" fmla="*/ 3506285 h 4128373"/>
                  <a:gd name="connsiteX433" fmla="*/ 824767 w 949544"/>
                  <a:gd name="connsiteY433" fmla="*/ 3698690 h 4128373"/>
                  <a:gd name="connsiteX434" fmla="*/ 825720 w 949544"/>
                  <a:gd name="connsiteY434" fmla="*/ 3782510 h 4128373"/>
                  <a:gd name="connsiteX435" fmla="*/ 802860 w 949544"/>
                  <a:gd name="connsiteY435" fmla="*/ 3848233 h 4128373"/>
                  <a:gd name="connsiteX436" fmla="*/ 709515 w 949544"/>
                  <a:gd name="connsiteY436" fmla="*/ 3896810 h 4128373"/>
                  <a:gd name="connsiteX437" fmla="*/ 654270 w 949544"/>
                  <a:gd name="connsiteY437" fmla="*/ 3846328 h 4128373"/>
                  <a:gd name="connsiteX438" fmla="*/ 624742 w 949544"/>
                  <a:gd name="connsiteY438" fmla="*/ 3660590 h 4128373"/>
                  <a:gd name="connsiteX439" fmla="*/ 596167 w 949544"/>
                  <a:gd name="connsiteY439" fmla="*/ 3229108 h 4128373"/>
                  <a:gd name="connsiteX440" fmla="*/ 575212 w 949544"/>
                  <a:gd name="connsiteY440" fmla="*/ 3009080 h 4128373"/>
                  <a:gd name="connsiteX441" fmla="*/ 561877 w 949544"/>
                  <a:gd name="connsiteY441" fmla="*/ 2903353 h 4128373"/>
                  <a:gd name="connsiteX442" fmla="*/ 551400 w 949544"/>
                  <a:gd name="connsiteY442" fmla="*/ 2800483 h 4128373"/>
                  <a:gd name="connsiteX443" fmla="*/ 504727 w 949544"/>
                  <a:gd name="connsiteY443" fmla="*/ 2807150 h 4128373"/>
                  <a:gd name="connsiteX444" fmla="*/ 552352 w 949544"/>
                  <a:gd name="connsiteY444" fmla="*/ 3261493 h 4128373"/>
                  <a:gd name="connsiteX445" fmla="*/ 591405 w 949544"/>
                  <a:gd name="connsiteY445" fmla="*/ 3719645 h 4128373"/>
                  <a:gd name="connsiteX446" fmla="*/ 608550 w 949544"/>
                  <a:gd name="connsiteY446" fmla="*/ 3696785 h 4128373"/>
                  <a:gd name="connsiteX447" fmla="*/ 611407 w 949544"/>
                  <a:gd name="connsiteY447" fmla="*/ 3696785 h 4128373"/>
                  <a:gd name="connsiteX448" fmla="*/ 612360 w 949544"/>
                  <a:gd name="connsiteY448" fmla="*/ 3696785 h 4128373"/>
                  <a:gd name="connsiteX449" fmla="*/ 608550 w 949544"/>
                  <a:gd name="connsiteY449" fmla="*/ 3692975 h 4128373"/>
                  <a:gd name="connsiteX450" fmla="*/ 607597 w 949544"/>
                  <a:gd name="connsiteY450" fmla="*/ 3691070 h 4128373"/>
                  <a:gd name="connsiteX451" fmla="*/ 599977 w 949544"/>
                  <a:gd name="connsiteY451" fmla="*/ 3678688 h 4128373"/>
                  <a:gd name="connsiteX452" fmla="*/ 571402 w 949544"/>
                  <a:gd name="connsiteY452" fmla="*/ 3605345 h 4128373"/>
                  <a:gd name="connsiteX453" fmla="*/ 520920 w 949544"/>
                  <a:gd name="connsiteY453" fmla="*/ 3399605 h 4128373"/>
                  <a:gd name="connsiteX454" fmla="*/ 434242 w 949544"/>
                  <a:gd name="connsiteY454" fmla="*/ 2900495 h 4128373"/>
                  <a:gd name="connsiteX455" fmla="*/ 414240 w 949544"/>
                  <a:gd name="connsiteY455" fmla="*/ 2670943 h 4128373"/>
                  <a:gd name="connsiteX456" fmla="*/ 424717 w 949544"/>
                  <a:gd name="connsiteY456" fmla="*/ 2439485 h 4128373"/>
                  <a:gd name="connsiteX457" fmla="*/ 389475 w 949544"/>
                  <a:gd name="connsiteY457" fmla="*/ 2453773 h 4128373"/>
                  <a:gd name="connsiteX458" fmla="*/ 414240 w 949544"/>
                  <a:gd name="connsiteY458" fmla="*/ 2492825 h 4128373"/>
                  <a:gd name="connsiteX459" fmla="*/ 413287 w 949544"/>
                  <a:gd name="connsiteY459" fmla="*/ 2522353 h 4128373"/>
                  <a:gd name="connsiteX460" fmla="*/ 421860 w 949544"/>
                  <a:gd name="connsiteY460" fmla="*/ 2559500 h 4128373"/>
                  <a:gd name="connsiteX461" fmla="*/ 457102 w 949544"/>
                  <a:gd name="connsiteY461" fmla="*/ 2717615 h 4128373"/>
                  <a:gd name="connsiteX462" fmla="*/ 497107 w 949544"/>
                  <a:gd name="connsiteY462" fmla="*/ 3018605 h 4128373"/>
                  <a:gd name="connsiteX463" fmla="*/ 543780 w 949544"/>
                  <a:gd name="connsiteY463" fmla="*/ 3011938 h 4128373"/>
                  <a:gd name="connsiteX464" fmla="*/ 514252 w 949544"/>
                  <a:gd name="connsiteY464" fmla="*/ 2800483 h 4128373"/>
                  <a:gd name="connsiteX465" fmla="*/ 493297 w 949544"/>
                  <a:gd name="connsiteY465" fmla="*/ 2555690 h 4128373"/>
                  <a:gd name="connsiteX466" fmla="*/ 504727 w 949544"/>
                  <a:gd name="connsiteY466" fmla="*/ 2115635 h 4128373"/>
                  <a:gd name="connsiteX467" fmla="*/ 572355 w 949544"/>
                  <a:gd name="connsiteY467" fmla="*/ 1873700 h 4128373"/>
                  <a:gd name="connsiteX468" fmla="*/ 532350 w 949544"/>
                  <a:gd name="connsiteY468" fmla="*/ 1884178 h 4128373"/>
                  <a:gd name="connsiteX469" fmla="*/ 555210 w 949544"/>
                  <a:gd name="connsiteY469" fmla="*/ 2003240 h 4128373"/>
                  <a:gd name="connsiteX470" fmla="*/ 539017 w 949544"/>
                  <a:gd name="connsiteY470" fmla="*/ 2139448 h 4128373"/>
                  <a:gd name="connsiteX471" fmla="*/ 535207 w 949544"/>
                  <a:gd name="connsiteY471" fmla="*/ 2284228 h 4128373"/>
                  <a:gd name="connsiteX472" fmla="*/ 503775 w 949544"/>
                  <a:gd name="connsiteY472" fmla="*/ 2432818 h 4128373"/>
                  <a:gd name="connsiteX473" fmla="*/ 540922 w 949544"/>
                  <a:gd name="connsiteY473" fmla="*/ 2428055 h 4128373"/>
                  <a:gd name="connsiteX474" fmla="*/ 511395 w 949544"/>
                  <a:gd name="connsiteY474" fmla="*/ 2295658 h 4128373"/>
                  <a:gd name="connsiteX475" fmla="*/ 510442 w 949544"/>
                  <a:gd name="connsiteY475" fmla="*/ 2145163 h 4128373"/>
                  <a:gd name="connsiteX476" fmla="*/ 511395 w 949544"/>
                  <a:gd name="connsiteY476" fmla="*/ 1687963 h 4128373"/>
                  <a:gd name="connsiteX477" fmla="*/ 475200 w 949544"/>
                  <a:gd name="connsiteY477" fmla="*/ 1708918 h 4128373"/>
                  <a:gd name="connsiteX478" fmla="*/ 472342 w 949544"/>
                  <a:gd name="connsiteY478" fmla="*/ 1706060 h 4128373"/>
                  <a:gd name="connsiteX479" fmla="*/ 474247 w 949544"/>
                  <a:gd name="connsiteY479" fmla="*/ 1708918 h 4128373"/>
                  <a:gd name="connsiteX480" fmla="*/ 479962 w 949544"/>
                  <a:gd name="connsiteY480" fmla="*/ 1730825 h 4128373"/>
                  <a:gd name="connsiteX481" fmla="*/ 488535 w 949544"/>
                  <a:gd name="connsiteY481" fmla="*/ 1790832 h 4128373"/>
                  <a:gd name="connsiteX482" fmla="*/ 498060 w 949544"/>
                  <a:gd name="connsiteY482" fmla="*/ 1937517 h 4128373"/>
                  <a:gd name="connsiteX483" fmla="*/ 518062 w 949544"/>
                  <a:gd name="connsiteY483" fmla="*/ 2306135 h 4128373"/>
                  <a:gd name="connsiteX484" fmla="*/ 519967 w 949544"/>
                  <a:gd name="connsiteY484" fmla="*/ 2464250 h 4128373"/>
                  <a:gd name="connsiteX485" fmla="*/ 475200 w 949544"/>
                  <a:gd name="connsiteY485" fmla="*/ 2548070 h 4128373"/>
                  <a:gd name="connsiteX486" fmla="*/ 499012 w 949544"/>
                  <a:gd name="connsiteY486" fmla="*/ 2548070 h 4128373"/>
                  <a:gd name="connsiteX487" fmla="*/ 454245 w 949544"/>
                  <a:gd name="connsiteY487" fmla="*/ 2362333 h 4128373"/>
                  <a:gd name="connsiteX488" fmla="*/ 475200 w 949544"/>
                  <a:gd name="connsiteY488" fmla="*/ 2040388 h 4128373"/>
                  <a:gd name="connsiteX489" fmla="*/ 428527 w 949544"/>
                  <a:gd name="connsiteY489" fmla="*/ 2033720 h 4128373"/>
                  <a:gd name="connsiteX490" fmla="*/ 413287 w 949544"/>
                  <a:gd name="connsiteY490" fmla="*/ 2357570 h 4128373"/>
                  <a:gd name="connsiteX491" fmla="*/ 409477 w 949544"/>
                  <a:gd name="connsiteY491" fmla="*/ 2450915 h 4128373"/>
                  <a:gd name="connsiteX492" fmla="*/ 389475 w 949544"/>
                  <a:gd name="connsiteY492" fmla="*/ 2542355 h 4128373"/>
                  <a:gd name="connsiteX493" fmla="*/ 433290 w 949544"/>
                  <a:gd name="connsiteY493" fmla="*/ 2548070 h 4128373"/>
                  <a:gd name="connsiteX494" fmla="*/ 402810 w 949544"/>
                  <a:gd name="connsiteY494" fmla="*/ 2392813 h 4128373"/>
                  <a:gd name="connsiteX495" fmla="*/ 398047 w 949544"/>
                  <a:gd name="connsiteY495" fmla="*/ 2242318 h 4128373"/>
                  <a:gd name="connsiteX496" fmla="*/ 352327 w 949544"/>
                  <a:gd name="connsiteY496" fmla="*/ 2242318 h 4128373"/>
                  <a:gd name="connsiteX497" fmla="*/ 338040 w 949544"/>
                  <a:gd name="connsiteY497" fmla="*/ 2381383 h 4128373"/>
                  <a:gd name="connsiteX498" fmla="*/ 304702 w 949544"/>
                  <a:gd name="connsiteY498" fmla="*/ 2509018 h 4128373"/>
                  <a:gd name="connsiteX499" fmla="*/ 331372 w 949544"/>
                  <a:gd name="connsiteY499" fmla="*/ 2498540 h 4128373"/>
                  <a:gd name="connsiteX500" fmla="*/ 331372 w 949544"/>
                  <a:gd name="connsiteY500" fmla="*/ 2498540 h 4128373"/>
                  <a:gd name="connsiteX501" fmla="*/ 328515 w 949544"/>
                  <a:gd name="connsiteY501" fmla="*/ 2494730 h 4128373"/>
                  <a:gd name="connsiteX502" fmla="*/ 320895 w 949544"/>
                  <a:gd name="connsiteY502" fmla="*/ 2474728 h 4128373"/>
                  <a:gd name="connsiteX503" fmla="*/ 312322 w 949544"/>
                  <a:gd name="connsiteY503" fmla="*/ 2419483 h 4128373"/>
                  <a:gd name="connsiteX504" fmla="*/ 311370 w 949544"/>
                  <a:gd name="connsiteY504" fmla="*/ 2295658 h 4128373"/>
                  <a:gd name="connsiteX505" fmla="*/ 300892 w 949544"/>
                  <a:gd name="connsiteY505" fmla="*/ 1905132 h 4128373"/>
                  <a:gd name="connsiteX506" fmla="*/ 294225 w 949544"/>
                  <a:gd name="connsiteY506" fmla="*/ 1637480 h 4128373"/>
                  <a:gd name="connsiteX507" fmla="*/ 246600 w 949544"/>
                  <a:gd name="connsiteY507" fmla="*/ 1637480 h 4128373"/>
                  <a:gd name="connsiteX508" fmla="*/ 244695 w 949544"/>
                  <a:gd name="connsiteY508" fmla="*/ 2252795 h 4128373"/>
                  <a:gd name="connsiteX509" fmla="*/ 290415 w 949544"/>
                  <a:gd name="connsiteY509" fmla="*/ 2252795 h 4128373"/>
                  <a:gd name="connsiteX510" fmla="*/ 232312 w 949544"/>
                  <a:gd name="connsiteY510" fmla="*/ 1840363 h 4128373"/>
                  <a:gd name="connsiteX511" fmla="*/ 198975 w 949544"/>
                  <a:gd name="connsiteY511" fmla="*/ 1416500 h 4128373"/>
                  <a:gd name="connsiteX512" fmla="*/ 194212 w 949544"/>
                  <a:gd name="connsiteY512" fmla="*/ 1358398 h 4128373"/>
                  <a:gd name="connsiteX513" fmla="*/ 183735 w 949544"/>
                  <a:gd name="connsiteY513" fmla="*/ 1301248 h 4128373"/>
                  <a:gd name="connsiteX514" fmla="*/ 201832 w 949544"/>
                  <a:gd name="connsiteY514" fmla="*/ 1189805 h 4128373"/>
                  <a:gd name="connsiteX515" fmla="*/ 156112 w 949544"/>
                  <a:gd name="connsiteY515" fmla="*/ 1189805 h 4128373"/>
                  <a:gd name="connsiteX516" fmla="*/ 230407 w 949544"/>
                  <a:gd name="connsiteY516" fmla="*/ 1568900 h 4128373"/>
                  <a:gd name="connsiteX517" fmla="*/ 273270 w 949544"/>
                  <a:gd name="connsiteY517" fmla="*/ 1968950 h 4128373"/>
                  <a:gd name="connsiteX518" fmla="*/ 278032 w 949544"/>
                  <a:gd name="connsiteY518" fmla="*/ 2024195 h 4128373"/>
                  <a:gd name="connsiteX519" fmla="*/ 297082 w 949544"/>
                  <a:gd name="connsiteY519" fmla="*/ 2071820 h 4128373"/>
                  <a:gd name="connsiteX520" fmla="*/ 284700 w 949544"/>
                  <a:gd name="connsiteY520" fmla="*/ 2155640 h 4128373"/>
                  <a:gd name="connsiteX521" fmla="*/ 328515 w 949544"/>
                  <a:gd name="connsiteY521" fmla="*/ 2161355 h 4128373"/>
                  <a:gd name="connsiteX522" fmla="*/ 297082 w 949544"/>
                  <a:gd name="connsiteY522" fmla="*/ 1486032 h 4128373"/>
                  <a:gd name="connsiteX523" fmla="*/ 256125 w 949544"/>
                  <a:gd name="connsiteY523" fmla="*/ 1503178 h 4128373"/>
                  <a:gd name="connsiteX524" fmla="*/ 309465 w 949544"/>
                  <a:gd name="connsiteY524" fmla="*/ 1632718 h 4128373"/>
                  <a:gd name="connsiteX525" fmla="*/ 333277 w 949544"/>
                  <a:gd name="connsiteY525" fmla="*/ 1787975 h 4128373"/>
                  <a:gd name="connsiteX526" fmla="*/ 355185 w 949544"/>
                  <a:gd name="connsiteY526" fmla="*/ 1996573 h 4128373"/>
                  <a:gd name="connsiteX527" fmla="*/ 357090 w 949544"/>
                  <a:gd name="connsiteY527" fmla="*/ 2226125 h 4128373"/>
                  <a:gd name="connsiteX528" fmla="*/ 404715 w 949544"/>
                  <a:gd name="connsiteY528" fmla="*/ 2226125 h 4128373"/>
                  <a:gd name="connsiteX529" fmla="*/ 396142 w 949544"/>
                  <a:gd name="connsiteY529" fmla="*/ 2031815 h 4128373"/>
                  <a:gd name="connsiteX530" fmla="*/ 402810 w 949544"/>
                  <a:gd name="connsiteY530" fmla="*/ 1846078 h 4128373"/>
                  <a:gd name="connsiteX531" fmla="*/ 456150 w 949544"/>
                  <a:gd name="connsiteY531" fmla="*/ 1491748 h 4128373"/>
                  <a:gd name="connsiteX532" fmla="*/ 410430 w 949544"/>
                  <a:gd name="connsiteY532" fmla="*/ 1491748 h 4128373"/>
                  <a:gd name="connsiteX533" fmla="*/ 471390 w 949544"/>
                  <a:gd name="connsiteY533" fmla="*/ 1792738 h 4128373"/>
                  <a:gd name="connsiteX534" fmla="*/ 497107 w 949544"/>
                  <a:gd name="connsiteY534" fmla="*/ 2056580 h 4128373"/>
                  <a:gd name="connsiteX535" fmla="*/ 543780 w 949544"/>
                  <a:gd name="connsiteY535" fmla="*/ 2049913 h 4128373"/>
                  <a:gd name="connsiteX536" fmla="*/ 455197 w 949544"/>
                  <a:gd name="connsiteY536" fmla="*/ 1011688 h 4128373"/>
                  <a:gd name="connsiteX537" fmla="*/ 422812 w 949544"/>
                  <a:gd name="connsiteY537" fmla="*/ 718318 h 4128373"/>
                  <a:gd name="connsiteX538" fmla="*/ 376140 w 949544"/>
                  <a:gd name="connsiteY538" fmla="*/ 724985 h 4128373"/>
                  <a:gd name="connsiteX539" fmla="*/ 428527 w 949544"/>
                  <a:gd name="connsiteY539" fmla="*/ 1093603 h 4128373"/>
                  <a:gd name="connsiteX540" fmla="*/ 479010 w 949544"/>
                  <a:gd name="connsiteY540" fmla="*/ 1497463 h 4128373"/>
                  <a:gd name="connsiteX541" fmla="*/ 515205 w 949544"/>
                  <a:gd name="connsiteY541" fmla="*/ 1518418 h 4128373"/>
                  <a:gd name="connsiteX542" fmla="*/ 532350 w 949544"/>
                  <a:gd name="connsiteY542" fmla="*/ 1426978 h 4128373"/>
                  <a:gd name="connsiteX543" fmla="*/ 515205 w 949544"/>
                  <a:gd name="connsiteY543" fmla="*/ 1300295 h 4128373"/>
                  <a:gd name="connsiteX544" fmla="*/ 500917 w 949544"/>
                  <a:gd name="connsiteY544" fmla="*/ 1136465 h 4128373"/>
                  <a:gd name="connsiteX545" fmla="*/ 463770 w 949544"/>
                  <a:gd name="connsiteY545" fmla="*/ 910723 h 4128373"/>
                  <a:gd name="connsiteX546" fmla="*/ 434242 w 949544"/>
                  <a:gd name="connsiteY546" fmla="*/ 894530 h 4128373"/>
                  <a:gd name="connsiteX547" fmla="*/ 403762 w 949544"/>
                  <a:gd name="connsiteY547" fmla="*/ 963110 h 4128373"/>
                  <a:gd name="connsiteX548" fmla="*/ 403762 w 949544"/>
                  <a:gd name="connsiteY548" fmla="*/ 1081220 h 4128373"/>
                  <a:gd name="connsiteX549" fmla="*/ 407572 w 949544"/>
                  <a:gd name="connsiteY549" fmla="*/ 1279340 h 4128373"/>
                  <a:gd name="connsiteX550" fmla="*/ 399000 w 949544"/>
                  <a:gd name="connsiteY550" fmla="*/ 1349825 h 4128373"/>
                  <a:gd name="connsiteX551" fmla="*/ 373282 w 949544"/>
                  <a:gd name="connsiteY551" fmla="*/ 1389830 h 4128373"/>
                  <a:gd name="connsiteX552" fmla="*/ 399952 w 949544"/>
                  <a:gd name="connsiteY552" fmla="*/ 1400307 h 4128373"/>
                  <a:gd name="connsiteX553" fmla="*/ 294225 w 949544"/>
                  <a:gd name="connsiteY553" fmla="*/ 1049788 h 4128373"/>
                  <a:gd name="connsiteX554" fmla="*/ 261840 w 949544"/>
                  <a:gd name="connsiteY554" fmla="*/ 664025 h 4128373"/>
                  <a:gd name="connsiteX555" fmla="*/ 225645 w 949544"/>
                  <a:gd name="connsiteY555" fmla="*/ 684980 h 4128373"/>
                  <a:gd name="connsiteX556" fmla="*/ 244695 w 949544"/>
                  <a:gd name="connsiteY556" fmla="*/ 731652 h 4128373"/>
                  <a:gd name="connsiteX557" fmla="*/ 255172 w 949544"/>
                  <a:gd name="connsiteY557" fmla="*/ 792613 h 4128373"/>
                  <a:gd name="connsiteX558" fmla="*/ 289462 w 949544"/>
                  <a:gd name="connsiteY558" fmla="*/ 974540 h 4128373"/>
                  <a:gd name="connsiteX559" fmla="*/ 329467 w 949544"/>
                  <a:gd name="connsiteY559" fmla="*/ 1387925 h 4128373"/>
                  <a:gd name="connsiteX560" fmla="*/ 318037 w 949544"/>
                  <a:gd name="connsiteY560" fmla="*/ 1505082 h 4128373"/>
                  <a:gd name="connsiteX561" fmla="*/ 295177 w 949544"/>
                  <a:gd name="connsiteY561" fmla="*/ 1586998 h 4128373"/>
                  <a:gd name="connsiteX562" fmla="*/ 335182 w 949544"/>
                  <a:gd name="connsiteY562" fmla="*/ 1597475 h 4128373"/>
                  <a:gd name="connsiteX563" fmla="*/ 296130 w 949544"/>
                  <a:gd name="connsiteY563" fmla="*/ 1418405 h 4128373"/>
                  <a:gd name="connsiteX564" fmla="*/ 273270 w 949544"/>
                  <a:gd name="connsiteY564" fmla="*/ 1163135 h 4128373"/>
                  <a:gd name="connsiteX565" fmla="*/ 286605 w 949544"/>
                  <a:gd name="connsiteY565" fmla="*/ 1073600 h 4128373"/>
                  <a:gd name="connsiteX566" fmla="*/ 292320 w 949544"/>
                  <a:gd name="connsiteY566" fmla="*/ 1063123 h 4128373"/>
                  <a:gd name="connsiteX567" fmla="*/ 296130 w 949544"/>
                  <a:gd name="connsiteY567" fmla="*/ 1058360 h 4128373"/>
                  <a:gd name="connsiteX568" fmla="*/ 298987 w 949544"/>
                  <a:gd name="connsiteY568" fmla="*/ 1056455 h 4128373"/>
                  <a:gd name="connsiteX569" fmla="*/ 300892 w 949544"/>
                  <a:gd name="connsiteY569" fmla="*/ 1056455 h 4128373"/>
                  <a:gd name="connsiteX570" fmla="*/ 308512 w 949544"/>
                  <a:gd name="connsiteY570" fmla="*/ 1057407 h 4128373"/>
                  <a:gd name="connsiteX571" fmla="*/ 332325 w 949544"/>
                  <a:gd name="connsiteY571" fmla="*/ 1154563 h 4128373"/>
                  <a:gd name="connsiteX572" fmla="*/ 325657 w 949544"/>
                  <a:gd name="connsiteY572" fmla="*/ 1267910 h 4128373"/>
                  <a:gd name="connsiteX573" fmla="*/ 326610 w 949544"/>
                  <a:gd name="connsiteY573" fmla="*/ 1403165 h 4128373"/>
                  <a:gd name="connsiteX574" fmla="*/ 287557 w 949544"/>
                  <a:gd name="connsiteY574" fmla="*/ 1518418 h 4128373"/>
                  <a:gd name="connsiteX575" fmla="*/ 305655 w 949544"/>
                  <a:gd name="connsiteY575" fmla="*/ 1521275 h 4128373"/>
                  <a:gd name="connsiteX576" fmla="*/ 269460 w 949544"/>
                  <a:gd name="connsiteY576" fmla="*/ 1462220 h 4128373"/>
                  <a:gd name="connsiteX577" fmla="*/ 245647 w 949544"/>
                  <a:gd name="connsiteY577" fmla="*/ 1376495 h 4128373"/>
                  <a:gd name="connsiteX578" fmla="*/ 223740 w 949544"/>
                  <a:gd name="connsiteY578" fmla="*/ 1173613 h 4128373"/>
                  <a:gd name="connsiteX579" fmla="*/ 220882 w 949544"/>
                  <a:gd name="connsiteY579" fmla="*/ 811663 h 4128373"/>
                  <a:gd name="connsiteX580" fmla="*/ 258030 w 949544"/>
                  <a:gd name="connsiteY580" fmla="*/ 614495 h 4128373"/>
                  <a:gd name="connsiteX581" fmla="*/ 235170 w 949544"/>
                  <a:gd name="connsiteY581" fmla="*/ 631640 h 4128373"/>
                  <a:gd name="connsiteX582" fmla="*/ 238027 w 949544"/>
                  <a:gd name="connsiteY582" fmla="*/ 633545 h 4128373"/>
                  <a:gd name="connsiteX583" fmla="*/ 238980 w 949544"/>
                  <a:gd name="connsiteY583" fmla="*/ 634498 h 4128373"/>
                  <a:gd name="connsiteX584" fmla="*/ 240885 w 949544"/>
                  <a:gd name="connsiteY584" fmla="*/ 636402 h 4128373"/>
                  <a:gd name="connsiteX585" fmla="*/ 253267 w 949544"/>
                  <a:gd name="connsiteY585" fmla="*/ 664025 h 4128373"/>
                  <a:gd name="connsiteX586" fmla="*/ 262792 w 949544"/>
                  <a:gd name="connsiteY586" fmla="*/ 752607 h 4128373"/>
                  <a:gd name="connsiteX587" fmla="*/ 233265 w 949544"/>
                  <a:gd name="connsiteY587" fmla="*/ 956443 h 4128373"/>
                  <a:gd name="connsiteX588" fmla="*/ 218977 w 949544"/>
                  <a:gd name="connsiteY588" fmla="*/ 992638 h 4128373"/>
                  <a:gd name="connsiteX589" fmla="*/ 210405 w 949544"/>
                  <a:gd name="connsiteY589" fmla="*/ 1006925 h 4128373"/>
                  <a:gd name="connsiteX590" fmla="*/ 206595 w 949544"/>
                  <a:gd name="connsiteY590" fmla="*/ 1009782 h 4128373"/>
                  <a:gd name="connsiteX591" fmla="*/ 242790 w 949544"/>
                  <a:gd name="connsiteY591" fmla="*/ 1030738 h 4128373"/>
                  <a:gd name="connsiteX592" fmla="*/ 260887 w 949544"/>
                  <a:gd name="connsiteY592" fmla="*/ 945013 h 4128373"/>
                  <a:gd name="connsiteX593" fmla="*/ 306607 w 949544"/>
                  <a:gd name="connsiteY593" fmla="*/ 879290 h 4128373"/>
                  <a:gd name="connsiteX594" fmla="*/ 288510 w 949544"/>
                  <a:gd name="connsiteY594" fmla="*/ 876432 h 4128373"/>
                  <a:gd name="connsiteX595" fmla="*/ 300892 w 949544"/>
                  <a:gd name="connsiteY595" fmla="*/ 917390 h 4128373"/>
                  <a:gd name="connsiteX596" fmla="*/ 317085 w 949544"/>
                  <a:gd name="connsiteY596" fmla="*/ 974540 h 4128373"/>
                  <a:gd name="connsiteX597" fmla="*/ 376140 w 949544"/>
                  <a:gd name="connsiteY597" fmla="*/ 992638 h 4128373"/>
                  <a:gd name="connsiteX598" fmla="*/ 419002 w 949544"/>
                  <a:gd name="connsiteY598" fmla="*/ 951680 h 4128373"/>
                  <a:gd name="connsiteX599" fmla="*/ 418050 w 949544"/>
                  <a:gd name="connsiteY599" fmla="*/ 832618 h 4128373"/>
                  <a:gd name="connsiteX600" fmla="*/ 378997 w 949544"/>
                  <a:gd name="connsiteY600" fmla="*/ 687838 h 4128373"/>
                  <a:gd name="connsiteX601" fmla="*/ 331372 w 949544"/>
                  <a:gd name="connsiteY601" fmla="*/ 457333 h 4128373"/>
                  <a:gd name="connsiteX602" fmla="*/ 284700 w 949544"/>
                  <a:gd name="connsiteY602" fmla="*/ 464000 h 4128373"/>
                  <a:gd name="connsiteX603" fmla="*/ 273270 w 949544"/>
                  <a:gd name="connsiteY603" fmla="*/ 727843 h 4128373"/>
                  <a:gd name="connsiteX604" fmla="*/ 251362 w 949544"/>
                  <a:gd name="connsiteY604" fmla="*/ 774515 h 4128373"/>
                  <a:gd name="connsiteX605" fmla="*/ 220882 w 949544"/>
                  <a:gd name="connsiteY605" fmla="*/ 784040 h 4128373"/>
                  <a:gd name="connsiteX606" fmla="*/ 142777 w 949544"/>
                  <a:gd name="connsiteY606" fmla="*/ 628782 h 4128373"/>
                  <a:gd name="connsiteX607" fmla="*/ 179925 w 949544"/>
                  <a:gd name="connsiteY607" fmla="*/ 490670 h 4128373"/>
                  <a:gd name="connsiteX608" fmla="*/ 198022 w 949544"/>
                  <a:gd name="connsiteY608" fmla="*/ 463048 h 4128373"/>
                  <a:gd name="connsiteX609" fmla="*/ 205642 w 949544"/>
                  <a:gd name="connsiteY609" fmla="*/ 456380 h 4128373"/>
                  <a:gd name="connsiteX610" fmla="*/ 212310 w 949544"/>
                  <a:gd name="connsiteY610" fmla="*/ 453523 h 4128373"/>
                  <a:gd name="connsiteX611" fmla="*/ 250410 w 949544"/>
                  <a:gd name="connsiteY611" fmla="*/ 516387 h 4128373"/>
                  <a:gd name="connsiteX612" fmla="*/ 244695 w 949544"/>
                  <a:gd name="connsiteY612" fmla="*/ 624020 h 4128373"/>
                  <a:gd name="connsiteX613" fmla="*/ 223740 w 949544"/>
                  <a:gd name="connsiteY613" fmla="*/ 706888 h 4128373"/>
                  <a:gd name="connsiteX614" fmla="*/ 159922 w 949544"/>
                  <a:gd name="connsiteY614" fmla="*/ 687838 h 4128373"/>
                  <a:gd name="connsiteX615" fmla="*/ 131347 w 949544"/>
                  <a:gd name="connsiteY615" fmla="*/ 603065 h 4128373"/>
                  <a:gd name="connsiteX616" fmla="*/ 160875 w 949544"/>
                  <a:gd name="connsiteY616" fmla="*/ 430662 h 4128373"/>
                  <a:gd name="connsiteX617" fmla="*/ 188497 w 949544"/>
                  <a:gd name="connsiteY617" fmla="*/ 338270 h 4128373"/>
                  <a:gd name="connsiteX618" fmla="*/ 204690 w 949544"/>
                  <a:gd name="connsiteY618" fmla="*/ 305885 h 4128373"/>
                  <a:gd name="connsiteX619" fmla="*/ 210405 w 949544"/>
                  <a:gd name="connsiteY619" fmla="*/ 299218 h 4128373"/>
                  <a:gd name="connsiteX620" fmla="*/ 214215 w 949544"/>
                  <a:gd name="connsiteY620" fmla="*/ 297312 h 4128373"/>
                  <a:gd name="connsiteX621" fmla="*/ 209452 w 949544"/>
                  <a:gd name="connsiteY621" fmla="*/ 298265 h 4128373"/>
                  <a:gd name="connsiteX622" fmla="*/ 195165 w 949544"/>
                  <a:gd name="connsiteY622" fmla="*/ 287787 h 4128373"/>
                  <a:gd name="connsiteX623" fmla="*/ 210405 w 949544"/>
                  <a:gd name="connsiteY623" fmla="*/ 348748 h 4128373"/>
                  <a:gd name="connsiteX624" fmla="*/ 223740 w 949544"/>
                  <a:gd name="connsiteY624" fmla="*/ 431615 h 4128373"/>
                  <a:gd name="connsiteX625" fmla="*/ 299940 w 949544"/>
                  <a:gd name="connsiteY625" fmla="*/ 550677 h 4128373"/>
                  <a:gd name="connsiteX626" fmla="*/ 329467 w 949544"/>
                  <a:gd name="connsiteY626" fmla="*/ 534485 h 4128373"/>
                  <a:gd name="connsiteX627" fmla="*/ 335182 w 949544"/>
                  <a:gd name="connsiteY627" fmla="*/ 438283 h 4128373"/>
                  <a:gd name="connsiteX628" fmla="*/ 333277 w 949544"/>
                  <a:gd name="connsiteY628" fmla="*/ 331602 h 4128373"/>
                  <a:gd name="connsiteX629" fmla="*/ 328515 w 949544"/>
                  <a:gd name="connsiteY629" fmla="*/ 197300 h 4128373"/>
                  <a:gd name="connsiteX630" fmla="*/ 214215 w 949544"/>
                  <a:gd name="connsiteY630" fmla="*/ 18230 h 4128373"/>
                  <a:gd name="connsiteX631" fmla="*/ 153255 w 949544"/>
                  <a:gd name="connsiteY631" fmla="*/ 87762 h 4128373"/>
                  <a:gd name="connsiteX632" fmla="*/ 130395 w 949544"/>
                  <a:gd name="connsiteY632" fmla="*/ 199205 h 4128373"/>
                  <a:gd name="connsiteX633" fmla="*/ 121822 w 949544"/>
                  <a:gd name="connsiteY633" fmla="*/ 293502 h 4128373"/>
                  <a:gd name="connsiteX634" fmla="*/ 121822 w 949544"/>
                  <a:gd name="connsiteY634" fmla="*/ 297312 h 4128373"/>
                  <a:gd name="connsiteX635" fmla="*/ 121822 w 949544"/>
                  <a:gd name="connsiteY635" fmla="*/ 299218 h 4128373"/>
                  <a:gd name="connsiteX636" fmla="*/ 111345 w 949544"/>
                  <a:gd name="connsiteY636" fmla="*/ 335412 h 4128373"/>
                  <a:gd name="connsiteX637" fmla="*/ 101820 w 949544"/>
                  <a:gd name="connsiteY637" fmla="*/ 353510 h 4128373"/>
                  <a:gd name="connsiteX638" fmla="*/ 98010 w 949544"/>
                  <a:gd name="connsiteY638" fmla="*/ 357320 h 4128373"/>
                  <a:gd name="connsiteX639" fmla="*/ 95152 w 949544"/>
                  <a:gd name="connsiteY639" fmla="*/ 359225 h 4128373"/>
                  <a:gd name="connsiteX640" fmla="*/ 93247 w 949544"/>
                  <a:gd name="connsiteY640" fmla="*/ 359225 h 4128373"/>
                  <a:gd name="connsiteX641" fmla="*/ 88485 w 949544"/>
                  <a:gd name="connsiteY641" fmla="*/ 357320 h 4128373"/>
                  <a:gd name="connsiteX642" fmla="*/ 74197 w 949544"/>
                  <a:gd name="connsiteY642" fmla="*/ 343985 h 4128373"/>
                  <a:gd name="connsiteX643" fmla="*/ 51337 w 949544"/>
                  <a:gd name="connsiteY643" fmla="*/ 299218 h 4128373"/>
                  <a:gd name="connsiteX644" fmla="*/ 56100 w 949544"/>
                  <a:gd name="connsiteY644" fmla="*/ 194443 h 4128373"/>
                  <a:gd name="connsiteX645" fmla="*/ 33240 w 949544"/>
                  <a:gd name="connsiteY645" fmla="*/ 200158 h 4128373"/>
                  <a:gd name="connsiteX646" fmla="*/ 51337 w 949544"/>
                  <a:gd name="connsiteY646" fmla="*/ 246830 h 4128373"/>
                  <a:gd name="connsiteX647" fmla="*/ 53242 w 949544"/>
                  <a:gd name="connsiteY647" fmla="*/ 306837 h 4128373"/>
                  <a:gd name="connsiteX648" fmla="*/ 100867 w 949544"/>
                  <a:gd name="connsiteY648" fmla="*/ 306837 h 4128373"/>
                  <a:gd name="connsiteX649" fmla="*/ 88485 w 949544"/>
                  <a:gd name="connsiteY649" fmla="*/ 30612 h 4128373"/>
                  <a:gd name="connsiteX650" fmla="*/ 65625 w 949544"/>
                  <a:gd name="connsiteY650" fmla="*/ 61093 h 4128373"/>
                  <a:gd name="connsiteX651" fmla="*/ 141825 w 949544"/>
                  <a:gd name="connsiteY651" fmla="*/ 99193 h 4128373"/>
                  <a:gd name="connsiteX652" fmla="*/ 181830 w 949544"/>
                  <a:gd name="connsiteY652" fmla="*/ 144912 h 4128373"/>
                  <a:gd name="connsiteX653" fmla="*/ 198975 w 949544"/>
                  <a:gd name="connsiteY653" fmla="*/ 252545 h 4128373"/>
                  <a:gd name="connsiteX654" fmla="*/ 189450 w 949544"/>
                  <a:gd name="connsiteY654" fmla="*/ 348748 h 4128373"/>
                  <a:gd name="connsiteX655" fmla="*/ 132300 w 949544"/>
                  <a:gd name="connsiteY655" fmla="*/ 342080 h 4128373"/>
                  <a:gd name="connsiteX656" fmla="*/ 100867 w 949544"/>
                  <a:gd name="connsiteY656" fmla="*/ 213493 h 4128373"/>
                  <a:gd name="connsiteX657" fmla="*/ 57052 w 949544"/>
                  <a:gd name="connsiteY657" fmla="*/ 187775 h 4128373"/>
                  <a:gd name="connsiteX658" fmla="*/ 57052 w 949544"/>
                  <a:gd name="connsiteY658" fmla="*/ 187775 h 41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949544" h="4128373">
                    <a:moveTo>
                      <a:pt x="57052" y="187775"/>
                    </a:moveTo>
                    <a:cubicBezTo>
                      <a:pt x="49432" y="240162"/>
                      <a:pt x="60862" y="300170"/>
                      <a:pt x="88485" y="345890"/>
                    </a:cubicBezTo>
                    <a:cubicBezTo>
                      <a:pt x="112297" y="384943"/>
                      <a:pt x="166590" y="419233"/>
                      <a:pt x="210405" y="387800"/>
                    </a:cubicBezTo>
                    <a:cubicBezTo>
                      <a:pt x="246600" y="361130"/>
                      <a:pt x="250410" y="305885"/>
                      <a:pt x="250410" y="264927"/>
                    </a:cubicBezTo>
                    <a:cubicBezTo>
                      <a:pt x="250410" y="220160"/>
                      <a:pt x="247552" y="170630"/>
                      <a:pt x="234217" y="127768"/>
                    </a:cubicBezTo>
                    <a:cubicBezTo>
                      <a:pt x="224692" y="96335"/>
                      <a:pt x="205642" y="70618"/>
                      <a:pt x="178972" y="51568"/>
                    </a:cubicBezTo>
                    <a:cubicBezTo>
                      <a:pt x="145635" y="28708"/>
                      <a:pt x="110392" y="5847"/>
                      <a:pt x="69435" y="133"/>
                    </a:cubicBezTo>
                    <a:cubicBezTo>
                      <a:pt x="55147" y="-1772"/>
                      <a:pt x="41812" y="17277"/>
                      <a:pt x="46575" y="30612"/>
                    </a:cubicBezTo>
                    <a:cubicBezTo>
                      <a:pt x="78007" y="114433"/>
                      <a:pt x="56100" y="207777"/>
                      <a:pt x="57052" y="294455"/>
                    </a:cubicBezTo>
                    <a:cubicBezTo>
                      <a:pt x="57052" y="324935"/>
                      <a:pt x="102772" y="324935"/>
                      <a:pt x="104677" y="294455"/>
                    </a:cubicBezTo>
                    <a:cubicBezTo>
                      <a:pt x="107535" y="245877"/>
                      <a:pt x="107535" y="161105"/>
                      <a:pt x="50385" y="142055"/>
                    </a:cubicBezTo>
                    <a:cubicBezTo>
                      <a:pt x="42765" y="140150"/>
                      <a:pt x="32287" y="142055"/>
                      <a:pt x="27525" y="147770"/>
                    </a:cubicBezTo>
                    <a:cubicBezTo>
                      <a:pt x="-18195" y="206825"/>
                      <a:pt x="-2003" y="301123"/>
                      <a:pt x="39907" y="358273"/>
                    </a:cubicBezTo>
                    <a:cubicBezTo>
                      <a:pt x="58005" y="383037"/>
                      <a:pt x="88485" y="404945"/>
                      <a:pt x="120870" y="390658"/>
                    </a:cubicBezTo>
                    <a:cubicBezTo>
                      <a:pt x="154207" y="375418"/>
                      <a:pt x="167542" y="330650"/>
                      <a:pt x="173257" y="298265"/>
                    </a:cubicBezTo>
                    <a:cubicBezTo>
                      <a:pt x="184687" y="232543"/>
                      <a:pt x="180877" y="166820"/>
                      <a:pt x="200880" y="102050"/>
                    </a:cubicBezTo>
                    <a:cubicBezTo>
                      <a:pt x="204690" y="88715"/>
                      <a:pt x="211357" y="73475"/>
                      <a:pt x="218977" y="62997"/>
                    </a:cubicBezTo>
                    <a:cubicBezTo>
                      <a:pt x="224692" y="55377"/>
                      <a:pt x="230407" y="53472"/>
                      <a:pt x="235170" y="54425"/>
                    </a:cubicBezTo>
                    <a:cubicBezTo>
                      <a:pt x="262792" y="62045"/>
                      <a:pt x="273270" y="116337"/>
                      <a:pt x="278032" y="142055"/>
                    </a:cubicBezTo>
                    <a:cubicBezTo>
                      <a:pt x="286605" y="183965"/>
                      <a:pt x="290415" y="227780"/>
                      <a:pt x="290415" y="270643"/>
                    </a:cubicBezTo>
                    <a:cubicBezTo>
                      <a:pt x="290415" y="314458"/>
                      <a:pt x="289462" y="359225"/>
                      <a:pt x="290415" y="403040"/>
                    </a:cubicBezTo>
                    <a:cubicBezTo>
                      <a:pt x="291367" y="439235"/>
                      <a:pt x="299940" y="476383"/>
                      <a:pt x="288510" y="511625"/>
                    </a:cubicBezTo>
                    <a:cubicBezTo>
                      <a:pt x="298035" y="505910"/>
                      <a:pt x="308512" y="500195"/>
                      <a:pt x="318037" y="495433"/>
                    </a:cubicBezTo>
                    <a:cubicBezTo>
                      <a:pt x="289462" y="485908"/>
                      <a:pt x="281842" y="439235"/>
                      <a:pt x="276127" y="413518"/>
                    </a:cubicBezTo>
                    <a:cubicBezTo>
                      <a:pt x="267555" y="373512"/>
                      <a:pt x="264697" y="331602"/>
                      <a:pt x="255172" y="292550"/>
                    </a:cubicBezTo>
                    <a:cubicBezTo>
                      <a:pt x="251362" y="278262"/>
                      <a:pt x="247552" y="256355"/>
                      <a:pt x="235170" y="246830"/>
                    </a:cubicBezTo>
                    <a:cubicBezTo>
                      <a:pt x="222787" y="237305"/>
                      <a:pt x="202785" y="241115"/>
                      <a:pt x="190402" y="249687"/>
                    </a:cubicBezTo>
                    <a:cubicBezTo>
                      <a:pt x="162780" y="267785"/>
                      <a:pt x="150397" y="306837"/>
                      <a:pt x="139920" y="337318"/>
                    </a:cubicBezTo>
                    <a:cubicBezTo>
                      <a:pt x="118012" y="403993"/>
                      <a:pt x="101820" y="478287"/>
                      <a:pt x="92295" y="548773"/>
                    </a:cubicBezTo>
                    <a:cubicBezTo>
                      <a:pt x="86580" y="594493"/>
                      <a:pt x="86580" y="644023"/>
                      <a:pt x="110392" y="685932"/>
                    </a:cubicBezTo>
                    <a:cubicBezTo>
                      <a:pt x="132300" y="724032"/>
                      <a:pt x="183735" y="763085"/>
                      <a:pt x="229455" y="753560"/>
                    </a:cubicBezTo>
                    <a:cubicBezTo>
                      <a:pt x="271365" y="744988"/>
                      <a:pt x="283747" y="698315"/>
                      <a:pt x="290415" y="662120"/>
                    </a:cubicBezTo>
                    <a:cubicBezTo>
                      <a:pt x="298987" y="615448"/>
                      <a:pt x="308512" y="567823"/>
                      <a:pt x="304702" y="519245"/>
                    </a:cubicBezTo>
                    <a:cubicBezTo>
                      <a:pt x="300892" y="474477"/>
                      <a:pt x="284700" y="422090"/>
                      <a:pt x="239932" y="403040"/>
                    </a:cubicBezTo>
                    <a:cubicBezTo>
                      <a:pt x="205642" y="388752"/>
                      <a:pt x="175162" y="410660"/>
                      <a:pt x="156112" y="437330"/>
                    </a:cubicBezTo>
                    <a:cubicBezTo>
                      <a:pt x="116107" y="493527"/>
                      <a:pt x="97057" y="575443"/>
                      <a:pt x="99915" y="644023"/>
                    </a:cubicBezTo>
                    <a:cubicBezTo>
                      <a:pt x="101820" y="691648"/>
                      <a:pt x="113250" y="740225"/>
                      <a:pt x="144682" y="776420"/>
                    </a:cubicBezTo>
                    <a:cubicBezTo>
                      <a:pt x="167542" y="804043"/>
                      <a:pt x="206595" y="825950"/>
                      <a:pt x="243742" y="822140"/>
                    </a:cubicBezTo>
                    <a:cubicBezTo>
                      <a:pt x="307560" y="814520"/>
                      <a:pt x="325657" y="735463"/>
                      <a:pt x="333277" y="683075"/>
                    </a:cubicBezTo>
                    <a:cubicBezTo>
                      <a:pt x="342802" y="616400"/>
                      <a:pt x="341850" y="549725"/>
                      <a:pt x="338040" y="482098"/>
                    </a:cubicBezTo>
                    <a:cubicBezTo>
                      <a:pt x="337087" y="472573"/>
                      <a:pt x="337087" y="463048"/>
                      <a:pt x="336135" y="453523"/>
                    </a:cubicBezTo>
                    <a:cubicBezTo>
                      <a:pt x="320895" y="455427"/>
                      <a:pt x="304702" y="457333"/>
                      <a:pt x="289462" y="460190"/>
                    </a:cubicBezTo>
                    <a:cubicBezTo>
                      <a:pt x="304702" y="568775"/>
                      <a:pt x="331372" y="676407"/>
                      <a:pt x="359947" y="782135"/>
                    </a:cubicBezTo>
                    <a:cubicBezTo>
                      <a:pt x="372330" y="825950"/>
                      <a:pt x="418050" y="917390"/>
                      <a:pt x="355185" y="943107"/>
                    </a:cubicBezTo>
                    <a:cubicBezTo>
                      <a:pt x="360900" y="944060"/>
                      <a:pt x="367567" y="945013"/>
                      <a:pt x="373282" y="945965"/>
                    </a:cubicBezTo>
                    <a:cubicBezTo>
                      <a:pt x="344707" y="933582"/>
                      <a:pt x="355185" y="894530"/>
                      <a:pt x="348517" y="868813"/>
                    </a:cubicBezTo>
                    <a:cubicBezTo>
                      <a:pt x="343755" y="852620"/>
                      <a:pt x="335182" y="837380"/>
                      <a:pt x="320895" y="828807"/>
                    </a:cubicBezTo>
                    <a:cubicBezTo>
                      <a:pt x="304702" y="818330"/>
                      <a:pt x="286605" y="826902"/>
                      <a:pt x="273270" y="838332"/>
                    </a:cubicBezTo>
                    <a:cubicBezTo>
                      <a:pt x="246600" y="860240"/>
                      <a:pt x="231360" y="893577"/>
                      <a:pt x="219930" y="925010"/>
                    </a:cubicBezTo>
                    <a:cubicBezTo>
                      <a:pt x="209452" y="955490"/>
                      <a:pt x="200880" y="988827"/>
                      <a:pt x="201832" y="1020260"/>
                    </a:cubicBezTo>
                    <a:cubicBezTo>
                      <a:pt x="202785" y="1037405"/>
                      <a:pt x="221835" y="1050740"/>
                      <a:pt x="238027" y="1041215"/>
                    </a:cubicBezTo>
                    <a:cubicBezTo>
                      <a:pt x="260887" y="1026927"/>
                      <a:pt x="271365" y="999305"/>
                      <a:pt x="280890" y="975493"/>
                    </a:cubicBezTo>
                    <a:cubicBezTo>
                      <a:pt x="293272" y="940250"/>
                      <a:pt x="300892" y="904055"/>
                      <a:pt x="306607" y="866907"/>
                    </a:cubicBezTo>
                    <a:cubicBezTo>
                      <a:pt x="318037" y="793565"/>
                      <a:pt x="327562" y="707840"/>
                      <a:pt x="304702" y="635450"/>
                    </a:cubicBezTo>
                    <a:cubicBezTo>
                      <a:pt x="295177" y="604970"/>
                      <a:pt x="276127" y="577348"/>
                      <a:pt x="241837" y="574490"/>
                    </a:cubicBezTo>
                    <a:cubicBezTo>
                      <a:pt x="231360" y="573538"/>
                      <a:pt x="221835" y="583063"/>
                      <a:pt x="218977" y="591635"/>
                    </a:cubicBezTo>
                    <a:cubicBezTo>
                      <a:pt x="182782" y="699268"/>
                      <a:pt x="176115" y="814520"/>
                      <a:pt x="176115" y="926915"/>
                    </a:cubicBezTo>
                    <a:cubicBezTo>
                      <a:pt x="176115" y="984065"/>
                      <a:pt x="178020" y="1041215"/>
                      <a:pt x="180877" y="1097413"/>
                    </a:cubicBezTo>
                    <a:cubicBezTo>
                      <a:pt x="182782" y="1157420"/>
                      <a:pt x="184687" y="1217428"/>
                      <a:pt x="190402" y="1277435"/>
                    </a:cubicBezTo>
                    <a:cubicBezTo>
                      <a:pt x="197070" y="1337443"/>
                      <a:pt x="208500" y="1395545"/>
                      <a:pt x="226597" y="1452695"/>
                    </a:cubicBezTo>
                    <a:cubicBezTo>
                      <a:pt x="232312" y="1472698"/>
                      <a:pt x="239932" y="1492700"/>
                      <a:pt x="250410" y="1510798"/>
                    </a:cubicBezTo>
                    <a:cubicBezTo>
                      <a:pt x="260887" y="1528895"/>
                      <a:pt x="282795" y="1558423"/>
                      <a:pt x="306607" y="1553660"/>
                    </a:cubicBezTo>
                    <a:cubicBezTo>
                      <a:pt x="338040" y="1546993"/>
                      <a:pt x="358042" y="1512703"/>
                      <a:pt x="366615" y="1485080"/>
                    </a:cubicBezTo>
                    <a:cubicBezTo>
                      <a:pt x="378045" y="1449838"/>
                      <a:pt x="379950" y="1410785"/>
                      <a:pt x="379950" y="1374590"/>
                    </a:cubicBezTo>
                    <a:cubicBezTo>
                      <a:pt x="379950" y="1340300"/>
                      <a:pt x="378045" y="1306963"/>
                      <a:pt x="378045" y="1273625"/>
                    </a:cubicBezTo>
                    <a:cubicBezTo>
                      <a:pt x="378045" y="1248860"/>
                      <a:pt x="381855" y="1224095"/>
                      <a:pt x="382807" y="1199330"/>
                    </a:cubicBezTo>
                    <a:cubicBezTo>
                      <a:pt x="385665" y="1165040"/>
                      <a:pt x="386617" y="1130750"/>
                      <a:pt x="382807" y="1097413"/>
                    </a:cubicBezTo>
                    <a:cubicBezTo>
                      <a:pt x="378997" y="1067885"/>
                      <a:pt x="372330" y="1033595"/>
                      <a:pt x="348517" y="1013593"/>
                    </a:cubicBezTo>
                    <a:cubicBezTo>
                      <a:pt x="306607" y="978350"/>
                      <a:pt x="260887" y="1009782"/>
                      <a:pt x="245647" y="1053598"/>
                    </a:cubicBezTo>
                    <a:cubicBezTo>
                      <a:pt x="227550" y="1104080"/>
                      <a:pt x="230407" y="1163135"/>
                      <a:pt x="232312" y="1216475"/>
                    </a:cubicBezTo>
                    <a:cubicBezTo>
                      <a:pt x="236122" y="1294580"/>
                      <a:pt x="246600" y="1372685"/>
                      <a:pt x="259935" y="1448885"/>
                    </a:cubicBezTo>
                    <a:cubicBezTo>
                      <a:pt x="268507" y="1499368"/>
                      <a:pt x="277080" y="1551755"/>
                      <a:pt x="294225" y="1600332"/>
                    </a:cubicBezTo>
                    <a:cubicBezTo>
                      <a:pt x="299940" y="1616525"/>
                      <a:pt x="320895" y="1624145"/>
                      <a:pt x="334230" y="1610810"/>
                    </a:cubicBezTo>
                    <a:cubicBezTo>
                      <a:pt x="355185" y="1589855"/>
                      <a:pt x="361852" y="1561280"/>
                      <a:pt x="365662" y="1532705"/>
                    </a:cubicBezTo>
                    <a:cubicBezTo>
                      <a:pt x="370425" y="1499368"/>
                      <a:pt x="375187" y="1466030"/>
                      <a:pt x="378045" y="1431740"/>
                    </a:cubicBezTo>
                    <a:cubicBezTo>
                      <a:pt x="384712" y="1355540"/>
                      <a:pt x="383760" y="1279340"/>
                      <a:pt x="377092" y="1203140"/>
                    </a:cubicBezTo>
                    <a:cubicBezTo>
                      <a:pt x="370425" y="1127893"/>
                      <a:pt x="358995" y="1053598"/>
                      <a:pt x="344707" y="979302"/>
                    </a:cubicBezTo>
                    <a:cubicBezTo>
                      <a:pt x="332325" y="910723"/>
                      <a:pt x="316132" y="843095"/>
                      <a:pt x="306607" y="774515"/>
                    </a:cubicBezTo>
                    <a:cubicBezTo>
                      <a:pt x="299940" y="727843"/>
                      <a:pt x="297082" y="665930"/>
                      <a:pt x="255172" y="635450"/>
                    </a:cubicBezTo>
                    <a:cubicBezTo>
                      <a:pt x="238980" y="623068"/>
                      <a:pt x="220882" y="640213"/>
                      <a:pt x="218977" y="656405"/>
                    </a:cubicBezTo>
                    <a:cubicBezTo>
                      <a:pt x="202785" y="790707"/>
                      <a:pt x="226597" y="924057"/>
                      <a:pt x="253267" y="1055503"/>
                    </a:cubicBezTo>
                    <a:cubicBezTo>
                      <a:pt x="278032" y="1179328"/>
                      <a:pt x="304702" y="1304105"/>
                      <a:pt x="363757" y="1417453"/>
                    </a:cubicBezTo>
                    <a:cubicBezTo>
                      <a:pt x="368520" y="1426025"/>
                      <a:pt x="380902" y="1431740"/>
                      <a:pt x="390427" y="1427930"/>
                    </a:cubicBezTo>
                    <a:cubicBezTo>
                      <a:pt x="470437" y="1402213"/>
                      <a:pt x="459960" y="1278388"/>
                      <a:pt x="460912" y="1213618"/>
                    </a:cubicBezTo>
                    <a:cubicBezTo>
                      <a:pt x="460912" y="1145990"/>
                      <a:pt x="455197" y="1078363"/>
                      <a:pt x="455197" y="1009782"/>
                    </a:cubicBezTo>
                    <a:cubicBezTo>
                      <a:pt x="455197" y="989780"/>
                      <a:pt x="455197" y="969777"/>
                      <a:pt x="457102" y="949775"/>
                    </a:cubicBezTo>
                    <a:cubicBezTo>
                      <a:pt x="458055" y="943107"/>
                      <a:pt x="458055" y="939298"/>
                      <a:pt x="459960" y="931677"/>
                    </a:cubicBezTo>
                    <a:cubicBezTo>
                      <a:pt x="460912" y="929773"/>
                      <a:pt x="460912" y="924057"/>
                      <a:pt x="461865" y="925963"/>
                    </a:cubicBezTo>
                    <a:cubicBezTo>
                      <a:pt x="462817" y="928820"/>
                      <a:pt x="459960" y="925963"/>
                      <a:pt x="461865" y="925963"/>
                    </a:cubicBezTo>
                    <a:cubicBezTo>
                      <a:pt x="462817" y="925963"/>
                      <a:pt x="451387" y="932630"/>
                      <a:pt x="452340" y="932630"/>
                    </a:cubicBezTo>
                    <a:cubicBezTo>
                      <a:pt x="442815" y="926915"/>
                      <a:pt x="432337" y="921200"/>
                      <a:pt x="422812" y="916438"/>
                    </a:cubicBezTo>
                    <a:cubicBezTo>
                      <a:pt x="441862" y="984065"/>
                      <a:pt x="451387" y="1052645"/>
                      <a:pt x="457102" y="1122178"/>
                    </a:cubicBezTo>
                    <a:cubicBezTo>
                      <a:pt x="461865" y="1178375"/>
                      <a:pt x="462817" y="1234573"/>
                      <a:pt x="471390" y="1290770"/>
                    </a:cubicBezTo>
                    <a:cubicBezTo>
                      <a:pt x="476152" y="1326013"/>
                      <a:pt x="482820" y="1361255"/>
                      <a:pt x="486630" y="1396498"/>
                    </a:cubicBezTo>
                    <a:cubicBezTo>
                      <a:pt x="488535" y="1414595"/>
                      <a:pt x="490440" y="1432693"/>
                      <a:pt x="491392" y="1451743"/>
                    </a:cubicBezTo>
                    <a:cubicBezTo>
                      <a:pt x="491392" y="1459363"/>
                      <a:pt x="491392" y="1466030"/>
                      <a:pt x="490440" y="1473650"/>
                    </a:cubicBezTo>
                    <a:cubicBezTo>
                      <a:pt x="490440" y="1468888"/>
                      <a:pt x="489487" y="1476507"/>
                      <a:pt x="489487" y="1476507"/>
                    </a:cubicBezTo>
                    <a:cubicBezTo>
                      <a:pt x="488535" y="1479365"/>
                      <a:pt x="488535" y="1479365"/>
                      <a:pt x="490440" y="1475555"/>
                    </a:cubicBezTo>
                    <a:cubicBezTo>
                      <a:pt x="491392" y="1473650"/>
                      <a:pt x="493297" y="1471745"/>
                      <a:pt x="495202" y="1470793"/>
                    </a:cubicBezTo>
                    <a:cubicBezTo>
                      <a:pt x="507585" y="1477460"/>
                      <a:pt x="519015" y="1484128"/>
                      <a:pt x="531397" y="1491748"/>
                    </a:cubicBezTo>
                    <a:cubicBezTo>
                      <a:pt x="517110" y="1358398"/>
                      <a:pt x="501870" y="1224095"/>
                      <a:pt x="481867" y="1091698"/>
                    </a:cubicBezTo>
                    <a:cubicBezTo>
                      <a:pt x="472342" y="1029785"/>
                      <a:pt x="460912" y="967873"/>
                      <a:pt x="448530" y="906913"/>
                    </a:cubicBezTo>
                    <a:cubicBezTo>
                      <a:pt x="436147" y="845000"/>
                      <a:pt x="425670" y="783088"/>
                      <a:pt x="428527" y="720223"/>
                    </a:cubicBezTo>
                    <a:cubicBezTo>
                      <a:pt x="413287" y="722127"/>
                      <a:pt x="397095" y="724032"/>
                      <a:pt x="381855" y="726890"/>
                    </a:cubicBezTo>
                    <a:cubicBezTo>
                      <a:pt x="433290" y="1071695"/>
                      <a:pt x="423765" y="1421263"/>
                      <a:pt x="459960" y="1767020"/>
                    </a:cubicBezTo>
                    <a:cubicBezTo>
                      <a:pt x="470437" y="1865128"/>
                      <a:pt x="483772" y="1962282"/>
                      <a:pt x="502822" y="2059438"/>
                    </a:cubicBezTo>
                    <a:cubicBezTo>
                      <a:pt x="508537" y="2087060"/>
                      <a:pt x="548542" y="2078488"/>
                      <a:pt x="549495" y="2052770"/>
                    </a:cubicBezTo>
                    <a:cubicBezTo>
                      <a:pt x="554257" y="1963235"/>
                      <a:pt x="536160" y="1872748"/>
                      <a:pt x="522825" y="1784165"/>
                    </a:cubicBezTo>
                    <a:cubicBezTo>
                      <a:pt x="507585" y="1680343"/>
                      <a:pt x="490440" y="1576520"/>
                      <a:pt x="460912" y="1474603"/>
                    </a:cubicBezTo>
                    <a:cubicBezTo>
                      <a:pt x="454245" y="1450790"/>
                      <a:pt x="422812" y="1452695"/>
                      <a:pt x="415192" y="1474603"/>
                    </a:cubicBezTo>
                    <a:cubicBezTo>
                      <a:pt x="375187" y="1589855"/>
                      <a:pt x="366615" y="1712728"/>
                      <a:pt x="359947" y="1833695"/>
                    </a:cubicBezTo>
                    <a:cubicBezTo>
                      <a:pt x="357090" y="1895607"/>
                      <a:pt x="352327" y="1957520"/>
                      <a:pt x="352327" y="2019432"/>
                    </a:cubicBezTo>
                    <a:cubicBezTo>
                      <a:pt x="352327" y="2087060"/>
                      <a:pt x="358042" y="2153735"/>
                      <a:pt x="360900" y="2221363"/>
                    </a:cubicBezTo>
                    <a:cubicBezTo>
                      <a:pt x="361852" y="2251843"/>
                      <a:pt x="408525" y="2251843"/>
                      <a:pt x="408525" y="2221363"/>
                    </a:cubicBezTo>
                    <a:cubicBezTo>
                      <a:pt x="409477" y="2139448"/>
                      <a:pt x="409477" y="2057532"/>
                      <a:pt x="405667" y="1976570"/>
                    </a:cubicBezTo>
                    <a:cubicBezTo>
                      <a:pt x="401857" y="1906085"/>
                      <a:pt x="392332" y="1836553"/>
                      <a:pt x="382807" y="1766068"/>
                    </a:cubicBezTo>
                    <a:cubicBezTo>
                      <a:pt x="375187" y="1711775"/>
                      <a:pt x="369472" y="1658435"/>
                      <a:pt x="357090" y="1605095"/>
                    </a:cubicBezTo>
                    <a:cubicBezTo>
                      <a:pt x="345660" y="1555565"/>
                      <a:pt x="329467" y="1503178"/>
                      <a:pt x="293272" y="1465078"/>
                    </a:cubicBezTo>
                    <a:cubicBezTo>
                      <a:pt x="278985" y="1449838"/>
                      <a:pt x="253267" y="1462220"/>
                      <a:pt x="252315" y="1482223"/>
                    </a:cubicBezTo>
                    <a:cubicBezTo>
                      <a:pt x="243742" y="1711775"/>
                      <a:pt x="245647" y="1943232"/>
                      <a:pt x="285652" y="2169928"/>
                    </a:cubicBezTo>
                    <a:cubicBezTo>
                      <a:pt x="289462" y="2191835"/>
                      <a:pt x="318990" y="2190883"/>
                      <a:pt x="329467" y="2175643"/>
                    </a:cubicBezTo>
                    <a:cubicBezTo>
                      <a:pt x="343755" y="2153735"/>
                      <a:pt x="352327" y="2128970"/>
                      <a:pt x="353280" y="2102300"/>
                    </a:cubicBezTo>
                    <a:cubicBezTo>
                      <a:pt x="354232" y="2070867"/>
                      <a:pt x="342802" y="2045150"/>
                      <a:pt x="331372" y="2015623"/>
                    </a:cubicBezTo>
                    <a:cubicBezTo>
                      <a:pt x="325657" y="2001335"/>
                      <a:pt x="326610" y="1984190"/>
                      <a:pt x="325657" y="1968950"/>
                    </a:cubicBezTo>
                    <a:cubicBezTo>
                      <a:pt x="323752" y="1951805"/>
                      <a:pt x="322800" y="1934660"/>
                      <a:pt x="320895" y="1916563"/>
                    </a:cubicBezTo>
                    <a:cubicBezTo>
                      <a:pt x="318037" y="1880367"/>
                      <a:pt x="314227" y="1845125"/>
                      <a:pt x="310417" y="1808930"/>
                    </a:cubicBezTo>
                    <a:cubicBezTo>
                      <a:pt x="296130" y="1671770"/>
                      <a:pt x="280890" y="1533657"/>
                      <a:pt x="258030" y="1398403"/>
                    </a:cubicBezTo>
                    <a:cubicBezTo>
                      <a:pt x="244695" y="1322203"/>
                      <a:pt x="228502" y="1246955"/>
                      <a:pt x="205642" y="1172660"/>
                    </a:cubicBezTo>
                    <a:cubicBezTo>
                      <a:pt x="198022" y="1148848"/>
                      <a:pt x="167542" y="1151705"/>
                      <a:pt x="159922" y="1172660"/>
                    </a:cubicBezTo>
                    <a:cubicBezTo>
                      <a:pt x="147540" y="1204093"/>
                      <a:pt x="140872" y="1237430"/>
                      <a:pt x="139920" y="1270768"/>
                    </a:cubicBezTo>
                    <a:cubicBezTo>
                      <a:pt x="138967" y="1306010"/>
                      <a:pt x="147540" y="1337443"/>
                      <a:pt x="153255" y="1370780"/>
                    </a:cubicBezTo>
                    <a:cubicBezTo>
                      <a:pt x="159922" y="1406975"/>
                      <a:pt x="157065" y="1446980"/>
                      <a:pt x="158970" y="1484128"/>
                    </a:cubicBezTo>
                    <a:cubicBezTo>
                      <a:pt x="160875" y="1521275"/>
                      <a:pt x="163732" y="1559375"/>
                      <a:pt x="166590" y="1596523"/>
                    </a:cubicBezTo>
                    <a:cubicBezTo>
                      <a:pt x="178020" y="1739398"/>
                      <a:pt x="189450" y="1882273"/>
                      <a:pt x="206595" y="2024195"/>
                    </a:cubicBezTo>
                    <a:cubicBezTo>
                      <a:pt x="216120" y="2104205"/>
                      <a:pt x="228502" y="2183263"/>
                      <a:pt x="248505" y="2261368"/>
                    </a:cubicBezTo>
                    <a:cubicBezTo>
                      <a:pt x="254220" y="2283275"/>
                      <a:pt x="290415" y="2285180"/>
                      <a:pt x="294225" y="2261368"/>
                    </a:cubicBezTo>
                    <a:cubicBezTo>
                      <a:pt x="333277" y="2052770"/>
                      <a:pt x="296130" y="1842268"/>
                      <a:pt x="298035" y="1632718"/>
                    </a:cubicBezTo>
                    <a:cubicBezTo>
                      <a:pt x="298035" y="1602238"/>
                      <a:pt x="250410" y="1602238"/>
                      <a:pt x="250410" y="1632718"/>
                    </a:cubicBezTo>
                    <a:cubicBezTo>
                      <a:pt x="249457" y="1800357"/>
                      <a:pt x="262792" y="1967998"/>
                      <a:pt x="267555" y="2136590"/>
                    </a:cubicBezTo>
                    <a:cubicBezTo>
                      <a:pt x="269460" y="2190883"/>
                      <a:pt x="269460" y="2244223"/>
                      <a:pt x="267555" y="2298515"/>
                    </a:cubicBezTo>
                    <a:cubicBezTo>
                      <a:pt x="265650" y="2343283"/>
                      <a:pt x="264697" y="2388050"/>
                      <a:pt x="269460" y="2432818"/>
                    </a:cubicBezTo>
                    <a:cubicBezTo>
                      <a:pt x="273270" y="2471870"/>
                      <a:pt x="279937" y="2524258"/>
                      <a:pt x="321847" y="2540450"/>
                    </a:cubicBezTo>
                    <a:cubicBezTo>
                      <a:pt x="332325" y="2544260"/>
                      <a:pt x="342802" y="2537593"/>
                      <a:pt x="348517" y="2529973"/>
                    </a:cubicBezTo>
                    <a:cubicBezTo>
                      <a:pt x="405667" y="2450915"/>
                      <a:pt x="380902" y="2341378"/>
                      <a:pt x="400905" y="2251843"/>
                    </a:cubicBezTo>
                    <a:cubicBezTo>
                      <a:pt x="385665" y="2251843"/>
                      <a:pt x="370425" y="2251843"/>
                      <a:pt x="355185" y="2251843"/>
                    </a:cubicBezTo>
                    <a:cubicBezTo>
                      <a:pt x="368520" y="2301373"/>
                      <a:pt x="356137" y="2353760"/>
                      <a:pt x="358995" y="2404243"/>
                    </a:cubicBezTo>
                    <a:cubicBezTo>
                      <a:pt x="361852" y="2456630"/>
                      <a:pt x="374235" y="2509018"/>
                      <a:pt x="390427" y="2558548"/>
                    </a:cubicBezTo>
                    <a:cubicBezTo>
                      <a:pt x="397095" y="2577598"/>
                      <a:pt x="422812" y="2582360"/>
                      <a:pt x="434242" y="2564263"/>
                    </a:cubicBezTo>
                    <a:cubicBezTo>
                      <a:pt x="452340" y="2535688"/>
                      <a:pt x="456150" y="2499493"/>
                      <a:pt x="459007" y="2466155"/>
                    </a:cubicBezTo>
                    <a:cubicBezTo>
                      <a:pt x="461865" y="2430913"/>
                      <a:pt x="462817" y="2395670"/>
                      <a:pt x="463770" y="2361380"/>
                    </a:cubicBezTo>
                    <a:cubicBezTo>
                      <a:pt x="465675" y="2311850"/>
                      <a:pt x="471390" y="2262320"/>
                      <a:pt x="474247" y="2212790"/>
                    </a:cubicBezTo>
                    <a:cubicBezTo>
                      <a:pt x="477105" y="2152783"/>
                      <a:pt x="479010" y="2091823"/>
                      <a:pt x="479010" y="2031815"/>
                    </a:cubicBezTo>
                    <a:cubicBezTo>
                      <a:pt x="479010" y="2006098"/>
                      <a:pt x="436147" y="1998478"/>
                      <a:pt x="432337" y="2025148"/>
                    </a:cubicBezTo>
                    <a:cubicBezTo>
                      <a:pt x="414240" y="2160403"/>
                      <a:pt x="407572" y="2295658"/>
                      <a:pt x="408525" y="2432818"/>
                    </a:cubicBezTo>
                    <a:cubicBezTo>
                      <a:pt x="408525" y="2480443"/>
                      <a:pt x="414240" y="2533783"/>
                      <a:pt x="450435" y="2568073"/>
                    </a:cubicBezTo>
                    <a:cubicBezTo>
                      <a:pt x="459007" y="2575693"/>
                      <a:pt x="471390" y="2586170"/>
                      <a:pt x="482820" y="2589028"/>
                    </a:cubicBezTo>
                    <a:cubicBezTo>
                      <a:pt x="497107" y="2592838"/>
                      <a:pt x="510442" y="2581408"/>
                      <a:pt x="521872" y="2573788"/>
                    </a:cubicBezTo>
                    <a:cubicBezTo>
                      <a:pt x="541875" y="2558548"/>
                      <a:pt x="556162" y="2538545"/>
                      <a:pt x="563782" y="2514733"/>
                    </a:cubicBezTo>
                    <a:cubicBezTo>
                      <a:pt x="573307" y="2485205"/>
                      <a:pt x="567592" y="2456630"/>
                      <a:pt x="567592" y="2427103"/>
                    </a:cubicBezTo>
                    <a:cubicBezTo>
                      <a:pt x="568545" y="2387098"/>
                      <a:pt x="568545" y="2347093"/>
                      <a:pt x="567592" y="2307088"/>
                    </a:cubicBezTo>
                    <a:cubicBezTo>
                      <a:pt x="566640" y="2229935"/>
                      <a:pt x="562830" y="2151830"/>
                      <a:pt x="556162" y="2074678"/>
                    </a:cubicBezTo>
                    <a:cubicBezTo>
                      <a:pt x="550447" y="2008003"/>
                      <a:pt x="548542" y="1942280"/>
                      <a:pt x="544732" y="1875605"/>
                    </a:cubicBezTo>
                    <a:cubicBezTo>
                      <a:pt x="541875" y="1830838"/>
                      <a:pt x="539017" y="1787023"/>
                      <a:pt x="532350" y="1743207"/>
                    </a:cubicBezTo>
                    <a:cubicBezTo>
                      <a:pt x="528540" y="1718443"/>
                      <a:pt x="524730" y="1679390"/>
                      <a:pt x="500917" y="1665103"/>
                    </a:cubicBezTo>
                    <a:cubicBezTo>
                      <a:pt x="485677" y="1655578"/>
                      <a:pt x="464722" y="1667960"/>
                      <a:pt x="464722" y="1686057"/>
                    </a:cubicBezTo>
                    <a:cubicBezTo>
                      <a:pt x="465675" y="1846078"/>
                      <a:pt x="460912" y="2007050"/>
                      <a:pt x="464722" y="2167070"/>
                    </a:cubicBezTo>
                    <a:cubicBezTo>
                      <a:pt x="465675" y="2218505"/>
                      <a:pt x="463770" y="2269940"/>
                      <a:pt x="466627" y="2321375"/>
                    </a:cubicBezTo>
                    <a:cubicBezTo>
                      <a:pt x="469485" y="2369953"/>
                      <a:pt x="477105" y="2422340"/>
                      <a:pt x="508537" y="2460440"/>
                    </a:cubicBezTo>
                    <a:cubicBezTo>
                      <a:pt x="519015" y="2472823"/>
                      <a:pt x="538065" y="2467108"/>
                      <a:pt x="545685" y="2455678"/>
                    </a:cubicBezTo>
                    <a:cubicBezTo>
                      <a:pt x="604740" y="2361380"/>
                      <a:pt x="575212" y="2238508"/>
                      <a:pt x="587595" y="2133733"/>
                    </a:cubicBezTo>
                    <a:cubicBezTo>
                      <a:pt x="594262" y="2083250"/>
                      <a:pt x="602835" y="2033720"/>
                      <a:pt x="603787" y="1983238"/>
                    </a:cubicBezTo>
                    <a:cubicBezTo>
                      <a:pt x="604740" y="1936565"/>
                      <a:pt x="599025" y="1885130"/>
                      <a:pt x="566640" y="1848935"/>
                    </a:cubicBezTo>
                    <a:cubicBezTo>
                      <a:pt x="553305" y="1834648"/>
                      <a:pt x="533302" y="1844173"/>
                      <a:pt x="526635" y="1859413"/>
                    </a:cubicBezTo>
                    <a:cubicBezTo>
                      <a:pt x="411382" y="2150878"/>
                      <a:pt x="433290" y="2469013"/>
                      <a:pt x="464722" y="2773813"/>
                    </a:cubicBezTo>
                    <a:cubicBezTo>
                      <a:pt x="469485" y="2816675"/>
                      <a:pt x="473295" y="2858585"/>
                      <a:pt x="477105" y="2901448"/>
                    </a:cubicBezTo>
                    <a:cubicBezTo>
                      <a:pt x="479962" y="2942405"/>
                      <a:pt x="484725" y="2983363"/>
                      <a:pt x="499012" y="3022415"/>
                    </a:cubicBezTo>
                    <a:cubicBezTo>
                      <a:pt x="508537" y="3047180"/>
                      <a:pt x="544732" y="3043370"/>
                      <a:pt x="545685" y="3015748"/>
                    </a:cubicBezTo>
                    <a:cubicBezTo>
                      <a:pt x="551400" y="2905258"/>
                      <a:pt x="521872" y="2794768"/>
                      <a:pt x="500917" y="2687135"/>
                    </a:cubicBezTo>
                    <a:cubicBezTo>
                      <a:pt x="495202" y="2658560"/>
                      <a:pt x="489487" y="2630938"/>
                      <a:pt x="482820" y="2602363"/>
                    </a:cubicBezTo>
                    <a:cubicBezTo>
                      <a:pt x="476152" y="2574740"/>
                      <a:pt x="464722" y="2546165"/>
                      <a:pt x="462817" y="2518543"/>
                    </a:cubicBezTo>
                    <a:cubicBezTo>
                      <a:pt x="460912" y="2496635"/>
                      <a:pt x="462817" y="2476633"/>
                      <a:pt x="454245" y="2455678"/>
                    </a:cubicBezTo>
                    <a:cubicBezTo>
                      <a:pt x="445672" y="2436628"/>
                      <a:pt x="431385" y="2422340"/>
                      <a:pt x="414240" y="2410910"/>
                    </a:cubicBezTo>
                    <a:cubicBezTo>
                      <a:pt x="401857" y="2403290"/>
                      <a:pt x="382807" y="2410910"/>
                      <a:pt x="378997" y="2425198"/>
                    </a:cubicBezTo>
                    <a:cubicBezTo>
                      <a:pt x="362805" y="2495683"/>
                      <a:pt x="362805" y="2567120"/>
                      <a:pt x="365662" y="2638558"/>
                    </a:cubicBezTo>
                    <a:cubicBezTo>
                      <a:pt x="368520" y="2710948"/>
                      <a:pt x="373282" y="2783338"/>
                      <a:pt x="381855" y="2855728"/>
                    </a:cubicBezTo>
                    <a:cubicBezTo>
                      <a:pt x="396142" y="2987173"/>
                      <a:pt x="420907" y="3117665"/>
                      <a:pt x="444720" y="3248158"/>
                    </a:cubicBezTo>
                    <a:cubicBezTo>
                      <a:pt x="468532" y="3373888"/>
                      <a:pt x="488535" y="3501523"/>
                      <a:pt x="527587" y="3623443"/>
                    </a:cubicBezTo>
                    <a:cubicBezTo>
                      <a:pt x="539017" y="3657733"/>
                      <a:pt x="565687" y="3758698"/>
                      <a:pt x="620932" y="3740600"/>
                    </a:cubicBezTo>
                    <a:cubicBezTo>
                      <a:pt x="630457" y="3737743"/>
                      <a:pt x="638077" y="3728218"/>
                      <a:pt x="638077" y="3717740"/>
                    </a:cubicBezTo>
                    <a:cubicBezTo>
                      <a:pt x="637125" y="3561530"/>
                      <a:pt x="615217" y="3406273"/>
                      <a:pt x="598072" y="3251015"/>
                    </a:cubicBezTo>
                    <a:cubicBezTo>
                      <a:pt x="581880" y="3097663"/>
                      <a:pt x="571402" y="2944310"/>
                      <a:pt x="549495" y="2791910"/>
                    </a:cubicBezTo>
                    <a:cubicBezTo>
                      <a:pt x="545685" y="2763335"/>
                      <a:pt x="505680" y="2773813"/>
                      <a:pt x="502822" y="2798578"/>
                    </a:cubicBezTo>
                    <a:cubicBezTo>
                      <a:pt x="499965" y="2830010"/>
                      <a:pt x="501870" y="2861443"/>
                      <a:pt x="508537" y="2892875"/>
                    </a:cubicBezTo>
                    <a:cubicBezTo>
                      <a:pt x="512347" y="2909068"/>
                      <a:pt x="517110" y="2923355"/>
                      <a:pt x="519015" y="2939548"/>
                    </a:cubicBezTo>
                    <a:cubicBezTo>
                      <a:pt x="520920" y="2958598"/>
                      <a:pt x="522825" y="2976695"/>
                      <a:pt x="524730" y="2995745"/>
                    </a:cubicBezTo>
                    <a:cubicBezTo>
                      <a:pt x="532350" y="3065278"/>
                      <a:pt x="539017" y="3133858"/>
                      <a:pt x="544732" y="3203390"/>
                    </a:cubicBezTo>
                    <a:cubicBezTo>
                      <a:pt x="556162" y="3340550"/>
                      <a:pt x="564735" y="3477710"/>
                      <a:pt x="572355" y="3614870"/>
                    </a:cubicBezTo>
                    <a:cubicBezTo>
                      <a:pt x="577117" y="3691070"/>
                      <a:pt x="575212" y="3773938"/>
                      <a:pt x="601882" y="3846328"/>
                    </a:cubicBezTo>
                    <a:cubicBezTo>
                      <a:pt x="613312" y="3878713"/>
                      <a:pt x="631410" y="3909193"/>
                      <a:pt x="660937" y="3927290"/>
                    </a:cubicBezTo>
                    <a:cubicBezTo>
                      <a:pt x="691417" y="3946340"/>
                      <a:pt x="734280" y="3948245"/>
                      <a:pt x="767617" y="3935863"/>
                    </a:cubicBezTo>
                    <a:cubicBezTo>
                      <a:pt x="813337" y="3918718"/>
                      <a:pt x="844770" y="3873950"/>
                      <a:pt x="861915" y="3830135"/>
                    </a:cubicBezTo>
                    <a:cubicBezTo>
                      <a:pt x="872392" y="3803465"/>
                      <a:pt x="871440" y="3778700"/>
                      <a:pt x="871440" y="3750125"/>
                    </a:cubicBezTo>
                    <a:cubicBezTo>
                      <a:pt x="871440" y="3715835"/>
                      <a:pt x="869535" y="3682498"/>
                      <a:pt x="867630" y="3648208"/>
                    </a:cubicBezTo>
                    <a:cubicBezTo>
                      <a:pt x="857152" y="3509143"/>
                      <a:pt x="844770" y="3370078"/>
                      <a:pt x="827625" y="3231965"/>
                    </a:cubicBezTo>
                    <a:cubicBezTo>
                      <a:pt x="810480" y="3095758"/>
                      <a:pt x="791430" y="2960503"/>
                      <a:pt x="769522" y="2824295"/>
                    </a:cubicBezTo>
                    <a:cubicBezTo>
                      <a:pt x="750472" y="2706185"/>
                      <a:pt x="726660" y="2589028"/>
                      <a:pt x="706657" y="2470918"/>
                    </a:cubicBezTo>
                    <a:cubicBezTo>
                      <a:pt x="695227" y="2405195"/>
                      <a:pt x="685702" y="2339473"/>
                      <a:pt x="671415" y="2273750"/>
                    </a:cubicBezTo>
                    <a:cubicBezTo>
                      <a:pt x="663795" y="2240413"/>
                      <a:pt x="656175" y="2206123"/>
                      <a:pt x="645697" y="2173738"/>
                    </a:cubicBezTo>
                    <a:cubicBezTo>
                      <a:pt x="638077" y="2150878"/>
                      <a:pt x="629505" y="2124208"/>
                      <a:pt x="611407" y="2107063"/>
                    </a:cubicBezTo>
                    <a:cubicBezTo>
                      <a:pt x="603787" y="2099443"/>
                      <a:pt x="593310" y="2094680"/>
                      <a:pt x="581880" y="2094680"/>
                    </a:cubicBezTo>
                    <a:cubicBezTo>
                      <a:pt x="569497" y="2094680"/>
                      <a:pt x="557115" y="2106110"/>
                      <a:pt x="558067" y="2118493"/>
                    </a:cubicBezTo>
                    <a:cubicBezTo>
                      <a:pt x="574260" y="2322328"/>
                      <a:pt x="587595" y="2527115"/>
                      <a:pt x="599977" y="2731903"/>
                    </a:cubicBezTo>
                    <a:cubicBezTo>
                      <a:pt x="605692" y="2832868"/>
                      <a:pt x="612360" y="2933833"/>
                      <a:pt x="618075" y="3034798"/>
                    </a:cubicBezTo>
                    <a:cubicBezTo>
                      <a:pt x="622837" y="3121475"/>
                      <a:pt x="626647" y="3209105"/>
                      <a:pt x="638077" y="3294830"/>
                    </a:cubicBezTo>
                    <a:cubicBezTo>
                      <a:pt x="650460" y="3391033"/>
                      <a:pt x="673320" y="3486283"/>
                      <a:pt x="721897" y="3571055"/>
                    </a:cubicBezTo>
                    <a:cubicBezTo>
                      <a:pt x="730470" y="3587248"/>
                      <a:pt x="753330" y="3586295"/>
                      <a:pt x="762855" y="3571055"/>
                    </a:cubicBezTo>
                    <a:cubicBezTo>
                      <a:pt x="782857" y="3539623"/>
                      <a:pt x="795240" y="3504380"/>
                      <a:pt x="799050" y="3467233"/>
                    </a:cubicBezTo>
                    <a:cubicBezTo>
                      <a:pt x="803812" y="3425323"/>
                      <a:pt x="795240" y="3383413"/>
                      <a:pt x="793335" y="3341503"/>
                    </a:cubicBezTo>
                    <a:cubicBezTo>
                      <a:pt x="789525" y="3250063"/>
                      <a:pt x="782857" y="3158623"/>
                      <a:pt x="774285" y="3067183"/>
                    </a:cubicBezTo>
                    <a:cubicBezTo>
                      <a:pt x="756187" y="2890018"/>
                      <a:pt x="729517" y="2712853"/>
                      <a:pt x="689512" y="2538545"/>
                    </a:cubicBezTo>
                    <a:cubicBezTo>
                      <a:pt x="683797" y="2512828"/>
                      <a:pt x="679035" y="2489015"/>
                      <a:pt x="677130" y="2463298"/>
                    </a:cubicBezTo>
                    <a:cubicBezTo>
                      <a:pt x="675225" y="2443295"/>
                      <a:pt x="672367" y="2423293"/>
                      <a:pt x="668557" y="2404243"/>
                    </a:cubicBezTo>
                    <a:cubicBezTo>
                      <a:pt x="658080" y="2361380"/>
                      <a:pt x="639982" y="2321375"/>
                      <a:pt x="614265" y="2286133"/>
                    </a:cubicBezTo>
                    <a:cubicBezTo>
                      <a:pt x="599977" y="2266130"/>
                      <a:pt x="572355" y="2274703"/>
                      <a:pt x="569497" y="2298515"/>
                    </a:cubicBezTo>
                    <a:cubicBezTo>
                      <a:pt x="549495" y="2462345"/>
                      <a:pt x="553305" y="2628080"/>
                      <a:pt x="563782" y="2792863"/>
                    </a:cubicBezTo>
                    <a:cubicBezTo>
                      <a:pt x="568545" y="2871920"/>
                      <a:pt x="576165" y="2950978"/>
                      <a:pt x="581880" y="3030035"/>
                    </a:cubicBezTo>
                    <a:cubicBezTo>
                      <a:pt x="586642" y="3096710"/>
                      <a:pt x="589500" y="3162433"/>
                      <a:pt x="599025" y="3228155"/>
                    </a:cubicBezTo>
                    <a:cubicBezTo>
                      <a:pt x="609502" y="3300545"/>
                      <a:pt x="630457" y="3372935"/>
                      <a:pt x="671415" y="3433895"/>
                    </a:cubicBezTo>
                    <a:cubicBezTo>
                      <a:pt x="681892" y="3448183"/>
                      <a:pt x="702847" y="3450088"/>
                      <a:pt x="712372" y="3433895"/>
                    </a:cubicBezTo>
                    <a:cubicBezTo>
                      <a:pt x="759045" y="3358648"/>
                      <a:pt x="753330" y="3276733"/>
                      <a:pt x="737137" y="3192913"/>
                    </a:cubicBezTo>
                    <a:cubicBezTo>
                      <a:pt x="719040" y="3096710"/>
                      <a:pt x="699990" y="3000508"/>
                      <a:pt x="670462" y="2908115"/>
                    </a:cubicBezTo>
                    <a:cubicBezTo>
                      <a:pt x="662842" y="2885255"/>
                      <a:pt x="632362" y="2886208"/>
                      <a:pt x="624742" y="2908115"/>
                    </a:cubicBezTo>
                    <a:cubicBezTo>
                      <a:pt x="599025" y="2980505"/>
                      <a:pt x="594262" y="3057658"/>
                      <a:pt x="595215" y="3134810"/>
                    </a:cubicBezTo>
                    <a:cubicBezTo>
                      <a:pt x="596167" y="3209105"/>
                      <a:pt x="600930" y="3284353"/>
                      <a:pt x="605692" y="3358648"/>
                    </a:cubicBezTo>
                    <a:cubicBezTo>
                      <a:pt x="615217" y="3507238"/>
                      <a:pt x="634267" y="3657733"/>
                      <a:pt x="699990" y="3793940"/>
                    </a:cubicBezTo>
                    <a:cubicBezTo>
                      <a:pt x="709515" y="3813943"/>
                      <a:pt x="737137" y="3805370"/>
                      <a:pt x="743805" y="3788225"/>
                    </a:cubicBezTo>
                    <a:cubicBezTo>
                      <a:pt x="783810" y="3678688"/>
                      <a:pt x="768570" y="3560578"/>
                      <a:pt x="750472" y="3448183"/>
                    </a:cubicBezTo>
                    <a:cubicBezTo>
                      <a:pt x="731422" y="3331978"/>
                      <a:pt x="702847" y="3217678"/>
                      <a:pt x="658080" y="3109093"/>
                    </a:cubicBezTo>
                    <a:cubicBezTo>
                      <a:pt x="651412" y="3092900"/>
                      <a:pt x="632362" y="3085280"/>
                      <a:pt x="618075" y="3098615"/>
                    </a:cubicBezTo>
                    <a:cubicBezTo>
                      <a:pt x="580927" y="3132905"/>
                      <a:pt x="561877" y="3180530"/>
                      <a:pt x="565687" y="3231013"/>
                    </a:cubicBezTo>
                    <a:cubicBezTo>
                      <a:pt x="568545" y="3261493"/>
                      <a:pt x="579022" y="3290068"/>
                      <a:pt x="579022" y="3320548"/>
                    </a:cubicBezTo>
                    <a:cubicBezTo>
                      <a:pt x="579975" y="3354838"/>
                      <a:pt x="580927" y="3390080"/>
                      <a:pt x="581880" y="3424370"/>
                    </a:cubicBezTo>
                    <a:cubicBezTo>
                      <a:pt x="584737" y="3477710"/>
                      <a:pt x="588547" y="3532003"/>
                      <a:pt x="590452" y="3585343"/>
                    </a:cubicBezTo>
                    <a:cubicBezTo>
                      <a:pt x="592357" y="3632015"/>
                      <a:pt x="594262" y="3678688"/>
                      <a:pt x="603787" y="3724408"/>
                    </a:cubicBezTo>
                    <a:cubicBezTo>
                      <a:pt x="613312" y="3771080"/>
                      <a:pt x="631410" y="3819658"/>
                      <a:pt x="669510" y="3851090"/>
                    </a:cubicBezTo>
                    <a:cubicBezTo>
                      <a:pt x="684750" y="3863473"/>
                      <a:pt x="710467" y="3856805"/>
                      <a:pt x="710467" y="3833945"/>
                    </a:cubicBezTo>
                    <a:cubicBezTo>
                      <a:pt x="707610" y="3715835"/>
                      <a:pt x="687607" y="3598678"/>
                      <a:pt x="668557" y="3482473"/>
                    </a:cubicBezTo>
                    <a:cubicBezTo>
                      <a:pt x="665700" y="3463423"/>
                      <a:pt x="640935" y="3460565"/>
                      <a:pt x="628552" y="3471995"/>
                    </a:cubicBezTo>
                    <a:cubicBezTo>
                      <a:pt x="602835" y="3495808"/>
                      <a:pt x="600930" y="3535813"/>
                      <a:pt x="602835" y="3568198"/>
                    </a:cubicBezTo>
                    <a:cubicBezTo>
                      <a:pt x="605692" y="3610108"/>
                      <a:pt x="615217" y="3652018"/>
                      <a:pt x="625695" y="3692975"/>
                    </a:cubicBezTo>
                    <a:cubicBezTo>
                      <a:pt x="644745" y="3772033"/>
                      <a:pt x="644745" y="3872045"/>
                      <a:pt x="707610" y="3931100"/>
                    </a:cubicBezTo>
                    <a:cubicBezTo>
                      <a:pt x="720945" y="3944435"/>
                      <a:pt x="740947" y="3937768"/>
                      <a:pt x="747615" y="3920623"/>
                    </a:cubicBezTo>
                    <a:cubicBezTo>
                      <a:pt x="791430" y="3802513"/>
                      <a:pt x="750472" y="3672020"/>
                      <a:pt x="716182" y="3556768"/>
                    </a:cubicBezTo>
                    <a:cubicBezTo>
                      <a:pt x="679035" y="3431038"/>
                      <a:pt x="632362" y="3308165"/>
                      <a:pt x="576165" y="3190055"/>
                    </a:cubicBezTo>
                    <a:cubicBezTo>
                      <a:pt x="570450" y="3178625"/>
                      <a:pt x="554257" y="3175768"/>
                      <a:pt x="543780" y="3181483"/>
                    </a:cubicBezTo>
                    <a:cubicBezTo>
                      <a:pt x="486630" y="3212915"/>
                      <a:pt x="478057" y="3271970"/>
                      <a:pt x="500917" y="3329120"/>
                    </a:cubicBezTo>
                    <a:cubicBezTo>
                      <a:pt x="507585" y="3346265"/>
                      <a:pt x="515205" y="3357695"/>
                      <a:pt x="516157" y="3376745"/>
                    </a:cubicBezTo>
                    <a:cubicBezTo>
                      <a:pt x="517110" y="3397700"/>
                      <a:pt x="519967" y="3418655"/>
                      <a:pt x="522825" y="3438658"/>
                    </a:cubicBezTo>
                    <a:cubicBezTo>
                      <a:pt x="529492" y="3481520"/>
                      <a:pt x="539970" y="3524383"/>
                      <a:pt x="553305" y="3565340"/>
                    </a:cubicBezTo>
                    <a:cubicBezTo>
                      <a:pt x="561877" y="3591058"/>
                      <a:pt x="598072" y="3586295"/>
                      <a:pt x="599977" y="3558673"/>
                    </a:cubicBezTo>
                    <a:cubicBezTo>
                      <a:pt x="615217" y="3361505"/>
                      <a:pt x="575212" y="3166243"/>
                      <a:pt x="547590" y="2971933"/>
                    </a:cubicBezTo>
                    <a:cubicBezTo>
                      <a:pt x="543780" y="2944310"/>
                      <a:pt x="501870" y="2952883"/>
                      <a:pt x="500917" y="2978600"/>
                    </a:cubicBezTo>
                    <a:cubicBezTo>
                      <a:pt x="492345" y="3145288"/>
                      <a:pt x="527587" y="3311023"/>
                      <a:pt x="551400" y="3475805"/>
                    </a:cubicBezTo>
                    <a:cubicBezTo>
                      <a:pt x="565687" y="3571055"/>
                      <a:pt x="577117" y="3667258"/>
                      <a:pt x="591405" y="3762508"/>
                    </a:cubicBezTo>
                    <a:cubicBezTo>
                      <a:pt x="599025" y="3812990"/>
                      <a:pt x="606645" y="3863473"/>
                      <a:pt x="615217" y="3913955"/>
                    </a:cubicBezTo>
                    <a:cubicBezTo>
                      <a:pt x="620932" y="3947293"/>
                      <a:pt x="623790" y="3983488"/>
                      <a:pt x="640935" y="4013015"/>
                    </a:cubicBezTo>
                    <a:cubicBezTo>
                      <a:pt x="659032" y="4045400"/>
                      <a:pt x="691417" y="4061593"/>
                      <a:pt x="725707" y="4072070"/>
                    </a:cubicBezTo>
                    <a:cubicBezTo>
                      <a:pt x="760950" y="4083500"/>
                      <a:pt x="804765" y="4093978"/>
                      <a:pt x="840960" y="4082548"/>
                    </a:cubicBezTo>
                    <a:cubicBezTo>
                      <a:pt x="848580" y="4080643"/>
                      <a:pt x="856200" y="4073975"/>
                      <a:pt x="857152" y="4066355"/>
                    </a:cubicBezTo>
                    <a:cubicBezTo>
                      <a:pt x="885727" y="3890143"/>
                      <a:pt x="870487" y="3712978"/>
                      <a:pt x="845722" y="3537718"/>
                    </a:cubicBezTo>
                    <a:cubicBezTo>
                      <a:pt x="820957" y="3360553"/>
                      <a:pt x="791430" y="3184340"/>
                      <a:pt x="769522" y="3007175"/>
                    </a:cubicBezTo>
                    <a:cubicBezTo>
                      <a:pt x="756187" y="2903353"/>
                      <a:pt x="743805" y="2799530"/>
                      <a:pt x="731422" y="2695708"/>
                    </a:cubicBezTo>
                    <a:cubicBezTo>
                      <a:pt x="716182" y="2697613"/>
                      <a:pt x="699990" y="2699518"/>
                      <a:pt x="684750" y="2702375"/>
                    </a:cubicBezTo>
                    <a:cubicBezTo>
                      <a:pt x="744757" y="3002413"/>
                      <a:pt x="783810" y="3305308"/>
                      <a:pt x="820957" y="3608203"/>
                    </a:cubicBezTo>
                    <a:cubicBezTo>
                      <a:pt x="834292" y="3602488"/>
                      <a:pt x="847627" y="3596773"/>
                      <a:pt x="861915" y="3591058"/>
                    </a:cubicBezTo>
                    <a:cubicBezTo>
                      <a:pt x="840960" y="3574865"/>
                      <a:pt x="824767" y="3554863"/>
                      <a:pt x="818100" y="3528193"/>
                    </a:cubicBezTo>
                    <a:cubicBezTo>
                      <a:pt x="809527" y="3495808"/>
                      <a:pt x="820957" y="3463423"/>
                      <a:pt x="812385" y="3432943"/>
                    </a:cubicBezTo>
                    <a:cubicBezTo>
                      <a:pt x="790477" y="3356743"/>
                      <a:pt x="784762" y="3277685"/>
                      <a:pt x="793335" y="3198628"/>
                    </a:cubicBezTo>
                    <a:cubicBezTo>
                      <a:pt x="782857" y="3206248"/>
                      <a:pt x="773332" y="3213868"/>
                      <a:pt x="762855" y="3221488"/>
                    </a:cubicBezTo>
                    <a:cubicBezTo>
                      <a:pt x="756187" y="3218630"/>
                      <a:pt x="768570" y="3226250"/>
                      <a:pt x="763807" y="3222440"/>
                    </a:cubicBezTo>
                    <a:cubicBezTo>
                      <a:pt x="766665" y="3225298"/>
                      <a:pt x="769522" y="3227203"/>
                      <a:pt x="771427" y="3230060"/>
                    </a:cubicBezTo>
                    <a:cubicBezTo>
                      <a:pt x="775237" y="3233870"/>
                      <a:pt x="780000" y="3241490"/>
                      <a:pt x="783810" y="3249110"/>
                    </a:cubicBezTo>
                    <a:cubicBezTo>
                      <a:pt x="794287" y="3267208"/>
                      <a:pt x="800955" y="3287210"/>
                      <a:pt x="807622" y="3307213"/>
                    </a:cubicBezTo>
                    <a:cubicBezTo>
                      <a:pt x="824767" y="3359600"/>
                      <a:pt x="836197" y="3413893"/>
                      <a:pt x="846675" y="3468185"/>
                    </a:cubicBezTo>
                    <a:cubicBezTo>
                      <a:pt x="860962" y="3541528"/>
                      <a:pt x="868582" y="3615823"/>
                      <a:pt x="883822" y="3689165"/>
                    </a:cubicBezTo>
                    <a:cubicBezTo>
                      <a:pt x="890490" y="3721550"/>
                      <a:pt x="897157" y="3752983"/>
                      <a:pt x="900967" y="3786320"/>
                    </a:cubicBezTo>
                    <a:cubicBezTo>
                      <a:pt x="902872" y="3800608"/>
                      <a:pt x="903825" y="3813943"/>
                      <a:pt x="902872" y="3828230"/>
                    </a:cubicBezTo>
                    <a:cubicBezTo>
                      <a:pt x="902872" y="3832993"/>
                      <a:pt x="902872" y="3836803"/>
                      <a:pt x="900967" y="3841565"/>
                    </a:cubicBezTo>
                    <a:cubicBezTo>
                      <a:pt x="899062" y="3848233"/>
                      <a:pt x="900015" y="3844423"/>
                      <a:pt x="899062" y="3846328"/>
                    </a:cubicBezTo>
                    <a:cubicBezTo>
                      <a:pt x="912397" y="3850138"/>
                      <a:pt x="925732" y="3852995"/>
                      <a:pt x="939068" y="3856805"/>
                    </a:cubicBezTo>
                    <a:cubicBezTo>
                      <a:pt x="927637" y="3822515"/>
                      <a:pt x="922875" y="3786320"/>
                      <a:pt x="910492" y="3752030"/>
                    </a:cubicBezTo>
                    <a:cubicBezTo>
                      <a:pt x="902872" y="3731075"/>
                      <a:pt x="870487" y="3728218"/>
                      <a:pt x="864772" y="3752030"/>
                    </a:cubicBezTo>
                    <a:cubicBezTo>
                      <a:pt x="855247" y="3790130"/>
                      <a:pt x="858105" y="3829183"/>
                      <a:pt x="854295" y="3868235"/>
                    </a:cubicBezTo>
                    <a:cubicBezTo>
                      <a:pt x="851437" y="3902525"/>
                      <a:pt x="841912" y="3933958"/>
                      <a:pt x="803812" y="3940625"/>
                    </a:cubicBezTo>
                    <a:cubicBezTo>
                      <a:pt x="812385" y="3944435"/>
                      <a:pt x="821910" y="3948245"/>
                      <a:pt x="830482" y="3951103"/>
                    </a:cubicBezTo>
                    <a:cubicBezTo>
                      <a:pt x="803812" y="3911098"/>
                      <a:pt x="780000" y="3868235"/>
                      <a:pt x="762855" y="3823468"/>
                    </a:cubicBezTo>
                    <a:cubicBezTo>
                      <a:pt x="754282" y="3799655"/>
                      <a:pt x="746662" y="3775843"/>
                      <a:pt x="740947" y="3751078"/>
                    </a:cubicBezTo>
                    <a:cubicBezTo>
                      <a:pt x="736185" y="3731075"/>
                      <a:pt x="727612" y="3705358"/>
                      <a:pt x="730470" y="3685355"/>
                    </a:cubicBezTo>
                    <a:cubicBezTo>
                      <a:pt x="736185" y="3648208"/>
                      <a:pt x="743805" y="3611060"/>
                      <a:pt x="729517" y="3573913"/>
                    </a:cubicBezTo>
                    <a:cubicBezTo>
                      <a:pt x="717135" y="3542480"/>
                      <a:pt x="692370" y="3522478"/>
                      <a:pt x="660937" y="3512953"/>
                    </a:cubicBezTo>
                    <a:cubicBezTo>
                      <a:pt x="647602" y="3509143"/>
                      <a:pt x="628552" y="3520573"/>
                      <a:pt x="630457" y="3535813"/>
                    </a:cubicBezTo>
                    <a:cubicBezTo>
                      <a:pt x="639030" y="3611060"/>
                      <a:pt x="644745" y="3688213"/>
                      <a:pt x="667605" y="3760603"/>
                    </a:cubicBezTo>
                    <a:cubicBezTo>
                      <a:pt x="677130" y="3790130"/>
                      <a:pt x="721897" y="3777748"/>
                      <a:pt x="713325" y="3748220"/>
                    </a:cubicBezTo>
                    <a:cubicBezTo>
                      <a:pt x="701895" y="3707263"/>
                      <a:pt x="683797" y="3668210"/>
                      <a:pt x="659985" y="3632968"/>
                    </a:cubicBezTo>
                    <a:cubicBezTo>
                      <a:pt x="653317" y="3623443"/>
                      <a:pt x="638077" y="3616775"/>
                      <a:pt x="627600" y="3624395"/>
                    </a:cubicBezTo>
                    <a:cubicBezTo>
                      <a:pt x="578070" y="3660590"/>
                      <a:pt x="561877" y="3715835"/>
                      <a:pt x="580927" y="3773938"/>
                    </a:cubicBezTo>
                    <a:cubicBezTo>
                      <a:pt x="585690" y="3790130"/>
                      <a:pt x="591405" y="3801560"/>
                      <a:pt x="592357" y="3818705"/>
                    </a:cubicBezTo>
                    <a:cubicBezTo>
                      <a:pt x="594262" y="3838708"/>
                      <a:pt x="596167" y="3857758"/>
                      <a:pt x="599025" y="3877760"/>
                    </a:cubicBezTo>
                    <a:cubicBezTo>
                      <a:pt x="604740" y="3917765"/>
                      <a:pt x="613312" y="3956818"/>
                      <a:pt x="623790" y="3994918"/>
                    </a:cubicBezTo>
                    <a:cubicBezTo>
                      <a:pt x="630457" y="4017778"/>
                      <a:pt x="662842" y="4017778"/>
                      <a:pt x="669510" y="3994918"/>
                    </a:cubicBezTo>
                    <a:cubicBezTo>
                      <a:pt x="675225" y="3974915"/>
                      <a:pt x="675225" y="3954913"/>
                      <a:pt x="671415" y="3933958"/>
                    </a:cubicBezTo>
                    <a:cubicBezTo>
                      <a:pt x="666652" y="3908240"/>
                      <a:pt x="621885" y="3913003"/>
                      <a:pt x="624742" y="3940625"/>
                    </a:cubicBezTo>
                    <a:cubicBezTo>
                      <a:pt x="628552" y="3984440"/>
                      <a:pt x="637125" y="4030160"/>
                      <a:pt x="661890" y="4066355"/>
                    </a:cubicBezTo>
                    <a:cubicBezTo>
                      <a:pt x="688560" y="4105408"/>
                      <a:pt x="730470" y="4126363"/>
                      <a:pt x="777142" y="4128268"/>
                    </a:cubicBezTo>
                    <a:cubicBezTo>
                      <a:pt x="820005" y="4130173"/>
                      <a:pt x="851437" y="4106360"/>
                      <a:pt x="855247" y="4063498"/>
                    </a:cubicBezTo>
                    <a:cubicBezTo>
                      <a:pt x="857152" y="4042543"/>
                      <a:pt x="854295" y="4022540"/>
                      <a:pt x="850485" y="4001585"/>
                    </a:cubicBezTo>
                    <a:cubicBezTo>
                      <a:pt x="846675" y="3973010"/>
                      <a:pt x="841912" y="3945388"/>
                      <a:pt x="836197" y="3917765"/>
                    </a:cubicBezTo>
                    <a:cubicBezTo>
                      <a:pt x="821910" y="3843470"/>
                      <a:pt x="801907" y="3771080"/>
                      <a:pt x="798097" y="3694880"/>
                    </a:cubicBezTo>
                    <a:cubicBezTo>
                      <a:pt x="796192" y="3664400"/>
                      <a:pt x="748567" y="3664400"/>
                      <a:pt x="750472" y="3694880"/>
                    </a:cubicBezTo>
                    <a:cubicBezTo>
                      <a:pt x="754282" y="3763460"/>
                      <a:pt x="768570" y="3830135"/>
                      <a:pt x="782857" y="3896810"/>
                    </a:cubicBezTo>
                    <a:cubicBezTo>
                      <a:pt x="789525" y="3930148"/>
                      <a:pt x="796192" y="3963485"/>
                      <a:pt x="800955" y="3996823"/>
                    </a:cubicBezTo>
                    <a:cubicBezTo>
                      <a:pt x="803812" y="4016825"/>
                      <a:pt x="808575" y="4038733"/>
                      <a:pt x="806670" y="4059688"/>
                    </a:cubicBezTo>
                    <a:cubicBezTo>
                      <a:pt x="801907" y="4100645"/>
                      <a:pt x="738090" y="4076833"/>
                      <a:pt x="718087" y="4059688"/>
                    </a:cubicBezTo>
                    <a:cubicBezTo>
                      <a:pt x="683797" y="4032065"/>
                      <a:pt x="674272" y="3982535"/>
                      <a:pt x="670462" y="3940625"/>
                    </a:cubicBezTo>
                    <a:cubicBezTo>
                      <a:pt x="655222" y="3942530"/>
                      <a:pt x="639030" y="3944435"/>
                      <a:pt x="623790" y="3947293"/>
                    </a:cubicBezTo>
                    <a:cubicBezTo>
                      <a:pt x="626647" y="3959675"/>
                      <a:pt x="624742" y="3970153"/>
                      <a:pt x="621885" y="3982535"/>
                    </a:cubicBezTo>
                    <a:cubicBezTo>
                      <a:pt x="637125" y="3982535"/>
                      <a:pt x="652365" y="3982535"/>
                      <a:pt x="667605" y="3982535"/>
                    </a:cubicBezTo>
                    <a:cubicBezTo>
                      <a:pt x="659032" y="3951103"/>
                      <a:pt x="651412" y="3919670"/>
                      <a:pt x="645697" y="3887285"/>
                    </a:cubicBezTo>
                    <a:cubicBezTo>
                      <a:pt x="642840" y="3871093"/>
                      <a:pt x="640935" y="3853948"/>
                      <a:pt x="639030" y="3837755"/>
                    </a:cubicBezTo>
                    <a:cubicBezTo>
                      <a:pt x="637125" y="3822515"/>
                      <a:pt x="639030" y="3804418"/>
                      <a:pt x="635220" y="3790130"/>
                    </a:cubicBezTo>
                    <a:cubicBezTo>
                      <a:pt x="628552" y="3764413"/>
                      <a:pt x="614265" y="3743458"/>
                      <a:pt x="618075" y="3715835"/>
                    </a:cubicBezTo>
                    <a:cubicBezTo>
                      <a:pt x="620932" y="3694880"/>
                      <a:pt x="632362" y="3677735"/>
                      <a:pt x="649507" y="3666305"/>
                    </a:cubicBezTo>
                    <a:cubicBezTo>
                      <a:pt x="639030" y="3663448"/>
                      <a:pt x="627600" y="3660590"/>
                      <a:pt x="617122" y="3657733"/>
                    </a:cubicBezTo>
                    <a:cubicBezTo>
                      <a:pt x="639030" y="3690118"/>
                      <a:pt x="655222" y="3723455"/>
                      <a:pt x="665700" y="3761555"/>
                    </a:cubicBezTo>
                    <a:cubicBezTo>
                      <a:pt x="680940" y="3757745"/>
                      <a:pt x="696180" y="3752983"/>
                      <a:pt x="711420" y="3749173"/>
                    </a:cubicBezTo>
                    <a:cubicBezTo>
                      <a:pt x="689512" y="3680593"/>
                      <a:pt x="683797" y="3608203"/>
                      <a:pt x="676177" y="3536765"/>
                    </a:cubicBezTo>
                    <a:cubicBezTo>
                      <a:pt x="665700" y="3544385"/>
                      <a:pt x="656175" y="3552005"/>
                      <a:pt x="645697" y="3559625"/>
                    </a:cubicBezTo>
                    <a:cubicBezTo>
                      <a:pt x="670462" y="3567245"/>
                      <a:pt x="683797" y="3585343"/>
                      <a:pt x="687607" y="3611060"/>
                    </a:cubicBezTo>
                    <a:cubicBezTo>
                      <a:pt x="689512" y="3628205"/>
                      <a:pt x="687607" y="3646303"/>
                      <a:pt x="684750" y="3663448"/>
                    </a:cubicBezTo>
                    <a:cubicBezTo>
                      <a:pt x="682845" y="3674878"/>
                      <a:pt x="679987" y="3684403"/>
                      <a:pt x="679987" y="3695833"/>
                    </a:cubicBezTo>
                    <a:cubicBezTo>
                      <a:pt x="680940" y="3707263"/>
                      <a:pt x="683797" y="3719645"/>
                      <a:pt x="685702" y="3730123"/>
                    </a:cubicBezTo>
                    <a:cubicBezTo>
                      <a:pt x="701895" y="3817753"/>
                      <a:pt x="737137" y="3901573"/>
                      <a:pt x="787620" y="3975868"/>
                    </a:cubicBezTo>
                    <a:cubicBezTo>
                      <a:pt x="794287" y="3985393"/>
                      <a:pt x="803812" y="3989203"/>
                      <a:pt x="814290" y="3986345"/>
                    </a:cubicBezTo>
                    <a:cubicBezTo>
                      <a:pt x="921922" y="3967295"/>
                      <a:pt x="889537" y="3840613"/>
                      <a:pt x="908587" y="3764413"/>
                    </a:cubicBezTo>
                    <a:cubicBezTo>
                      <a:pt x="893347" y="3764413"/>
                      <a:pt x="878107" y="3764413"/>
                      <a:pt x="862867" y="3764413"/>
                    </a:cubicBezTo>
                    <a:cubicBezTo>
                      <a:pt x="875250" y="3798703"/>
                      <a:pt x="880012" y="3834898"/>
                      <a:pt x="891442" y="3869188"/>
                    </a:cubicBezTo>
                    <a:cubicBezTo>
                      <a:pt x="897157" y="3886333"/>
                      <a:pt x="918112" y="3892048"/>
                      <a:pt x="931447" y="3879665"/>
                    </a:cubicBezTo>
                    <a:cubicBezTo>
                      <a:pt x="948593" y="3864425"/>
                      <a:pt x="949545" y="3836803"/>
                      <a:pt x="949545" y="3814895"/>
                    </a:cubicBezTo>
                    <a:cubicBezTo>
                      <a:pt x="948593" y="3783463"/>
                      <a:pt x="943830" y="3751078"/>
                      <a:pt x="938115" y="3720598"/>
                    </a:cubicBezTo>
                    <a:cubicBezTo>
                      <a:pt x="931447" y="3682498"/>
                      <a:pt x="920970" y="3644398"/>
                      <a:pt x="916207" y="3606298"/>
                    </a:cubicBezTo>
                    <a:cubicBezTo>
                      <a:pt x="901920" y="3502475"/>
                      <a:pt x="886680" y="3396748"/>
                      <a:pt x="853342" y="3297688"/>
                    </a:cubicBezTo>
                    <a:cubicBezTo>
                      <a:pt x="839055" y="3253873"/>
                      <a:pt x="820005" y="3194818"/>
                      <a:pt x="774285" y="3176720"/>
                    </a:cubicBezTo>
                    <a:cubicBezTo>
                      <a:pt x="758092" y="3170053"/>
                      <a:pt x="745710" y="3186245"/>
                      <a:pt x="743805" y="3199580"/>
                    </a:cubicBezTo>
                    <a:cubicBezTo>
                      <a:pt x="739042" y="3243395"/>
                      <a:pt x="738090" y="3286258"/>
                      <a:pt x="742852" y="3330073"/>
                    </a:cubicBezTo>
                    <a:cubicBezTo>
                      <a:pt x="744757" y="3351028"/>
                      <a:pt x="747615" y="3372935"/>
                      <a:pt x="752377" y="3392938"/>
                    </a:cubicBezTo>
                    <a:cubicBezTo>
                      <a:pt x="754282" y="3403415"/>
                      <a:pt x="756187" y="3412940"/>
                      <a:pt x="759045" y="3423418"/>
                    </a:cubicBezTo>
                    <a:cubicBezTo>
                      <a:pt x="760950" y="3431990"/>
                      <a:pt x="766665" y="3442468"/>
                      <a:pt x="767617" y="3451040"/>
                    </a:cubicBezTo>
                    <a:cubicBezTo>
                      <a:pt x="769522" y="3467233"/>
                      <a:pt x="763807" y="3485330"/>
                      <a:pt x="764760" y="3501523"/>
                    </a:cubicBezTo>
                    <a:cubicBezTo>
                      <a:pt x="765712" y="3517715"/>
                      <a:pt x="768570" y="3533908"/>
                      <a:pt x="773332" y="3549148"/>
                    </a:cubicBezTo>
                    <a:cubicBezTo>
                      <a:pt x="783810" y="3579628"/>
                      <a:pt x="801907" y="3605345"/>
                      <a:pt x="827625" y="3625348"/>
                    </a:cubicBezTo>
                    <a:cubicBezTo>
                      <a:pt x="841912" y="3635825"/>
                      <a:pt x="871440" y="3632015"/>
                      <a:pt x="868582" y="3608203"/>
                    </a:cubicBezTo>
                    <a:cubicBezTo>
                      <a:pt x="831435" y="3300545"/>
                      <a:pt x="791430" y="2992888"/>
                      <a:pt x="730470" y="2689040"/>
                    </a:cubicBezTo>
                    <a:cubicBezTo>
                      <a:pt x="725707" y="2663323"/>
                      <a:pt x="680940" y="2668085"/>
                      <a:pt x="683797" y="2695708"/>
                    </a:cubicBezTo>
                    <a:cubicBezTo>
                      <a:pt x="705705" y="2875730"/>
                      <a:pt x="726660" y="3056705"/>
                      <a:pt x="752377" y="3236728"/>
                    </a:cubicBezTo>
                    <a:cubicBezTo>
                      <a:pt x="777142" y="3410083"/>
                      <a:pt x="810480" y="3582485"/>
                      <a:pt x="821910" y="3757745"/>
                    </a:cubicBezTo>
                    <a:cubicBezTo>
                      <a:pt x="828577" y="3856805"/>
                      <a:pt x="826672" y="3956818"/>
                      <a:pt x="811432" y="4054925"/>
                    </a:cubicBezTo>
                    <a:cubicBezTo>
                      <a:pt x="817147" y="4049210"/>
                      <a:pt x="822862" y="4043495"/>
                      <a:pt x="827625" y="4038733"/>
                    </a:cubicBezTo>
                    <a:cubicBezTo>
                      <a:pt x="799050" y="4047305"/>
                      <a:pt x="764760" y="4036828"/>
                      <a:pt x="737137" y="4028255"/>
                    </a:cubicBezTo>
                    <a:cubicBezTo>
                      <a:pt x="709515" y="4019683"/>
                      <a:pt x="686655" y="4008253"/>
                      <a:pt x="676177" y="3979678"/>
                    </a:cubicBezTo>
                    <a:cubicBezTo>
                      <a:pt x="664747" y="3948245"/>
                      <a:pt x="661890" y="3912050"/>
                      <a:pt x="656175" y="3879665"/>
                    </a:cubicBezTo>
                    <a:cubicBezTo>
                      <a:pt x="648555" y="3832993"/>
                      <a:pt x="641887" y="3787273"/>
                      <a:pt x="635220" y="3740600"/>
                    </a:cubicBezTo>
                    <a:cubicBezTo>
                      <a:pt x="621885" y="3651065"/>
                      <a:pt x="610455" y="3561530"/>
                      <a:pt x="598072" y="3471995"/>
                    </a:cubicBezTo>
                    <a:cubicBezTo>
                      <a:pt x="586642" y="3395795"/>
                      <a:pt x="573307" y="3319595"/>
                      <a:pt x="563782" y="3242443"/>
                    </a:cubicBezTo>
                    <a:cubicBezTo>
                      <a:pt x="552352" y="3156718"/>
                      <a:pt x="543780" y="3069088"/>
                      <a:pt x="548542" y="2981458"/>
                    </a:cubicBezTo>
                    <a:cubicBezTo>
                      <a:pt x="533302" y="2983363"/>
                      <a:pt x="517110" y="2985268"/>
                      <a:pt x="501870" y="2988125"/>
                    </a:cubicBezTo>
                    <a:cubicBezTo>
                      <a:pt x="528540" y="3178625"/>
                      <a:pt x="567592" y="3369125"/>
                      <a:pt x="552352" y="3562483"/>
                    </a:cubicBezTo>
                    <a:cubicBezTo>
                      <a:pt x="567592" y="3560578"/>
                      <a:pt x="583785" y="3558673"/>
                      <a:pt x="599025" y="3555815"/>
                    </a:cubicBezTo>
                    <a:cubicBezTo>
                      <a:pt x="587595" y="3522478"/>
                      <a:pt x="579022" y="3489140"/>
                      <a:pt x="572355" y="3454850"/>
                    </a:cubicBezTo>
                    <a:cubicBezTo>
                      <a:pt x="569497" y="3437705"/>
                      <a:pt x="566640" y="3419608"/>
                      <a:pt x="564735" y="3401510"/>
                    </a:cubicBezTo>
                    <a:cubicBezTo>
                      <a:pt x="562830" y="3384365"/>
                      <a:pt x="565687" y="3363410"/>
                      <a:pt x="559972" y="3347218"/>
                    </a:cubicBezTo>
                    <a:cubicBezTo>
                      <a:pt x="550447" y="3321500"/>
                      <a:pt x="533302" y="3299593"/>
                      <a:pt x="534255" y="3270065"/>
                    </a:cubicBezTo>
                    <a:cubicBezTo>
                      <a:pt x="535207" y="3248158"/>
                      <a:pt x="547590" y="3234823"/>
                      <a:pt x="566640" y="3225298"/>
                    </a:cubicBezTo>
                    <a:cubicBezTo>
                      <a:pt x="556162" y="3222440"/>
                      <a:pt x="544732" y="3219583"/>
                      <a:pt x="534255" y="3216725"/>
                    </a:cubicBezTo>
                    <a:cubicBezTo>
                      <a:pt x="587595" y="3329120"/>
                      <a:pt x="632362" y="3445325"/>
                      <a:pt x="667605" y="3564388"/>
                    </a:cubicBezTo>
                    <a:cubicBezTo>
                      <a:pt x="699990" y="3673925"/>
                      <a:pt x="741900" y="3797750"/>
                      <a:pt x="700942" y="3910145"/>
                    </a:cubicBezTo>
                    <a:cubicBezTo>
                      <a:pt x="714277" y="3906335"/>
                      <a:pt x="727612" y="3903478"/>
                      <a:pt x="740947" y="3899668"/>
                    </a:cubicBezTo>
                    <a:cubicBezTo>
                      <a:pt x="711420" y="3871093"/>
                      <a:pt x="700942" y="3830135"/>
                      <a:pt x="693322" y="3791083"/>
                    </a:cubicBezTo>
                    <a:cubicBezTo>
                      <a:pt x="686655" y="3757745"/>
                      <a:pt x="680940" y="3724408"/>
                      <a:pt x="673320" y="3691070"/>
                    </a:cubicBezTo>
                    <a:cubicBezTo>
                      <a:pt x="664747" y="3656780"/>
                      <a:pt x="656175" y="3622490"/>
                      <a:pt x="651412" y="3587248"/>
                    </a:cubicBezTo>
                    <a:cubicBezTo>
                      <a:pt x="648555" y="3564388"/>
                      <a:pt x="642840" y="3525335"/>
                      <a:pt x="661890" y="3507238"/>
                    </a:cubicBezTo>
                    <a:cubicBezTo>
                      <a:pt x="648555" y="3503428"/>
                      <a:pt x="635220" y="3500570"/>
                      <a:pt x="621885" y="3496760"/>
                    </a:cubicBezTo>
                    <a:cubicBezTo>
                      <a:pt x="639982" y="3609155"/>
                      <a:pt x="659985" y="3721550"/>
                      <a:pt x="661890" y="3835850"/>
                    </a:cubicBezTo>
                    <a:cubicBezTo>
                      <a:pt x="675225" y="3830135"/>
                      <a:pt x="688560" y="3824420"/>
                      <a:pt x="702847" y="3818705"/>
                    </a:cubicBezTo>
                    <a:cubicBezTo>
                      <a:pt x="664747" y="3787273"/>
                      <a:pt x="652365" y="3735838"/>
                      <a:pt x="645697" y="3689165"/>
                    </a:cubicBezTo>
                    <a:cubicBezTo>
                      <a:pt x="638077" y="3638683"/>
                      <a:pt x="639030" y="3587248"/>
                      <a:pt x="636172" y="3535813"/>
                    </a:cubicBezTo>
                    <a:cubicBezTo>
                      <a:pt x="631410" y="3457708"/>
                      <a:pt x="626647" y="3380555"/>
                      <a:pt x="626647" y="3302450"/>
                    </a:cubicBezTo>
                    <a:cubicBezTo>
                      <a:pt x="626647" y="3269113"/>
                      <a:pt x="610455" y="3240538"/>
                      <a:pt x="613312" y="3206248"/>
                    </a:cubicBezTo>
                    <a:cubicBezTo>
                      <a:pt x="616170" y="3176720"/>
                      <a:pt x="630457" y="3152908"/>
                      <a:pt x="651412" y="3133858"/>
                    </a:cubicBezTo>
                    <a:cubicBezTo>
                      <a:pt x="638077" y="3130048"/>
                      <a:pt x="624742" y="3127190"/>
                      <a:pt x="611407" y="3123380"/>
                    </a:cubicBezTo>
                    <a:cubicBezTo>
                      <a:pt x="654270" y="3227203"/>
                      <a:pt x="682845" y="3336740"/>
                      <a:pt x="701895" y="3447230"/>
                    </a:cubicBezTo>
                    <a:cubicBezTo>
                      <a:pt x="719992" y="3555815"/>
                      <a:pt x="736185" y="3671068"/>
                      <a:pt x="698085" y="3776795"/>
                    </a:cubicBezTo>
                    <a:cubicBezTo>
                      <a:pt x="712372" y="3774890"/>
                      <a:pt x="726660" y="3772985"/>
                      <a:pt x="741900" y="3771080"/>
                    </a:cubicBezTo>
                    <a:cubicBezTo>
                      <a:pt x="679035" y="3641540"/>
                      <a:pt x="662842" y="3495808"/>
                      <a:pt x="654270" y="3352933"/>
                    </a:cubicBezTo>
                    <a:cubicBezTo>
                      <a:pt x="650460" y="3282448"/>
                      <a:pt x="645697" y="3211010"/>
                      <a:pt x="644745" y="3139573"/>
                    </a:cubicBezTo>
                    <a:cubicBezTo>
                      <a:pt x="643792" y="3066230"/>
                      <a:pt x="647602" y="2991935"/>
                      <a:pt x="672367" y="2922403"/>
                    </a:cubicBezTo>
                    <a:cubicBezTo>
                      <a:pt x="657127" y="2922403"/>
                      <a:pt x="641887" y="2922403"/>
                      <a:pt x="626647" y="2922403"/>
                    </a:cubicBezTo>
                    <a:cubicBezTo>
                      <a:pt x="653317" y="3009080"/>
                      <a:pt x="671415" y="3097663"/>
                      <a:pt x="689512" y="3186245"/>
                    </a:cubicBezTo>
                    <a:cubicBezTo>
                      <a:pt x="704752" y="3264350"/>
                      <a:pt x="717135" y="3340550"/>
                      <a:pt x="673320" y="3411988"/>
                    </a:cubicBezTo>
                    <a:cubicBezTo>
                      <a:pt x="686655" y="3411988"/>
                      <a:pt x="700942" y="3411988"/>
                      <a:pt x="714277" y="3411988"/>
                    </a:cubicBezTo>
                    <a:cubicBezTo>
                      <a:pt x="640935" y="3304355"/>
                      <a:pt x="639982" y="3166243"/>
                      <a:pt x="631410" y="3041465"/>
                    </a:cubicBezTo>
                    <a:cubicBezTo>
                      <a:pt x="620932" y="2884303"/>
                      <a:pt x="604740" y="2728093"/>
                      <a:pt x="603787" y="2570930"/>
                    </a:cubicBezTo>
                    <a:cubicBezTo>
                      <a:pt x="602835" y="2480443"/>
                      <a:pt x="607597" y="2389955"/>
                      <a:pt x="618075" y="2300420"/>
                    </a:cubicBezTo>
                    <a:cubicBezTo>
                      <a:pt x="602835" y="2304230"/>
                      <a:pt x="588547" y="2308040"/>
                      <a:pt x="573307" y="2312803"/>
                    </a:cubicBezTo>
                    <a:cubicBezTo>
                      <a:pt x="594262" y="2342330"/>
                      <a:pt x="610455" y="2374715"/>
                      <a:pt x="619980" y="2409958"/>
                    </a:cubicBezTo>
                    <a:cubicBezTo>
                      <a:pt x="630457" y="2447105"/>
                      <a:pt x="628552" y="2486158"/>
                      <a:pt x="637125" y="2523305"/>
                    </a:cubicBezTo>
                    <a:cubicBezTo>
                      <a:pt x="657127" y="2606173"/>
                      <a:pt x="673320" y="2689993"/>
                      <a:pt x="687607" y="2773813"/>
                    </a:cubicBezTo>
                    <a:cubicBezTo>
                      <a:pt x="716182" y="2945263"/>
                      <a:pt x="735232" y="3118618"/>
                      <a:pt x="744757" y="3291973"/>
                    </a:cubicBezTo>
                    <a:cubicBezTo>
                      <a:pt x="745710" y="3315785"/>
                      <a:pt x="746662" y="3339598"/>
                      <a:pt x="747615" y="3363410"/>
                    </a:cubicBezTo>
                    <a:cubicBezTo>
                      <a:pt x="748567" y="3385318"/>
                      <a:pt x="752377" y="3407225"/>
                      <a:pt x="754282" y="3429133"/>
                    </a:cubicBezTo>
                    <a:cubicBezTo>
                      <a:pt x="756187" y="3471995"/>
                      <a:pt x="745710" y="3512000"/>
                      <a:pt x="722850" y="3549148"/>
                    </a:cubicBezTo>
                    <a:cubicBezTo>
                      <a:pt x="736185" y="3549148"/>
                      <a:pt x="750472" y="3549148"/>
                      <a:pt x="763807" y="3549148"/>
                    </a:cubicBezTo>
                    <a:cubicBezTo>
                      <a:pt x="679987" y="3400558"/>
                      <a:pt x="678082" y="3222440"/>
                      <a:pt x="668557" y="3056705"/>
                    </a:cubicBezTo>
                    <a:cubicBezTo>
                      <a:pt x="657127" y="2857633"/>
                      <a:pt x="644745" y="2658560"/>
                      <a:pt x="631410" y="2459488"/>
                    </a:cubicBezTo>
                    <a:cubicBezTo>
                      <a:pt x="623790" y="2346140"/>
                      <a:pt x="616170" y="2233745"/>
                      <a:pt x="607597" y="2120398"/>
                    </a:cubicBezTo>
                    <a:cubicBezTo>
                      <a:pt x="599977" y="2128018"/>
                      <a:pt x="591405" y="2136590"/>
                      <a:pt x="583785" y="2144210"/>
                    </a:cubicBezTo>
                    <a:cubicBezTo>
                      <a:pt x="581880" y="2144210"/>
                      <a:pt x="579022" y="2143258"/>
                      <a:pt x="578070" y="2142305"/>
                    </a:cubicBezTo>
                    <a:cubicBezTo>
                      <a:pt x="579975" y="2146115"/>
                      <a:pt x="582832" y="2147068"/>
                      <a:pt x="582832" y="2148020"/>
                    </a:cubicBezTo>
                    <a:cubicBezTo>
                      <a:pt x="588547" y="2157545"/>
                      <a:pt x="593310" y="2167070"/>
                      <a:pt x="597120" y="2176595"/>
                    </a:cubicBezTo>
                    <a:cubicBezTo>
                      <a:pt x="607597" y="2206123"/>
                      <a:pt x="615217" y="2235650"/>
                      <a:pt x="622837" y="2266130"/>
                    </a:cubicBezTo>
                    <a:cubicBezTo>
                      <a:pt x="637125" y="2329948"/>
                      <a:pt x="648555" y="2395670"/>
                      <a:pt x="659032" y="2460440"/>
                    </a:cubicBezTo>
                    <a:cubicBezTo>
                      <a:pt x="673320" y="2551880"/>
                      <a:pt x="692370" y="2642368"/>
                      <a:pt x="707610" y="2732855"/>
                    </a:cubicBezTo>
                    <a:cubicBezTo>
                      <a:pt x="729517" y="2859538"/>
                      <a:pt x="748567" y="2986220"/>
                      <a:pt x="765712" y="3112903"/>
                    </a:cubicBezTo>
                    <a:cubicBezTo>
                      <a:pt x="783810" y="3243395"/>
                      <a:pt x="798097" y="3374840"/>
                      <a:pt x="809527" y="3506285"/>
                    </a:cubicBezTo>
                    <a:cubicBezTo>
                      <a:pt x="815242" y="3570103"/>
                      <a:pt x="821910" y="3634873"/>
                      <a:pt x="824767" y="3698690"/>
                    </a:cubicBezTo>
                    <a:cubicBezTo>
                      <a:pt x="826672" y="3726313"/>
                      <a:pt x="825720" y="3754888"/>
                      <a:pt x="825720" y="3782510"/>
                    </a:cubicBezTo>
                    <a:cubicBezTo>
                      <a:pt x="825720" y="3806323"/>
                      <a:pt x="815242" y="3828230"/>
                      <a:pt x="802860" y="3848233"/>
                    </a:cubicBezTo>
                    <a:cubicBezTo>
                      <a:pt x="781905" y="3880618"/>
                      <a:pt x="750472" y="3904430"/>
                      <a:pt x="709515" y="3896810"/>
                    </a:cubicBezTo>
                    <a:cubicBezTo>
                      <a:pt x="681892" y="3892048"/>
                      <a:pt x="664747" y="3870140"/>
                      <a:pt x="654270" y="3846328"/>
                    </a:cubicBezTo>
                    <a:cubicBezTo>
                      <a:pt x="627600" y="3789178"/>
                      <a:pt x="628552" y="3722503"/>
                      <a:pt x="624742" y="3660590"/>
                    </a:cubicBezTo>
                    <a:cubicBezTo>
                      <a:pt x="616170" y="3516763"/>
                      <a:pt x="608550" y="3372935"/>
                      <a:pt x="596167" y="3229108"/>
                    </a:cubicBezTo>
                    <a:cubicBezTo>
                      <a:pt x="590452" y="3155765"/>
                      <a:pt x="582832" y="3082423"/>
                      <a:pt x="575212" y="3009080"/>
                    </a:cubicBezTo>
                    <a:cubicBezTo>
                      <a:pt x="571402" y="2974790"/>
                      <a:pt x="571402" y="2936690"/>
                      <a:pt x="561877" y="2903353"/>
                    </a:cubicBezTo>
                    <a:cubicBezTo>
                      <a:pt x="552352" y="2868110"/>
                      <a:pt x="547590" y="2836678"/>
                      <a:pt x="551400" y="2800483"/>
                    </a:cubicBezTo>
                    <a:cubicBezTo>
                      <a:pt x="536160" y="2802388"/>
                      <a:pt x="519967" y="2804293"/>
                      <a:pt x="504727" y="2807150"/>
                    </a:cubicBezTo>
                    <a:cubicBezTo>
                      <a:pt x="526635" y="2957645"/>
                      <a:pt x="535207" y="3110045"/>
                      <a:pt x="552352" y="3261493"/>
                    </a:cubicBezTo>
                    <a:cubicBezTo>
                      <a:pt x="569497" y="3413893"/>
                      <a:pt x="589500" y="3566293"/>
                      <a:pt x="591405" y="3719645"/>
                    </a:cubicBezTo>
                    <a:cubicBezTo>
                      <a:pt x="597120" y="3712025"/>
                      <a:pt x="602835" y="3704405"/>
                      <a:pt x="608550" y="3696785"/>
                    </a:cubicBezTo>
                    <a:cubicBezTo>
                      <a:pt x="603787" y="3698690"/>
                      <a:pt x="615217" y="3696785"/>
                      <a:pt x="611407" y="3696785"/>
                    </a:cubicBezTo>
                    <a:cubicBezTo>
                      <a:pt x="613312" y="3696785"/>
                      <a:pt x="615217" y="3699643"/>
                      <a:pt x="612360" y="3696785"/>
                    </a:cubicBezTo>
                    <a:cubicBezTo>
                      <a:pt x="611407" y="3695833"/>
                      <a:pt x="610455" y="3694880"/>
                      <a:pt x="608550" y="3692975"/>
                    </a:cubicBezTo>
                    <a:cubicBezTo>
                      <a:pt x="606645" y="3690118"/>
                      <a:pt x="610455" y="3695833"/>
                      <a:pt x="607597" y="3691070"/>
                    </a:cubicBezTo>
                    <a:cubicBezTo>
                      <a:pt x="604740" y="3687260"/>
                      <a:pt x="602835" y="3683450"/>
                      <a:pt x="599977" y="3678688"/>
                    </a:cubicBezTo>
                    <a:cubicBezTo>
                      <a:pt x="587595" y="3655828"/>
                      <a:pt x="579975" y="3631063"/>
                      <a:pt x="571402" y="3605345"/>
                    </a:cubicBezTo>
                    <a:cubicBezTo>
                      <a:pt x="550447" y="3537718"/>
                      <a:pt x="535207" y="3468185"/>
                      <a:pt x="520920" y="3399605"/>
                    </a:cubicBezTo>
                    <a:cubicBezTo>
                      <a:pt x="487582" y="3234823"/>
                      <a:pt x="454245" y="3068135"/>
                      <a:pt x="434242" y="2900495"/>
                    </a:cubicBezTo>
                    <a:cubicBezTo>
                      <a:pt x="424717" y="2824295"/>
                      <a:pt x="418050" y="2748095"/>
                      <a:pt x="414240" y="2670943"/>
                    </a:cubicBezTo>
                    <a:cubicBezTo>
                      <a:pt x="410430" y="2593790"/>
                      <a:pt x="407572" y="2515685"/>
                      <a:pt x="424717" y="2439485"/>
                    </a:cubicBezTo>
                    <a:cubicBezTo>
                      <a:pt x="413287" y="2444248"/>
                      <a:pt x="401857" y="2449010"/>
                      <a:pt x="389475" y="2453773"/>
                    </a:cubicBezTo>
                    <a:cubicBezTo>
                      <a:pt x="403762" y="2463298"/>
                      <a:pt x="412335" y="2475680"/>
                      <a:pt x="414240" y="2492825"/>
                    </a:cubicBezTo>
                    <a:cubicBezTo>
                      <a:pt x="415192" y="2503303"/>
                      <a:pt x="413287" y="2512828"/>
                      <a:pt x="413287" y="2522353"/>
                    </a:cubicBezTo>
                    <a:cubicBezTo>
                      <a:pt x="414240" y="2534735"/>
                      <a:pt x="419002" y="2547118"/>
                      <a:pt x="421860" y="2559500"/>
                    </a:cubicBezTo>
                    <a:cubicBezTo>
                      <a:pt x="435195" y="2611888"/>
                      <a:pt x="446625" y="2664275"/>
                      <a:pt x="457102" y="2717615"/>
                    </a:cubicBezTo>
                    <a:cubicBezTo>
                      <a:pt x="475200" y="2816675"/>
                      <a:pt x="501870" y="2916688"/>
                      <a:pt x="497107" y="3018605"/>
                    </a:cubicBezTo>
                    <a:cubicBezTo>
                      <a:pt x="512347" y="3016700"/>
                      <a:pt x="528540" y="3014795"/>
                      <a:pt x="543780" y="3011938"/>
                    </a:cubicBezTo>
                    <a:cubicBezTo>
                      <a:pt x="519967" y="2945263"/>
                      <a:pt x="521872" y="2870015"/>
                      <a:pt x="514252" y="2800483"/>
                    </a:cubicBezTo>
                    <a:cubicBezTo>
                      <a:pt x="505680" y="2719520"/>
                      <a:pt x="498060" y="2637605"/>
                      <a:pt x="493297" y="2555690"/>
                    </a:cubicBezTo>
                    <a:cubicBezTo>
                      <a:pt x="484725" y="2409958"/>
                      <a:pt x="480915" y="2261368"/>
                      <a:pt x="504727" y="2115635"/>
                    </a:cubicBezTo>
                    <a:cubicBezTo>
                      <a:pt x="518062" y="2032767"/>
                      <a:pt x="540922" y="1951805"/>
                      <a:pt x="572355" y="1873700"/>
                    </a:cubicBezTo>
                    <a:cubicBezTo>
                      <a:pt x="559020" y="1877510"/>
                      <a:pt x="545685" y="1880367"/>
                      <a:pt x="532350" y="1884178"/>
                    </a:cubicBezTo>
                    <a:cubicBezTo>
                      <a:pt x="559972" y="1914657"/>
                      <a:pt x="557115" y="1965140"/>
                      <a:pt x="555210" y="2003240"/>
                    </a:cubicBezTo>
                    <a:cubicBezTo>
                      <a:pt x="552352" y="2048960"/>
                      <a:pt x="543780" y="2093728"/>
                      <a:pt x="539017" y="2139448"/>
                    </a:cubicBezTo>
                    <a:cubicBezTo>
                      <a:pt x="533302" y="2187073"/>
                      <a:pt x="536160" y="2235650"/>
                      <a:pt x="535207" y="2284228"/>
                    </a:cubicBezTo>
                    <a:cubicBezTo>
                      <a:pt x="534255" y="2334710"/>
                      <a:pt x="531397" y="2389003"/>
                      <a:pt x="503775" y="2432818"/>
                    </a:cubicBezTo>
                    <a:cubicBezTo>
                      <a:pt x="516157" y="2430913"/>
                      <a:pt x="528540" y="2429960"/>
                      <a:pt x="540922" y="2428055"/>
                    </a:cubicBezTo>
                    <a:cubicBezTo>
                      <a:pt x="513300" y="2393765"/>
                      <a:pt x="512347" y="2336615"/>
                      <a:pt x="511395" y="2295658"/>
                    </a:cubicBezTo>
                    <a:cubicBezTo>
                      <a:pt x="509490" y="2245175"/>
                      <a:pt x="511395" y="2195645"/>
                      <a:pt x="510442" y="2145163"/>
                    </a:cubicBezTo>
                    <a:cubicBezTo>
                      <a:pt x="507585" y="1992763"/>
                      <a:pt x="512347" y="1840363"/>
                      <a:pt x="511395" y="1687963"/>
                    </a:cubicBezTo>
                    <a:cubicBezTo>
                      <a:pt x="499012" y="1694630"/>
                      <a:pt x="487582" y="1701298"/>
                      <a:pt x="475200" y="1708918"/>
                    </a:cubicBezTo>
                    <a:cubicBezTo>
                      <a:pt x="473295" y="1707965"/>
                      <a:pt x="471390" y="1706060"/>
                      <a:pt x="472342" y="1706060"/>
                    </a:cubicBezTo>
                    <a:cubicBezTo>
                      <a:pt x="471390" y="1707013"/>
                      <a:pt x="474247" y="1709870"/>
                      <a:pt x="474247" y="1708918"/>
                    </a:cubicBezTo>
                    <a:cubicBezTo>
                      <a:pt x="477105" y="1715585"/>
                      <a:pt x="479010" y="1723205"/>
                      <a:pt x="479962" y="1730825"/>
                    </a:cubicBezTo>
                    <a:cubicBezTo>
                      <a:pt x="484725" y="1750828"/>
                      <a:pt x="486630" y="1770830"/>
                      <a:pt x="488535" y="1790832"/>
                    </a:cubicBezTo>
                    <a:cubicBezTo>
                      <a:pt x="493297" y="1839410"/>
                      <a:pt x="496155" y="1887988"/>
                      <a:pt x="498060" y="1937517"/>
                    </a:cubicBezTo>
                    <a:cubicBezTo>
                      <a:pt x="502822" y="2060390"/>
                      <a:pt x="516157" y="2183263"/>
                      <a:pt x="518062" y="2306135"/>
                    </a:cubicBezTo>
                    <a:cubicBezTo>
                      <a:pt x="519015" y="2358523"/>
                      <a:pt x="516157" y="2411863"/>
                      <a:pt x="519967" y="2464250"/>
                    </a:cubicBezTo>
                    <a:cubicBezTo>
                      <a:pt x="522825" y="2501398"/>
                      <a:pt x="508537" y="2529973"/>
                      <a:pt x="475200" y="2548070"/>
                    </a:cubicBezTo>
                    <a:cubicBezTo>
                      <a:pt x="482820" y="2548070"/>
                      <a:pt x="491392" y="2548070"/>
                      <a:pt x="499012" y="2548070"/>
                    </a:cubicBezTo>
                    <a:cubicBezTo>
                      <a:pt x="435195" y="2516638"/>
                      <a:pt x="454245" y="2420435"/>
                      <a:pt x="454245" y="2362333"/>
                    </a:cubicBezTo>
                    <a:cubicBezTo>
                      <a:pt x="453292" y="2254700"/>
                      <a:pt x="460912" y="2147068"/>
                      <a:pt x="475200" y="2040388"/>
                    </a:cubicBezTo>
                    <a:cubicBezTo>
                      <a:pt x="459960" y="2038482"/>
                      <a:pt x="443767" y="2036578"/>
                      <a:pt x="428527" y="2033720"/>
                    </a:cubicBezTo>
                    <a:cubicBezTo>
                      <a:pt x="428527" y="2142305"/>
                      <a:pt x="419955" y="2248985"/>
                      <a:pt x="413287" y="2357570"/>
                    </a:cubicBezTo>
                    <a:cubicBezTo>
                      <a:pt x="411382" y="2389003"/>
                      <a:pt x="411382" y="2420435"/>
                      <a:pt x="409477" y="2450915"/>
                    </a:cubicBezTo>
                    <a:cubicBezTo>
                      <a:pt x="407572" y="2480443"/>
                      <a:pt x="406620" y="2516638"/>
                      <a:pt x="389475" y="2542355"/>
                    </a:cubicBezTo>
                    <a:cubicBezTo>
                      <a:pt x="403762" y="2544260"/>
                      <a:pt x="418050" y="2546165"/>
                      <a:pt x="433290" y="2548070"/>
                    </a:cubicBezTo>
                    <a:cubicBezTo>
                      <a:pt x="416145" y="2498540"/>
                      <a:pt x="402810" y="2445200"/>
                      <a:pt x="402810" y="2392813"/>
                    </a:cubicBezTo>
                    <a:cubicBezTo>
                      <a:pt x="402810" y="2342330"/>
                      <a:pt x="411382" y="2291848"/>
                      <a:pt x="398047" y="2242318"/>
                    </a:cubicBezTo>
                    <a:cubicBezTo>
                      <a:pt x="392332" y="2220410"/>
                      <a:pt x="357090" y="2219458"/>
                      <a:pt x="352327" y="2242318"/>
                    </a:cubicBezTo>
                    <a:cubicBezTo>
                      <a:pt x="341850" y="2288038"/>
                      <a:pt x="341850" y="2334710"/>
                      <a:pt x="338040" y="2381383"/>
                    </a:cubicBezTo>
                    <a:cubicBezTo>
                      <a:pt x="335182" y="2425198"/>
                      <a:pt x="330420" y="2472823"/>
                      <a:pt x="304702" y="2509018"/>
                    </a:cubicBezTo>
                    <a:cubicBezTo>
                      <a:pt x="313275" y="2505208"/>
                      <a:pt x="322800" y="2501398"/>
                      <a:pt x="331372" y="2498540"/>
                    </a:cubicBezTo>
                    <a:cubicBezTo>
                      <a:pt x="334230" y="2499493"/>
                      <a:pt x="331372" y="2498540"/>
                      <a:pt x="331372" y="2498540"/>
                    </a:cubicBezTo>
                    <a:cubicBezTo>
                      <a:pt x="330420" y="2495683"/>
                      <a:pt x="329467" y="2496635"/>
                      <a:pt x="328515" y="2494730"/>
                    </a:cubicBezTo>
                    <a:cubicBezTo>
                      <a:pt x="324705" y="2489015"/>
                      <a:pt x="322800" y="2482348"/>
                      <a:pt x="320895" y="2474728"/>
                    </a:cubicBezTo>
                    <a:cubicBezTo>
                      <a:pt x="316132" y="2456630"/>
                      <a:pt x="314227" y="2438533"/>
                      <a:pt x="312322" y="2419483"/>
                    </a:cubicBezTo>
                    <a:cubicBezTo>
                      <a:pt x="309465" y="2378525"/>
                      <a:pt x="310417" y="2336615"/>
                      <a:pt x="311370" y="2295658"/>
                    </a:cubicBezTo>
                    <a:cubicBezTo>
                      <a:pt x="316132" y="2165165"/>
                      <a:pt x="307560" y="2034673"/>
                      <a:pt x="300892" y="1905132"/>
                    </a:cubicBezTo>
                    <a:cubicBezTo>
                      <a:pt x="297082" y="1815598"/>
                      <a:pt x="293272" y="1727015"/>
                      <a:pt x="294225" y="1637480"/>
                    </a:cubicBezTo>
                    <a:cubicBezTo>
                      <a:pt x="278032" y="1637480"/>
                      <a:pt x="262792" y="1637480"/>
                      <a:pt x="246600" y="1637480"/>
                    </a:cubicBezTo>
                    <a:cubicBezTo>
                      <a:pt x="244695" y="1842268"/>
                      <a:pt x="282795" y="2049913"/>
                      <a:pt x="244695" y="2252795"/>
                    </a:cubicBezTo>
                    <a:cubicBezTo>
                      <a:pt x="259935" y="2252795"/>
                      <a:pt x="275175" y="2252795"/>
                      <a:pt x="290415" y="2252795"/>
                    </a:cubicBezTo>
                    <a:cubicBezTo>
                      <a:pt x="256125" y="2117540"/>
                      <a:pt x="243742" y="1979428"/>
                      <a:pt x="232312" y="1840363"/>
                    </a:cubicBezTo>
                    <a:cubicBezTo>
                      <a:pt x="219930" y="1699393"/>
                      <a:pt x="205642" y="1558423"/>
                      <a:pt x="198975" y="1416500"/>
                    </a:cubicBezTo>
                    <a:cubicBezTo>
                      <a:pt x="198022" y="1397450"/>
                      <a:pt x="198975" y="1377448"/>
                      <a:pt x="194212" y="1358398"/>
                    </a:cubicBezTo>
                    <a:cubicBezTo>
                      <a:pt x="189450" y="1339348"/>
                      <a:pt x="184687" y="1320298"/>
                      <a:pt x="183735" y="1301248"/>
                    </a:cubicBezTo>
                    <a:cubicBezTo>
                      <a:pt x="180877" y="1263148"/>
                      <a:pt x="187545" y="1226000"/>
                      <a:pt x="201832" y="1189805"/>
                    </a:cubicBezTo>
                    <a:cubicBezTo>
                      <a:pt x="186592" y="1189805"/>
                      <a:pt x="171352" y="1189805"/>
                      <a:pt x="156112" y="1189805"/>
                    </a:cubicBezTo>
                    <a:cubicBezTo>
                      <a:pt x="194212" y="1313630"/>
                      <a:pt x="214215" y="1441265"/>
                      <a:pt x="230407" y="1568900"/>
                    </a:cubicBezTo>
                    <a:cubicBezTo>
                      <a:pt x="246600" y="1702250"/>
                      <a:pt x="261840" y="1834648"/>
                      <a:pt x="273270" y="1968950"/>
                    </a:cubicBezTo>
                    <a:cubicBezTo>
                      <a:pt x="275175" y="1987048"/>
                      <a:pt x="274222" y="2006098"/>
                      <a:pt x="278032" y="2024195"/>
                    </a:cubicBezTo>
                    <a:cubicBezTo>
                      <a:pt x="281842" y="2040388"/>
                      <a:pt x="292320" y="2054675"/>
                      <a:pt x="297082" y="2071820"/>
                    </a:cubicBezTo>
                    <a:cubicBezTo>
                      <a:pt x="305655" y="2102300"/>
                      <a:pt x="300892" y="2129923"/>
                      <a:pt x="284700" y="2155640"/>
                    </a:cubicBezTo>
                    <a:cubicBezTo>
                      <a:pt x="298987" y="2157545"/>
                      <a:pt x="313275" y="2159450"/>
                      <a:pt x="328515" y="2161355"/>
                    </a:cubicBezTo>
                    <a:cubicBezTo>
                      <a:pt x="289462" y="1938470"/>
                      <a:pt x="288510" y="1710823"/>
                      <a:pt x="297082" y="1486032"/>
                    </a:cubicBezTo>
                    <a:cubicBezTo>
                      <a:pt x="283747" y="1491748"/>
                      <a:pt x="270412" y="1497463"/>
                      <a:pt x="256125" y="1503178"/>
                    </a:cubicBezTo>
                    <a:cubicBezTo>
                      <a:pt x="288510" y="1537468"/>
                      <a:pt x="299940" y="1588903"/>
                      <a:pt x="309465" y="1632718"/>
                    </a:cubicBezTo>
                    <a:cubicBezTo>
                      <a:pt x="319942" y="1684153"/>
                      <a:pt x="325657" y="1735588"/>
                      <a:pt x="333277" y="1787975"/>
                    </a:cubicBezTo>
                    <a:cubicBezTo>
                      <a:pt x="342802" y="1857507"/>
                      <a:pt x="351375" y="1926088"/>
                      <a:pt x="355185" y="1996573"/>
                    </a:cubicBezTo>
                    <a:cubicBezTo>
                      <a:pt x="358995" y="2072773"/>
                      <a:pt x="358042" y="2149925"/>
                      <a:pt x="357090" y="2226125"/>
                    </a:cubicBezTo>
                    <a:cubicBezTo>
                      <a:pt x="373282" y="2226125"/>
                      <a:pt x="388522" y="2226125"/>
                      <a:pt x="404715" y="2226125"/>
                    </a:cubicBezTo>
                    <a:cubicBezTo>
                      <a:pt x="402810" y="2161355"/>
                      <a:pt x="397095" y="2096585"/>
                      <a:pt x="396142" y="2031815"/>
                    </a:cubicBezTo>
                    <a:cubicBezTo>
                      <a:pt x="395190" y="1969903"/>
                      <a:pt x="399952" y="1907990"/>
                      <a:pt x="402810" y="1846078"/>
                    </a:cubicBezTo>
                    <a:cubicBezTo>
                      <a:pt x="408525" y="1727015"/>
                      <a:pt x="416145" y="1606048"/>
                      <a:pt x="456150" y="1491748"/>
                    </a:cubicBezTo>
                    <a:cubicBezTo>
                      <a:pt x="440910" y="1491748"/>
                      <a:pt x="425670" y="1491748"/>
                      <a:pt x="410430" y="1491748"/>
                    </a:cubicBezTo>
                    <a:cubicBezTo>
                      <a:pt x="439005" y="1590807"/>
                      <a:pt x="456150" y="1691773"/>
                      <a:pt x="471390" y="1792738"/>
                    </a:cubicBezTo>
                    <a:cubicBezTo>
                      <a:pt x="483772" y="1879415"/>
                      <a:pt x="501870" y="1967998"/>
                      <a:pt x="497107" y="2056580"/>
                    </a:cubicBezTo>
                    <a:cubicBezTo>
                      <a:pt x="512347" y="2054675"/>
                      <a:pt x="528540" y="2052770"/>
                      <a:pt x="543780" y="2049913"/>
                    </a:cubicBezTo>
                    <a:cubicBezTo>
                      <a:pt x="476152" y="1707965"/>
                      <a:pt x="480915" y="1357445"/>
                      <a:pt x="455197" y="1011688"/>
                    </a:cubicBezTo>
                    <a:cubicBezTo>
                      <a:pt x="447577" y="913580"/>
                      <a:pt x="438052" y="815473"/>
                      <a:pt x="422812" y="718318"/>
                    </a:cubicBezTo>
                    <a:cubicBezTo>
                      <a:pt x="419002" y="690695"/>
                      <a:pt x="377092" y="699268"/>
                      <a:pt x="376140" y="724985"/>
                    </a:cubicBezTo>
                    <a:cubicBezTo>
                      <a:pt x="370425" y="848810"/>
                      <a:pt x="410430" y="971682"/>
                      <a:pt x="428527" y="1093603"/>
                    </a:cubicBezTo>
                    <a:cubicBezTo>
                      <a:pt x="448530" y="1227905"/>
                      <a:pt x="464722" y="1362207"/>
                      <a:pt x="479010" y="1497463"/>
                    </a:cubicBezTo>
                    <a:cubicBezTo>
                      <a:pt x="480915" y="1513655"/>
                      <a:pt x="498060" y="1528895"/>
                      <a:pt x="515205" y="1518418"/>
                    </a:cubicBezTo>
                    <a:cubicBezTo>
                      <a:pt x="542827" y="1500320"/>
                      <a:pt x="535207" y="1454600"/>
                      <a:pt x="532350" y="1426978"/>
                    </a:cubicBezTo>
                    <a:cubicBezTo>
                      <a:pt x="528540" y="1384115"/>
                      <a:pt x="521872" y="1342205"/>
                      <a:pt x="515205" y="1300295"/>
                    </a:cubicBezTo>
                    <a:cubicBezTo>
                      <a:pt x="507585" y="1251718"/>
                      <a:pt x="505680" y="1190757"/>
                      <a:pt x="500917" y="1136465"/>
                    </a:cubicBezTo>
                    <a:cubicBezTo>
                      <a:pt x="494250" y="1060265"/>
                      <a:pt x="484725" y="984065"/>
                      <a:pt x="463770" y="910723"/>
                    </a:cubicBezTo>
                    <a:cubicBezTo>
                      <a:pt x="460912" y="899293"/>
                      <a:pt x="446625" y="889768"/>
                      <a:pt x="434242" y="894530"/>
                    </a:cubicBezTo>
                    <a:cubicBezTo>
                      <a:pt x="406620" y="904055"/>
                      <a:pt x="405667" y="939298"/>
                      <a:pt x="403762" y="963110"/>
                    </a:cubicBezTo>
                    <a:cubicBezTo>
                      <a:pt x="400905" y="1002163"/>
                      <a:pt x="402810" y="1042168"/>
                      <a:pt x="403762" y="1081220"/>
                    </a:cubicBezTo>
                    <a:cubicBezTo>
                      <a:pt x="406620" y="1147895"/>
                      <a:pt x="410430" y="1213618"/>
                      <a:pt x="407572" y="1279340"/>
                    </a:cubicBezTo>
                    <a:cubicBezTo>
                      <a:pt x="406620" y="1303153"/>
                      <a:pt x="404715" y="1326965"/>
                      <a:pt x="399000" y="1349825"/>
                    </a:cubicBezTo>
                    <a:cubicBezTo>
                      <a:pt x="395190" y="1364113"/>
                      <a:pt x="389475" y="1385068"/>
                      <a:pt x="373282" y="1389830"/>
                    </a:cubicBezTo>
                    <a:cubicBezTo>
                      <a:pt x="381855" y="1393640"/>
                      <a:pt x="391380" y="1397450"/>
                      <a:pt x="399952" y="1400307"/>
                    </a:cubicBezTo>
                    <a:cubicBezTo>
                      <a:pt x="343755" y="1290770"/>
                      <a:pt x="318990" y="1169803"/>
                      <a:pt x="294225" y="1049788"/>
                    </a:cubicBezTo>
                    <a:cubicBezTo>
                      <a:pt x="268507" y="922152"/>
                      <a:pt x="245647" y="793565"/>
                      <a:pt x="261840" y="664025"/>
                    </a:cubicBezTo>
                    <a:cubicBezTo>
                      <a:pt x="249457" y="670693"/>
                      <a:pt x="238027" y="677360"/>
                      <a:pt x="225645" y="684980"/>
                    </a:cubicBezTo>
                    <a:cubicBezTo>
                      <a:pt x="238027" y="693552"/>
                      <a:pt x="241837" y="718318"/>
                      <a:pt x="244695" y="731652"/>
                    </a:cubicBezTo>
                    <a:cubicBezTo>
                      <a:pt x="249457" y="751655"/>
                      <a:pt x="252315" y="771657"/>
                      <a:pt x="255172" y="792613"/>
                    </a:cubicBezTo>
                    <a:cubicBezTo>
                      <a:pt x="263745" y="853573"/>
                      <a:pt x="278032" y="913580"/>
                      <a:pt x="289462" y="974540"/>
                    </a:cubicBezTo>
                    <a:cubicBezTo>
                      <a:pt x="315180" y="1110748"/>
                      <a:pt x="335182" y="1248860"/>
                      <a:pt x="329467" y="1387925"/>
                    </a:cubicBezTo>
                    <a:cubicBezTo>
                      <a:pt x="327562" y="1426978"/>
                      <a:pt x="323752" y="1466030"/>
                      <a:pt x="318037" y="1505082"/>
                    </a:cubicBezTo>
                    <a:cubicBezTo>
                      <a:pt x="314227" y="1530800"/>
                      <a:pt x="315180" y="1566995"/>
                      <a:pt x="295177" y="1586998"/>
                    </a:cubicBezTo>
                    <a:cubicBezTo>
                      <a:pt x="308512" y="1590807"/>
                      <a:pt x="321847" y="1593665"/>
                      <a:pt x="335182" y="1597475"/>
                    </a:cubicBezTo>
                    <a:cubicBezTo>
                      <a:pt x="315180" y="1540325"/>
                      <a:pt x="305655" y="1478413"/>
                      <a:pt x="296130" y="1418405"/>
                    </a:cubicBezTo>
                    <a:cubicBezTo>
                      <a:pt x="282795" y="1334585"/>
                      <a:pt x="271365" y="1247907"/>
                      <a:pt x="273270" y="1163135"/>
                    </a:cubicBezTo>
                    <a:cubicBezTo>
                      <a:pt x="274222" y="1132655"/>
                      <a:pt x="275175" y="1102175"/>
                      <a:pt x="286605" y="1073600"/>
                    </a:cubicBezTo>
                    <a:cubicBezTo>
                      <a:pt x="286605" y="1072648"/>
                      <a:pt x="289462" y="1067885"/>
                      <a:pt x="292320" y="1063123"/>
                    </a:cubicBezTo>
                    <a:cubicBezTo>
                      <a:pt x="293272" y="1062170"/>
                      <a:pt x="297082" y="1057407"/>
                      <a:pt x="296130" y="1058360"/>
                    </a:cubicBezTo>
                    <a:cubicBezTo>
                      <a:pt x="297082" y="1057407"/>
                      <a:pt x="301845" y="1054550"/>
                      <a:pt x="298987" y="1056455"/>
                    </a:cubicBezTo>
                    <a:cubicBezTo>
                      <a:pt x="296130" y="1058360"/>
                      <a:pt x="303750" y="1056455"/>
                      <a:pt x="300892" y="1056455"/>
                    </a:cubicBezTo>
                    <a:cubicBezTo>
                      <a:pt x="300892" y="1056455"/>
                      <a:pt x="306607" y="1056455"/>
                      <a:pt x="308512" y="1057407"/>
                    </a:cubicBezTo>
                    <a:cubicBezTo>
                      <a:pt x="334230" y="1071695"/>
                      <a:pt x="332325" y="1127893"/>
                      <a:pt x="332325" y="1154563"/>
                    </a:cubicBezTo>
                    <a:cubicBezTo>
                      <a:pt x="332325" y="1192663"/>
                      <a:pt x="327562" y="1230763"/>
                      <a:pt x="325657" y="1267910"/>
                    </a:cubicBezTo>
                    <a:cubicBezTo>
                      <a:pt x="322800" y="1312678"/>
                      <a:pt x="328515" y="1358398"/>
                      <a:pt x="326610" y="1403165"/>
                    </a:cubicBezTo>
                    <a:cubicBezTo>
                      <a:pt x="325657" y="1434598"/>
                      <a:pt x="325657" y="1505082"/>
                      <a:pt x="287557" y="1518418"/>
                    </a:cubicBezTo>
                    <a:cubicBezTo>
                      <a:pt x="293272" y="1519370"/>
                      <a:pt x="299940" y="1520323"/>
                      <a:pt x="305655" y="1521275"/>
                    </a:cubicBezTo>
                    <a:cubicBezTo>
                      <a:pt x="285652" y="1507940"/>
                      <a:pt x="276127" y="1484128"/>
                      <a:pt x="269460" y="1462220"/>
                    </a:cubicBezTo>
                    <a:cubicBezTo>
                      <a:pt x="259935" y="1434598"/>
                      <a:pt x="252315" y="1406023"/>
                      <a:pt x="245647" y="1376495"/>
                    </a:cubicBezTo>
                    <a:cubicBezTo>
                      <a:pt x="231360" y="1309820"/>
                      <a:pt x="226597" y="1241240"/>
                      <a:pt x="223740" y="1173613"/>
                    </a:cubicBezTo>
                    <a:cubicBezTo>
                      <a:pt x="219930" y="1052645"/>
                      <a:pt x="212310" y="931677"/>
                      <a:pt x="220882" y="811663"/>
                    </a:cubicBezTo>
                    <a:cubicBezTo>
                      <a:pt x="225645" y="744988"/>
                      <a:pt x="236122" y="678313"/>
                      <a:pt x="258030" y="614495"/>
                    </a:cubicBezTo>
                    <a:cubicBezTo>
                      <a:pt x="250410" y="620210"/>
                      <a:pt x="242790" y="625925"/>
                      <a:pt x="235170" y="631640"/>
                    </a:cubicBezTo>
                    <a:cubicBezTo>
                      <a:pt x="232312" y="631640"/>
                      <a:pt x="237075" y="632593"/>
                      <a:pt x="238027" y="633545"/>
                    </a:cubicBezTo>
                    <a:cubicBezTo>
                      <a:pt x="241837" y="636402"/>
                      <a:pt x="238027" y="633545"/>
                      <a:pt x="238980" y="634498"/>
                    </a:cubicBezTo>
                    <a:cubicBezTo>
                      <a:pt x="239932" y="635450"/>
                      <a:pt x="243742" y="640213"/>
                      <a:pt x="240885" y="636402"/>
                    </a:cubicBezTo>
                    <a:cubicBezTo>
                      <a:pt x="247552" y="645927"/>
                      <a:pt x="249457" y="652595"/>
                      <a:pt x="253267" y="664025"/>
                    </a:cubicBezTo>
                    <a:cubicBezTo>
                      <a:pt x="260887" y="692600"/>
                      <a:pt x="262792" y="723080"/>
                      <a:pt x="262792" y="752607"/>
                    </a:cubicBezTo>
                    <a:cubicBezTo>
                      <a:pt x="262792" y="821188"/>
                      <a:pt x="254220" y="891673"/>
                      <a:pt x="233265" y="956443"/>
                    </a:cubicBezTo>
                    <a:cubicBezTo>
                      <a:pt x="229455" y="969777"/>
                      <a:pt x="225645" y="981207"/>
                      <a:pt x="218977" y="992638"/>
                    </a:cubicBezTo>
                    <a:cubicBezTo>
                      <a:pt x="216120" y="997400"/>
                      <a:pt x="213262" y="1002163"/>
                      <a:pt x="210405" y="1006925"/>
                    </a:cubicBezTo>
                    <a:cubicBezTo>
                      <a:pt x="212310" y="1004068"/>
                      <a:pt x="202785" y="1012640"/>
                      <a:pt x="206595" y="1009782"/>
                    </a:cubicBezTo>
                    <a:cubicBezTo>
                      <a:pt x="218977" y="1016450"/>
                      <a:pt x="230407" y="1023118"/>
                      <a:pt x="242790" y="1030738"/>
                    </a:cubicBezTo>
                    <a:cubicBezTo>
                      <a:pt x="241837" y="1002163"/>
                      <a:pt x="250410" y="972635"/>
                      <a:pt x="260887" y="945013"/>
                    </a:cubicBezTo>
                    <a:cubicBezTo>
                      <a:pt x="268507" y="924057"/>
                      <a:pt x="282795" y="887863"/>
                      <a:pt x="306607" y="879290"/>
                    </a:cubicBezTo>
                    <a:cubicBezTo>
                      <a:pt x="300892" y="878338"/>
                      <a:pt x="294225" y="877385"/>
                      <a:pt x="288510" y="876432"/>
                    </a:cubicBezTo>
                    <a:cubicBezTo>
                      <a:pt x="301845" y="885005"/>
                      <a:pt x="299940" y="904055"/>
                      <a:pt x="300892" y="917390"/>
                    </a:cubicBezTo>
                    <a:cubicBezTo>
                      <a:pt x="301845" y="937393"/>
                      <a:pt x="304702" y="957395"/>
                      <a:pt x="317085" y="974540"/>
                    </a:cubicBezTo>
                    <a:cubicBezTo>
                      <a:pt x="331372" y="994543"/>
                      <a:pt x="353280" y="1004068"/>
                      <a:pt x="376140" y="992638"/>
                    </a:cubicBezTo>
                    <a:cubicBezTo>
                      <a:pt x="394237" y="984065"/>
                      <a:pt x="409477" y="969777"/>
                      <a:pt x="419002" y="951680"/>
                    </a:cubicBezTo>
                    <a:cubicBezTo>
                      <a:pt x="437100" y="914532"/>
                      <a:pt x="428527" y="870718"/>
                      <a:pt x="418050" y="832618"/>
                    </a:cubicBezTo>
                    <a:cubicBezTo>
                      <a:pt x="404715" y="784040"/>
                      <a:pt x="391380" y="736415"/>
                      <a:pt x="378997" y="687838"/>
                    </a:cubicBezTo>
                    <a:cubicBezTo>
                      <a:pt x="359947" y="611638"/>
                      <a:pt x="341850" y="535438"/>
                      <a:pt x="331372" y="457333"/>
                    </a:cubicBezTo>
                    <a:cubicBezTo>
                      <a:pt x="327562" y="430662"/>
                      <a:pt x="282795" y="437330"/>
                      <a:pt x="284700" y="464000"/>
                    </a:cubicBezTo>
                    <a:cubicBezTo>
                      <a:pt x="289462" y="550677"/>
                      <a:pt x="297082" y="643070"/>
                      <a:pt x="273270" y="727843"/>
                    </a:cubicBezTo>
                    <a:cubicBezTo>
                      <a:pt x="268507" y="744988"/>
                      <a:pt x="261840" y="763085"/>
                      <a:pt x="251362" y="774515"/>
                    </a:cubicBezTo>
                    <a:cubicBezTo>
                      <a:pt x="242790" y="784993"/>
                      <a:pt x="233265" y="786898"/>
                      <a:pt x="220882" y="784040"/>
                    </a:cubicBezTo>
                    <a:cubicBezTo>
                      <a:pt x="154207" y="768800"/>
                      <a:pt x="140872" y="685932"/>
                      <a:pt x="142777" y="628782"/>
                    </a:cubicBezTo>
                    <a:cubicBezTo>
                      <a:pt x="144682" y="582110"/>
                      <a:pt x="158017" y="532580"/>
                      <a:pt x="179925" y="490670"/>
                    </a:cubicBezTo>
                    <a:cubicBezTo>
                      <a:pt x="184687" y="481145"/>
                      <a:pt x="190402" y="471620"/>
                      <a:pt x="198022" y="463048"/>
                    </a:cubicBezTo>
                    <a:cubicBezTo>
                      <a:pt x="200880" y="460190"/>
                      <a:pt x="203737" y="458285"/>
                      <a:pt x="205642" y="456380"/>
                    </a:cubicBezTo>
                    <a:cubicBezTo>
                      <a:pt x="209452" y="453523"/>
                      <a:pt x="209452" y="453523"/>
                      <a:pt x="212310" y="453523"/>
                    </a:cubicBezTo>
                    <a:cubicBezTo>
                      <a:pt x="234217" y="455427"/>
                      <a:pt x="247552" y="495433"/>
                      <a:pt x="250410" y="516387"/>
                    </a:cubicBezTo>
                    <a:cubicBezTo>
                      <a:pt x="255172" y="551630"/>
                      <a:pt x="250410" y="588777"/>
                      <a:pt x="244695" y="624020"/>
                    </a:cubicBezTo>
                    <a:cubicBezTo>
                      <a:pt x="239932" y="649738"/>
                      <a:pt x="239932" y="685932"/>
                      <a:pt x="223740" y="706888"/>
                    </a:cubicBezTo>
                    <a:cubicBezTo>
                      <a:pt x="208500" y="727843"/>
                      <a:pt x="172305" y="701173"/>
                      <a:pt x="159922" y="687838"/>
                    </a:cubicBezTo>
                    <a:cubicBezTo>
                      <a:pt x="138015" y="664977"/>
                      <a:pt x="131347" y="633545"/>
                      <a:pt x="131347" y="603065"/>
                    </a:cubicBezTo>
                    <a:cubicBezTo>
                      <a:pt x="131347" y="545915"/>
                      <a:pt x="147540" y="485908"/>
                      <a:pt x="160875" y="430662"/>
                    </a:cubicBezTo>
                    <a:cubicBezTo>
                      <a:pt x="168495" y="399230"/>
                      <a:pt x="176115" y="367798"/>
                      <a:pt x="188497" y="338270"/>
                    </a:cubicBezTo>
                    <a:cubicBezTo>
                      <a:pt x="193260" y="326840"/>
                      <a:pt x="198022" y="316362"/>
                      <a:pt x="204690" y="305885"/>
                    </a:cubicBezTo>
                    <a:cubicBezTo>
                      <a:pt x="205642" y="304933"/>
                      <a:pt x="211357" y="297312"/>
                      <a:pt x="210405" y="299218"/>
                    </a:cubicBezTo>
                    <a:cubicBezTo>
                      <a:pt x="210405" y="299218"/>
                      <a:pt x="214215" y="297312"/>
                      <a:pt x="214215" y="297312"/>
                    </a:cubicBezTo>
                    <a:cubicBezTo>
                      <a:pt x="214215" y="299218"/>
                      <a:pt x="208500" y="298265"/>
                      <a:pt x="209452" y="298265"/>
                    </a:cubicBezTo>
                    <a:cubicBezTo>
                      <a:pt x="204690" y="294455"/>
                      <a:pt x="199927" y="290645"/>
                      <a:pt x="195165" y="287787"/>
                    </a:cubicBezTo>
                    <a:cubicBezTo>
                      <a:pt x="204690" y="304933"/>
                      <a:pt x="207547" y="328745"/>
                      <a:pt x="210405" y="348748"/>
                    </a:cubicBezTo>
                    <a:cubicBezTo>
                      <a:pt x="215167" y="376370"/>
                      <a:pt x="218025" y="403993"/>
                      <a:pt x="223740" y="431615"/>
                    </a:cubicBezTo>
                    <a:cubicBezTo>
                      <a:pt x="233265" y="478287"/>
                      <a:pt x="249457" y="534485"/>
                      <a:pt x="299940" y="550677"/>
                    </a:cubicBezTo>
                    <a:cubicBezTo>
                      <a:pt x="312322" y="554488"/>
                      <a:pt x="325657" y="545915"/>
                      <a:pt x="329467" y="534485"/>
                    </a:cubicBezTo>
                    <a:cubicBezTo>
                      <a:pt x="339945" y="503052"/>
                      <a:pt x="337087" y="470668"/>
                      <a:pt x="335182" y="438283"/>
                    </a:cubicBezTo>
                    <a:cubicBezTo>
                      <a:pt x="332325" y="403040"/>
                      <a:pt x="333277" y="366845"/>
                      <a:pt x="333277" y="331602"/>
                    </a:cubicBezTo>
                    <a:cubicBezTo>
                      <a:pt x="333277" y="286835"/>
                      <a:pt x="334230" y="242068"/>
                      <a:pt x="328515" y="197300"/>
                    </a:cubicBezTo>
                    <a:cubicBezTo>
                      <a:pt x="321847" y="140150"/>
                      <a:pt x="302797" y="-1772"/>
                      <a:pt x="214215" y="18230"/>
                    </a:cubicBezTo>
                    <a:cubicBezTo>
                      <a:pt x="181830" y="25850"/>
                      <a:pt x="164685" y="58235"/>
                      <a:pt x="153255" y="87762"/>
                    </a:cubicBezTo>
                    <a:cubicBezTo>
                      <a:pt x="139920" y="123005"/>
                      <a:pt x="135157" y="162058"/>
                      <a:pt x="130395" y="199205"/>
                    </a:cubicBezTo>
                    <a:cubicBezTo>
                      <a:pt x="126585" y="230637"/>
                      <a:pt x="124680" y="262070"/>
                      <a:pt x="121822" y="293502"/>
                    </a:cubicBezTo>
                    <a:cubicBezTo>
                      <a:pt x="121822" y="294455"/>
                      <a:pt x="120870" y="301123"/>
                      <a:pt x="121822" y="297312"/>
                    </a:cubicBezTo>
                    <a:cubicBezTo>
                      <a:pt x="122775" y="293502"/>
                      <a:pt x="121822" y="298265"/>
                      <a:pt x="121822" y="299218"/>
                    </a:cubicBezTo>
                    <a:cubicBezTo>
                      <a:pt x="118965" y="311600"/>
                      <a:pt x="116107" y="323983"/>
                      <a:pt x="111345" y="335412"/>
                    </a:cubicBezTo>
                    <a:cubicBezTo>
                      <a:pt x="108487" y="342080"/>
                      <a:pt x="105630" y="348748"/>
                      <a:pt x="101820" y="353510"/>
                    </a:cubicBezTo>
                    <a:cubicBezTo>
                      <a:pt x="100867" y="354462"/>
                      <a:pt x="96105" y="359225"/>
                      <a:pt x="98010" y="357320"/>
                    </a:cubicBezTo>
                    <a:cubicBezTo>
                      <a:pt x="94200" y="360177"/>
                      <a:pt x="94200" y="359225"/>
                      <a:pt x="95152" y="359225"/>
                    </a:cubicBezTo>
                    <a:cubicBezTo>
                      <a:pt x="95152" y="359225"/>
                      <a:pt x="97057" y="360177"/>
                      <a:pt x="93247" y="359225"/>
                    </a:cubicBezTo>
                    <a:cubicBezTo>
                      <a:pt x="88485" y="357320"/>
                      <a:pt x="93247" y="360177"/>
                      <a:pt x="88485" y="357320"/>
                    </a:cubicBezTo>
                    <a:cubicBezTo>
                      <a:pt x="84675" y="354462"/>
                      <a:pt x="78960" y="349700"/>
                      <a:pt x="74197" y="343985"/>
                    </a:cubicBezTo>
                    <a:cubicBezTo>
                      <a:pt x="63720" y="330650"/>
                      <a:pt x="57052" y="314458"/>
                      <a:pt x="51337" y="299218"/>
                    </a:cubicBezTo>
                    <a:cubicBezTo>
                      <a:pt x="41812" y="267785"/>
                      <a:pt x="33240" y="222065"/>
                      <a:pt x="56100" y="194443"/>
                    </a:cubicBezTo>
                    <a:cubicBezTo>
                      <a:pt x="48480" y="196348"/>
                      <a:pt x="40860" y="198252"/>
                      <a:pt x="33240" y="200158"/>
                    </a:cubicBezTo>
                    <a:cubicBezTo>
                      <a:pt x="46575" y="204920"/>
                      <a:pt x="49432" y="235400"/>
                      <a:pt x="51337" y="246830"/>
                    </a:cubicBezTo>
                    <a:cubicBezTo>
                      <a:pt x="54195" y="266833"/>
                      <a:pt x="54195" y="286835"/>
                      <a:pt x="53242" y="306837"/>
                    </a:cubicBezTo>
                    <a:cubicBezTo>
                      <a:pt x="69435" y="306837"/>
                      <a:pt x="84675" y="306837"/>
                      <a:pt x="100867" y="306837"/>
                    </a:cubicBezTo>
                    <a:cubicBezTo>
                      <a:pt x="99915" y="215398"/>
                      <a:pt x="121822" y="118243"/>
                      <a:pt x="88485" y="30612"/>
                    </a:cubicBezTo>
                    <a:cubicBezTo>
                      <a:pt x="80865" y="41090"/>
                      <a:pt x="73245" y="50615"/>
                      <a:pt x="65625" y="61093"/>
                    </a:cubicBezTo>
                    <a:cubicBezTo>
                      <a:pt x="93247" y="63950"/>
                      <a:pt x="118012" y="84905"/>
                      <a:pt x="141825" y="99193"/>
                    </a:cubicBezTo>
                    <a:cubicBezTo>
                      <a:pt x="159922" y="110622"/>
                      <a:pt x="174210" y="124910"/>
                      <a:pt x="181830" y="144912"/>
                    </a:cubicBezTo>
                    <a:cubicBezTo>
                      <a:pt x="195165" y="178250"/>
                      <a:pt x="197070" y="217302"/>
                      <a:pt x="198975" y="252545"/>
                    </a:cubicBezTo>
                    <a:cubicBezTo>
                      <a:pt x="200880" y="283025"/>
                      <a:pt x="202785" y="320173"/>
                      <a:pt x="189450" y="348748"/>
                    </a:cubicBezTo>
                    <a:cubicBezTo>
                      <a:pt x="177067" y="375418"/>
                      <a:pt x="148492" y="363987"/>
                      <a:pt x="132300" y="342080"/>
                    </a:cubicBezTo>
                    <a:cubicBezTo>
                      <a:pt x="106582" y="308743"/>
                      <a:pt x="94200" y="254450"/>
                      <a:pt x="100867" y="213493"/>
                    </a:cubicBezTo>
                    <a:cubicBezTo>
                      <a:pt x="107535" y="170630"/>
                      <a:pt x="61815" y="157295"/>
                      <a:pt x="57052" y="187775"/>
                    </a:cubicBezTo>
                    <a:lnTo>
                      <a:pt x="57052" y="1877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1" name="Freeform: Shape 130">
                <a:extLst>
                  <a:ext uri="{FF2B5EF4-FFF2-40B4-BE49-F238E27FC236}">
                    <a16:creationId xmlns:a16="http://schemas.microsoft.com/office/drawing/2014/main" id="{9CBABC94-BAB5-4AC8-97B8-5F2C7DEF090F}"/>
                  </a:ext>
                </a:extLst>
              </p:cNvPr>
              <p:cNvSpPr/>
              <p:nvPr/>
            </p:nvSpPr>
            <p:spPr>
              <a:xfrm>
                <a:off x="6005512" y="3541313"/>
                <a:ext cx="600321" cy="1394472"/>
              </a:xfrm>
              <a:custGeom>
                <a:avLst/>
                <a:gdLst>
                  <a:gd name="connsiteX0" fmla="*/ 143828 w 600321"/>
                  <a:gd name="connsiteY0" fmla="*/ 123907 h 1394472"/>
                  <a:gd name="connsiteX1" fmla="*/ 142875 w 600321"/>
                  <a:gd name="connsiteY1" fmla="*/ 314407 h 1394472"/>
                  <a:gd name="connsiteX2" fmla="*/ 151447 w 600321"/>
                  <a:gd name="connsiteY2" fmla="*/ 408704 h 1394472"/>
                  <a:gd name="connsiteX3" fmla="*/ 161925 w 600321"/>
                  <a:gd name="connsiteY3" fmla="*/ 499192 h 1394472"/>
                  <a:gd name="connsiteX4" fmla="*/ 209550 w 600321"/>
                  <a:gd name="connsiteY4" fmla="*/ 499192 h 1394472"/>
                  <a:gd name="connsiteX5" fmla="*/ 190500 w 600321"/>
                  <a:gd name="connsiteY5" fmla="*/ 382987 h 1394472"/>
                  <a:gd name="connsiteX6" fmla="*/ 148590 w 600321"/>
                  <a:gd name="connsiteY6" fmla="*/ 264877 h 1394472"/>
                  <a:gd name="connsiteX7" fmla="*/ 102870 w 600321"/>
                  <a:gd name="connsiteY7" fmla="*/ 135337 h 1394472"/>
                  <a:gd name="connsiteX8" fmla="*/ 82867 w 600321"/>
                  <a:gd name="connsiteY8" fmla="*/ 72472 h 1394472"/>
                  <a:gd name="connsiteX9" fmla="*/ 30480 w 600321"/>
                  <a:gd name="connsiteY9" fmla="*/ 1034 h 1394472"/>
                  <a:gd name="connsiteX10" fmla="*/ 0 w 600321"/>
                  <a:gd name="connsiteY10" fmla="*/ 23894 h 1394472"/>
                  <a:gd name="connsiteX11" fmla="*/ 137160 w 600321"/>
                  <a:gd name="connsiteY11" fmla="*/ 743984 h 1394472"/>
                  <a:gd name="connsiteX12" fmla="*/ 236220 w 600321"/>
                  <a:gd name="connsiteY12" fmla="*/ 1104029 h 1394472"/>
                  <a:gd name="connsiteX13" fmla="*/ 260033 w 600321"/>
                  <a:gd name="connsiteY13" fmla="*/ 1188802 h 1394472"/>
                  <a:gd name="connsiteX14" fmla="*/ 280035 w 600321"/>
                  <a:gd name="connsiteY14" fmla="*/ 1250714 h 1394472"/>
                  <a:gd name="connsiteX15" fmla="*/ 334328 w 600321"/>
                  <a:gd name="connsiteY15" fmla="*/ 1305007 h 1394472"/>
                  <a:gd name="connsiteX16" fmla="*/ 387667 w 600321"/>
                  <a:gd name="connsiteY16" fmla="*/ 1337392 h 1394472"/>
                  <a:gd name="connsiteX17" fmla="*/ 464820 w 600321"/>
                  <a:gd name="connsiteY17" fmla="*/ 1352632 h 1394472"/>
                  <a:gd name="connsiteX18" fmla="*/ 533400 w 600321"/>
                  <a:gd name="connsiteY18" fmla="*/ 1345964 h 1394472"/>
                  <a:gd name="connsiteX19" fmla="*/ 586740 w 600321"/>
                  <a:gd name="connsiteY19" fmla="*/ 1293577 h 1394472"/>
                  <a:gd name="connsiteX20" fmla="*/ 583882 w 600321"/>
                  <a:gd name="connsiteY20" fmla="*/ 1208804 h 1394472"/>
                  <a:gd name="connsiteX21" fmla="*/ 543878 w 600321"/>
                  <a:gd name="connsiteY21" fmla="*/ 1219282 h 1394472"/>
                  <a:gd name="connsiteX22" fmla="*/ 540068 w 600321"/>
                  <a:gd name="connsiteY22" fmla="*/ 1293577 h 1394472"/>
                  <a:gd name="connsiteX23" fmla="*/ 541020 w 600321"/>
                  <a:gd name="connsiteY23" fmla="*/ 1323104 h 1394472"/>
                  <a:gd name="connsiteX24" fmla="*/ 529590 w 600321"/>
                  <a:gd name="connsiteY24" fmla="*/ 1342154 h 1394472"/>
                  <a:gd name="connsiteX25" fmla="*/ 528638 w 600321"/>
                  <a:gd name="connsiteY25" fmla="*/ 1343107 h 1394472"/>
                  <a:gd name="connsiteX26" fmla="*/ 521970 w 600321"/>
                  <a:gd name="connsiteY26" fmla="*/ 1345012 h 1394472"/>
                  <a:gd name="connsiteX27" fmla="*/ 509588 w 600321"/>
                  <a:gd name="connsiteY27" fmla="*/ 1346917 h 1394472"/>
                  <a:gd name="connsiteX28" fmla="*/ 471488 w 600321"/>
                  <a:gd name="connsiteY28" fmla="*/ 1345964 h 1394472"/>
                  <a:gd name="connsiteX29" fmla="*/ 401003 w 600321"/>
                  <a:gd name="connsiteY29" fmla="*/ 1340249 h 1394472"/>
                  <a:gd name="connsiteX30" fmla="*/ 401003 w 600321"/>
                  <a:gd name="connsiteY30" fmla="*/ 1387874 h 1394472"/>
                  <a:gd name="connsiteX31" fmla="*/ 478155 w 600321"/>
                  <a:gd name="connsiteY31" fmla="*/ 1393589 h 1394472"/>
                  <a:gd name="connsiteX32" fmla="*/ 556260 w 600321"/>
                  <a:gd name="connsiteY32" fmla="*/ 1381207 h 1394472"/>
                  <a:gd name="connsiteX33" fmla="*/ 589597 w 600321"/>
                  <a:gd name="connsiteY33" fmla="*/ 1305959 h 1394472"/>
                  <a:gd name="connsiteX34" fmla="*/ 590550 w 600321"/>
                  <a:gd name="connsiteY34" fmla="*/ 1230712 h 1394472"/>
                  <a:gd name="connsiteX35" fmla="*/ 550545 w 600321"/>
                  <a:gd name="connsiteY35" fmla="*/ 1241189 h 1394472"/>
                  <a:gd name="connsiteX36" fmla="*/ 534353 w 600321"/>
                  <a:gd name="connsiteY36" fmla="*/ 1285957 h 1394472"/>
                  <a:gd name="connsiteX37" fmla="*/ 525780 w 600321"/>
                  <a:gd name="connsiteY37" fmla="*/ 1294529 h 1394472"/>
                  <a:gd name="connsiteX38" fmla="*/ 521017 w 600321"/>
                  <a:gd name="connsiteY38" fmla="*/ 1298339 h 1394472"/>
                  <a:gd name="connsiteX39" fmla="*/ 518160 w 600321"/>
                  <a:gd name="connsiteY39" fmla="*/ 1300244 h 1394472"/>
                  <a:gd name="connsiteX40" fmla="*/ 514350 w 600321"/>
                  <a:gd name="connsiteY40" fmla="*/ 1301197 h 1394472"/>
                  <a:gd name="connsiteX41" fmla="*/ 506730 w 600321"/>
                  <a:gd name="connsiteY41" fmla="*/ 1303102 h 1394472"/>
                  <a:gd name="connsiteX42" fmla="*/ 395288 w 600321"/>
                  <a:gd name="connsiteY42" fmla="*/ 1287862 h 1394472"/>
                  <a:gd name="connsiteX43" fmla="*/ 314325 w 600321"/>
                  <a:gd name="connsiteY43" fmla="*/ 1208804 h 1394472"/>
                  <a:gd name="connsiteX44" fmla="*/ 299085 w 600321"/>
                  <a:gd name="connsiteY44" fmla="*/ 1147844 h 1394472"/>
                  <a:gd name="connsiteX45" fmla="*/ 275272 w 600321"/>
                  <a:gd name="connsiteY45" fmla="*/ 1063072 h 1394472"/>
                  <a:gd name="connsiteX46" fmla="*/ 181928 w 600321"/>
                  <a:gd name="connsiteY46" fmla="*/ 725887 h 1394472"/>
                  <a:gd name="connsiteX47" fmla="*/ 94297 w 600321"/>
                  <a:gd name="connsiteY47" fmla="*/ 399179 h 1394472"/>
                  <a:gd name="connsiteX48" fmla="*/ 47625 w 600321"/>
                  <a:gd name="connsiteY48" fmla="*/ 21989 h 1394472"/>
                  <a:gd name="connsiteX49" fmla="*/ 17145 w 600321"/>
                  <a:gd name="connsiteY49" fmla="*/ 44849 h 1394472"/>
                  <a:gd name="connsiteX50" fmla="*/ 15240 w 600321"/>
                  <a:gd name="connsiteY50" fmla="*/ 43897 h 1394472"/>
                  <a:gd name="connsiteX51" fmla="*/ 15240 w 600321"/>
                  <a:gd name="connsiteY51" fmla="*/ 43897 h 1394472"/>
                  <a:gd name="connsiteX52" fmla="*/ 18097 w 600321"/>
                  <a:gd name="connsiteY52" fmla="*/ 46754 h 1394472"/>
                  <a:gd name="connsiteX53" fmla="*/ 20003 w 600321"/>
                  <a:gd name="connsiteY53" fmla="*/ 48659 h 1394472"/>
                  <a:gd name="connsiteX54" fmla="*/ 24765 w 600321"/>
                  <a:gd name="connsiteY54" fmla="*/ 56279 h 1394472"/>
                  <a:gd name="connsiteX55" fmla="*/ 38100 w 600321"/>
                  <a:gd name="connsiteY55" fmla="*/ 86759 h 1394472"/>
                  <a:gd name="connsiteX56" fmla="*/ 56197 w 600321"/>
                  <a:gd name="connsiteY56" fmla="*/ 145814 h 1394472"/>
                  <a:gd name="connsiteX57" fmla="*/ 139065 w 600321"/>
                  <a:gd name="connsiteY57" fmla="*/ 380129 h 1394472"/>
                  <a:gd name="connsiteX58" fmla="*/ 160972 w 600321"/>
                  <a:gd name="connsiteY58" fmla="*/ 497287 h 1394472"/>
                  <a:gd name="connsiteX59" fmla="*/ 208597 w 600321"/>
                  <a:gd name="connsiteY59" fmla="*/ 497287 h 1394472"/>
                  <a:gd name="connsiteX60" fmla="*/ 198120 w 600321"/>
                  <a:gd name="connsiteY60" fmla="*/ 402989 h 1394472"/>
                  <a:gd name="connsiteX61" fmla="*/ 189547 w 600321"/>
                  <a:gd name="connsiteY61" fmla="*/ 312502 h 1394472"/>
                  <a:gd name="connsiteX62" fmla="*/ 190500 w 600321"/>
                  <a:gd name="connsiteY62" fmla="*/ 122002 h 1394472"/>
                  <a:gd name="connsiteX63" fmla="*/ 143828 w 600321"/>
                  <a:gd name="connsiteY63" fmla="*/ 123907 h 1394472"/>
                  <a:gd name="connsiteX64" fmla="*/ 143828 w 600321"/>
                  <a:gd name="connsiteY64" fmla="*/ 123907 h 139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0321" h="1394472">
                    <a:moveTo>
                      <a:pt x="143828" y="123907"/>
                    </a:moveTo>
                    <a:cubicBezTo>
                      <a:pt x="143828" y="187724"/>
                      <a:pt x="140970" y="250589"/>
                      <a:pt x="142875" y="314407"/>
                    </a:cubicBezTo>
                    <a:cubicBezTo>
                      <a:pt x="143828" y="345839"/>
                      <a:pt x="146685" y="377272"/>
                      <a:pt x="151447" y="408704"/>
                    </a:cubicBezTo>
                    <a:cubicBezTo>
                      <a:pt x="156210" y="439184"/>
                      <a:pt x="163830" y="468712"/>
                      <a:pt x="161925" y="499192"/>
                    </a:cubicBezTo>
                    <a:cubicBezTo>
                      <a:pt x="178117" y="499192"/>
                      <a:pt x="193358" y="499192"/>
                      <a:pt x="209550" y="499192"/>
                    </a:cubicBezTo>
                    <a:cubicBezTo>
                      <a:pt x="208597" y="460139"/>
                      <a:pt x="201930" y="421087"/>
                      <a:pt x="190500" y="382987"/>
                    </a:cubicBezTo>
                    <a:cubicBezTo>
                      <a:pt x="178117" y="342982"/>
                      <a:pt x="161925" y="303929"/>
                      <a:pt x="148590" y="264877"/>
                    </a:cubicBezTo>
                    <a:cubicBezTo>
                      <a:pt x="133350" y="222014"/>
                      <a:pt x="118110" y="179152"/>
                      <a:pt x="102870" y="135337"/>
                    </a:cubicBezTo>
                    <a:cubicBezTo>
                      <a:pt x="96203" y="114382"/>
                      <a:pt x="90488" y="93427"/>
                      <a:pt x="82867" y="72472"/>
                    </a:cubicBezTo>
                    <a:cubicBezTo>
                      <a:pt x="73342" y="45802"/>
                      <a:pt x="60008" y="10559"/>
                      <a:pt x="30480" y="1034"/>
                    </a:cubicBezTo>
                    <a:cubicBezTo>
                      <a:pt x="15240" y="-3728"/>
                      <a:pt x="0" y="8654"/>
                      <a:pt x="0" y="23894"/>
                    </a:cubicBezTo>
                    <a:cubicBezTo>
                      <a:pt x="0" y="270592"/>
                      <a:pt x="68580" y="509669"/>
                      <a:pt x="137160" y="743984"/>
                    </a:cubicBezTo>
                    <a:cubicBezTo>
                      <a:pt x="172403" y="863999"/>
                      <a:pt x="202883" y="984014"/>
                      <a:pt x="236220" y="1104029"/>
                    </a:cubicBezTo>
                    <a:cubicBezTo>
                      <a:pt x="243840" y="1132604"/>
                      <a:pt x="253365" y="1160227"/>
                      <a:pt x="260033" y="1188802"/>
                    </a:cubicBezTo>
                    <a:cubicBezTo>
                      <a:pt x="264795" y="1209757"/>
                      <a:pt x="269558" y="1231664"/>
                      <a:pt x="280035" y="1250714"/>
                    </a:cubicBezTo>
                    <a:cubicBezTo>
                      <a:pt x="292417" y="1274527"/>
                      <a:pt x="313372" y="1289767"/>
                      <a:pt x="334328" y="1305007"/>
                    </a:cubicBezTo>
                    <a:cubicBezTo>
                      <a:pt x="351472" y="1317389"/>
                      <a:pt x="368617" y="1328819"/>
                      <a:pt x="387667" y="1337392"/>
                    </a:cubicBezTo>
                    <a:cubicBezTo>
                      <a:pt x="412433" y="1347869"/>
                      <a:pt x="438150" y="1352632"/>
                      <a:pt x="464820" y="1352632"/>
                    </a:cubicBezTo>
                    <a:cubicBezTo>
                      <a:pt x="486728" y="1352632"/>
                      <a:pt x="512445" y="1353584"/>
                      <a:pt x="533400" y="1345964"/>
                    </a:cubicBezTo>
                    <a:cubicBezTo>
                      <a:pt x="557213" y="1336439"/>
                      <a:pt x="574357" y="1315484"/>
                      <a:pt x="586740" y="1293577"/>
                    </a:cubicBezTo>
                    <a:cubicBezTo>
                      <a:pt x="602932" y="1265954"/>
                      <a:pt x="607695" y="1233569"/>
                      <a:pt x="583882" y="1208804"/>
                    </a:cubicBezTo>
                    <a:cubicBezTo>
                      <a:pt x="570547" y="1195469"/>
                      <a:pt x="550545" y="1203089"/>
                      <a:pt x="543878" y="1219282"/>
                    </a:cubicBezTo>
                    <a:cubicBezTo>
                      <a:pt x="534353" y="1243094"/>
                      <a:pt x="538163" y="1268812"/>
                      <a:pt x="540068" y="1293577"/>
                    </a:cubicBezTo>
                    <a:cubicBezTo>
                      <a:pt x="541020" y="1303102"/>
                      <a:pt x="541972" y="1317389"/>
                      <a:pt x="541020" y="1323104"/>
                    </a:cubicBezTo>
                    <a:cubicBezTo>
                      <a:pt x="539115" y="1332629"/>
                      <a:pt x="537210" y="1336439"/>
                      <a:pt x="529590" y="1342154"/>
                    </a:cubicBezTo>
                    <a:cubicBezTo>
                      <a:pt x="528638" y="1343107"/>
                      <a:pt x="524828" y="1344059"/>
                      <a:pt x="528638" y="1343107"/>
                    </a:cubicBezTo>
                    <a:cubicBezTo>
                      <a:pt x="526733" y="1344059"/>
                      <a:pt x="523875" y="1345012"/>
                      <a:pt x="521970" y="1345012"/>
                    </a:cubicBezTo>
                    <a:cubicBezTo>
                      <a:pt x="516255" y="1346917"/>
                      <a:pt x="514350" y="1346917"/>
                      <a:pt x="509588" y="1346917"/>
                    </a:cubicBezTo>
                    <a:cubicBezTo>
                      <a:pt x="497205" y="1347869"/>
                      <a:pt x="483870" y="1346917"/>
                      <a:pt x="471488" y="1345964"/>
                    </a:cubicBezTo>
                    <a:cubicBezTo>
                      <a:pt x="447675" y="1344059"/>
                      <a:pt x="424815" y="1340249"/>
                      <a:pt x="401003" y="1340249"/>
                    </a:cubicBezTo>
                    <a:cubicBezTo>
                      <a:pt x="370522" y="1340249"/>
                      <a:pt x="370522" y="1387874"/>
                      <a:pt x="401003" y="1387874"/>
                    </a:cubicBezTo>
                    <a:cubicBezTo>
                      <a:pt x="426720" y="1387874"/>
                      <a:pt x="452438" y="1392637"/>
                      <a:pt x="478155" y="1393589"/>
                    </a:cubicBezTo>
                    <a:cubicBezTo>
                      <a:pt x="503872" y="1395494"/>
                      <a:pt x="534353" y="1395494"/>
                      <a:pt x="556260" y="1381207"/>
                    </a:cubicBezTo>
                    <a:cubicBezTo>
                      <a:pt x="581978" y="1364062"/>
                      <a:pt x="590550" y="1335487"/>
                      <a:pt x="589597" y="1305959"/>
                    </a:cubicBezTo>
                    <a:cubicBezTo>
                      <a:pt x="588645" y="1280242"/>
                      <a:pt x="581025" y="1253572"/>
                      <a:pt x="590550" y="1230712"/>
                    </a:cubicBezTo>
                    <a:cubicBezTo>
                      <a:pt x="577215" y="1234522"/>
                      <a:pt x="563880" y="1237379"/>
                      <a:pt x="550545" y="1241189"/>
                    </a:cubicBezTo>
                    <a:cubicBezTo>
                      <a:pt x="561975" y="1252619"/>
                      <a:pt x="542925" y="1275479"/>
                      <a:pt x="534353" y="1285957"/>
                    </a:cubicBezTo>
                    <a:cubicBezTo>
                      <a:pt x="531495" y="1288814"/>
                      <a:pt x="528638" y="1291672"/>
                      <a:pt x="525780" y="1294529"/>
                    </a:cubicBezTo>
                    <a:cubicBezTo>
                      <a:pt x="523875" y="1296434"/>
                      <a:pt x="524828" y="1296434"/>
                      <a:pt x="521017" y="1298339"/>
                    </a:cubicBezTo>
                    <a:cubicBezTo>
                      <a:pt x="521017" y="1298339"/>
                      <a:pt x="515303" y="1301197"/>
                      <a:pt x="518160" y="1300244"/>
                    </a:cubicBezTo>
                    <a:cubicBezTo>
                      <a:pt x="521017" y="1299292"/>
                      <a:pt x="514350" y="1301197"/>
                      <a:pt x="514350" y="1301197"/>
                    </a:cubicBezTo>
                    <a:cubicBezTo>
                      <a:pt x="512445" y="1301197"/>
                      <a:pt x="503872" y="1303102"/>
                      <a:pt x="506730" y="1303102"/>
                    </a:cubicBezTo>
                    <a:cubicBezTo>
                      <a:pt x="469583" y="1307864"/>
                      <a:pt x="428625" y="1305959"/>
                      <a:pt x="395288" y="1287862"/>
                    </a:cubicBezTo>
                    <a:cubicBezTo>
                      <a:pt x="361950" y="1269764"/>
                      <a:pt x="325755" y="1245952"/>
                      <a:pt x="314325" y="1208804"/>
                    </a:cubicBezTo>
                    <a:cubicBezTo>
                      <a:pt x="308610" y="1188802"/>
                      <a:pt x="304800" y="1167847"/>
                      <a:pt x="299085" y="1147844"/>
                    </a:cubicBezTo>
                    <a:cubicBezTo>
                      <a:pt x="291465" y="1119269"/>
                      <a:pt x="282892" y="1091647"/>
                      <a:pt x="275272" y="1063072"/>
                    </a:cubicBezTo>
                    <a:cubicBezTo>
                      <a:pt x="244792" y="950677"/>
                      <a:pt x="214313" y="838282"/>
                      <a:pt x="181928" y="725887"/>
                    </a:cubicBezTo>
                    <a:cubicBezTo>
                      <a:pt x="150495" y="617302"/>
                      <a:pt x="119063" y="509669"/>
                      <a:pt x="94297" y="399179"/>
                    </a:cubicBezTo>
                    <a:cubicBezTo>
                      <a:pt x="66675" y="275354"/>
                      <a:pt x="47625" y="149624"/>
                      <a:pt x="47625" y="21989"/>
                    </a:cubicBezTo>
                    <a:cubicBezTo>
                      <a:pt x="37147" y="29609"/>
                      <a:pt x="27622" y="37229"/>
                      <a:pt x="17145" y="44849"/>
                    </a:cubicBezTo>
                    <a:cubicBezTo>
                      <a:pt x="19050" y="45802"/>
                      <a:pt x="15240" y="44849"/>
                      <a:pt x="15240" y="43897"/>
                    </a:cubicBezTo>
                    <a:cubicBezTo>
                      <a:pt x="15240" y="43897"/>
                      <a:pt x="13335" y="41992"/>
                      <a:pt x="15240" y="43897"/>
                    </a:cubicBezTo>
                    <a:cubicBezTo>
                      <a:pt x="16192" y="44849"/>
                      <a:pt x="17145" y="45802"/>
                      <a:pt x="18097" y="46754"/>
                    </a:cubicBezTo>
                    <a:cubicBezTo>
                      <a:pt x="20955" y="49612"/>
                      <a:pt x="17145" y="43897"/>
                      <a:pt x="20003" y="48659"/>
                    </a:cubicBezTo>
                    <a:cubicBezTo>
                      <a:pt x="21908" y="51517"/>
                      <a:pt x="22860" y="53422"/>
                      <a:pt x="24765" y="56279"/>
                    </a:cubicBezTo>
                    <a:cubicBezTo>
                      <a:pt x="30480" y="67709"/>
                      <a:pt x="33338" y="74377"/>
                      <a:pt x="38100" y="86759"/>
                    </a:cubicBezTo>
                    <a:cubicBezTo>
                      <a:pt x="44767" y="105809"/>
                      <a:pt x="49530" y="125812"/>
                      <a:pt x="56197" y="145814"/>
                    </a:cubicBezTo>
                    <a:cubicBezTo>
                      <a:pt x="82867" y="223919"/>
                      <a:pt x="113347" y="301072"/>
                      <a:pt x="139065" y="380129"/>
                    </a:cubicBezTo>
                    <a:cubicBezTo>
                      <a:pt x="151447" y="418229"/>
                      <a:pt x="159067" y="457282"/>
                      <a:pt x="160972" y="497287"/>
                    </a:cubicBezTo>
                    <a:cubicBezTo>
                      <a:pt x="161925" y="527767"/>
                      <a:pt x="206692" y="527767"/>
                      <a:pt x="208597" y="497287"/>
                    </a:cubicBezTo>
                    <a:cubicBezTo>
                      <a:pt x="210503" y="465854"/>
                      <a:pt x="203835" y="434422"/>
                      <a:pt x="198120" y="402989"/>
                    </a:cubicBezTo>
                    <a:cubicBezTo>
                      <a:pt x="192405" y="373462"/>
                      <a:pt x="190500" y="342982"/>
                      <a:pt x="189547" y="312502"/>
                    </a:cubicBezTo>
                    <a:cubicBezTo>
                      <a:pt x="186690" y="248684"/>
                      <a:pt x="189547" y="185819"/>
                      <a:pt x="190500" y="122002"/>
                    </a:cubicBezTo>
                    <a:cubicBezTo>
                      <a:pt x="192405" y="93427"/>
                      <a:pt x="144780" y="93427"/>
                      <a:pt x="143828" y="123907"/>
                    </a:cubicBezTo>
                    <a:lnTo>
                      <a:pt x="143828" y="12390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2" name="Freeform: Shape 131">
                <a:extLst>
                  <a:ext uri="{FF2B5EF4-FFF2-40B4-BE49-F238E27FC236}">
                    <a16:creationId xmlns:a16="http://schemas.microsoft.com/office/drawing/2014/main" id="{F1EE7A5A-16B1-40A6-B06B-DAA412734A3B}"/>
                  </a:ext>
                </a:extLst>
              </p:cNvPr>
              <p:cNvSpPr/>
              <p:nvPr/>
            </p:nvSpPr>
            <p:spPr>
              <a:xfrm>
                <a:off x="6342437" y="4834361"/>
                <a:ext cx="251368" cy="295831"/>
              </a:xfrm>
              <a:custGeom>
                <a:avLst/>
                <a:gdLst>
                  <a:gd name="connsiteX0" fmla="*/ 5023 w 251368"/>
                  <a:gd name="connsiteY0" fmla="*/ 91016 h 295831"/>
                  <a:gd name="connsiteX1" fmla="*/ 260 w 251368"/>
                  <a:gd name="connsiteY1" fmla="*/ 170074 h 295831"/>
                  <a:gd name="connsiteX2" fmla="*/ 15500 w 251368"/>
                  <a:gd name="connsiteY2" fmla="*/ 249131 h 295831"/>
                  <a:gd name="connsiteX3" fmla="*/ 152660 w 251368"/>
                  <a:gd name="connsiteY3" fmla="*/ 294851 h 295831"/>
                  <a:gd name="connsiteX4" fmla="*/ 246005 w 251368"/>
                  <a:gd name="connsiteY4" fmla="*/ 231034 h 295831"/>
                  <a:gd name="connsiteX5" fmla="*/ 236480 w 251368"/>
                  <a:gd name="connsiteY5" fmla="*/ 120544 h 295831"/>
                  <a:gd name="connsiteX6" fmla="*/ 179330 w 251368"/>
                  <a:gd name="connsiteY6" fmla="*/ 11006 h 295831"/>
                  <a:gd name="connsiteX7" fmla="*/ 134563 w 251368"/>
                  <a:gd name="connsiteY7" fmla="*/ 23389 h 295831"/>
                  <a:gd name="connsiteX8" fmla="*/ 145993 w 251368"/>
                  <a:gd name="connsiteY8" fmla="*/ 71966 h 295831"/>
                  <a:gd name="connsiteX9" fmla="*/ 165043 w 251368"/>
                  <a:gd name="connsiteY9" fmla="*/ 108161 h 295831"/>
                  <a:gd name="connsiteX10" fmla="*/ 125990 w 251368"/>
                  <a:gd name="connsiteY10" fmla="*/ 160549 h 295831"/>
                  <a:gd name="connsiteX11" fmla="*/ 149803 w 251368"/>
                  <a:gd name="connsiteY11" fmla="*/ 201506 h 295831"/>
                  <a:gd name="connsiteX12" fmla="*/ 213620 w 251368"/>
                  <a:gd name="connsiteY12" fmla="*/ 117686 h 295831"/>
                  <a:gd name="connsiteX13" fmla="*/ 197428 w 251368"/>
                  <a:gd name="connsiteY13" fmla="*/ 64346 h 295831"/>
                  <a:gd name="connsiteX14" fmla="*/ 182188 w 251368"/>
                  <a:gd name="connsiteY14" fmla="*/ 21484 h 295831"/>
                  <a:gd name="connsiteX15" fmla="*/ 137420 w 251368"/>
                  <a:gd name="connsiteY15" fmla="*/ 33866 h 295831"/>
                  <a:gd name="connsiteX16" fmla="*/ 183140 w 251368"/>
                  <a:gd name="connsiteY16" fmla="*/ 114829 h 295831"/>
                  <a:gd name="connsiteX17" fmla="*/ 183140 w 251368"/>
                  <a:gd name="connsiteY17" fmla="*/ 115781 h 295831"/>
                  <a:gd name="connsiteX18" fmla="*/ 185998 w 251368"/>
                  <a:gd name="connsiteY18" fmla="*/ 122449 h 295831"/>
                  <a:gd name="connsiteX19" fmla="*/ 189808 w 251368"/>
                  <a:gd name="connsiteY19" fmla="*/ 133879 h 295831"/>
                  <a:gd name="connsiteX20" fmla="*/ 197428 w 251368"/>
                  <a:gd name="connsiteY20" fmla="*/ 158644 h 295831"/>
                  <a:gd name="connsiteX21" fmla="*/ 200285 w 251368"/>
                  <a:gd name="connsiteY21" fmla="*/ 170074 h 295831"/>
                  <a:gd name="connsiteX22" fmla="*/ 201238 w 251368"/>
                  <a:gd name="connsiteY22" fmla="*/ 176741 h 295831"/>
                  <a:gd name="connsiteX23" fmla="*/ 202190 w 251368"/>
                  <a:gd name="connsiteY23" fmla="*/ 199601 h 295831"/>
                  <a:gd name="connsiteX24" fmla="*/ 201238 w 251368"/>
                  <a:gd name="connsiteY24" fmla="*/ 205316 h 295831"/>
                  <a:gd name="connsiteX25" fmla="*/ 201238 w 251368"/>
                  <a:gd name="connsiteY25" fmla="*/ 204364 h 295831"/>
                  <a:gd name="connsiteX26" fmla="*/ 199333 w 251368"/>
                  <a:gd name="connsiteY26" fmla="*/ 213889 h 295831"/>
                  <a:gd name="connsiteX27" fmla="*/ 197428 w 251368"/>
                  <a:gd name="connsiteY27" fmla="*/ 219604 h 295831"/>
                  <a:gd name="connsiteX28" fmla="*/ 197428 w 251368"/>
                  <a:gd name="connsiteY28" fmla="*/ 219604 h 295831"/>
                  <a:gd name="connsiteX29" fmla="*/ 192665 w 251368"/>
                  <a:gd name="connsiteY29" fmla="*/ 228176 h 295831"/>
                  <a:gd name="connsiteX30" fmla="*/ 188855 w 251368"/>
                  <a:gd name="connsiteY30" fmla="*/ 231986 h 295831"/>
                  <a:gd name="connsiteX31" fmla="*/ 188855 w 251368"/>
                  <a:gd name="connsiteY31" fmla="*/ 232939 h 295831"/>
                  <a:gd name="connsiteX32" fmla="*/ 185045 w 251368"/>
                  <a:gd name="connsiteY32" fmla="*/ 235796 h 295831"/>
                  <a:gd name="connsiteX33" fmla="*/ 178378 w 251368"/>
                  <a:gd name="connsiteY33" fmla="*/ 239606 h 295831"/>
                  <a:gd name="connsiteX34" fmla="*/ 165043 w 251368"/>
                  <a:gd name="connsiteY34" fmla="*/ 243416 h 295831"/>
                  <a:gd name="connsiteX35" fmla="*/ 142183 w 251368"/>
                  <a:gd name="connsiteY35" fmla="*/ 245321 h 295831"/>
                  <a:gd name="connsiteX36" fmla="*/ 110750 w 251368"/>
                  <a:gd name="connsiteY36" fmla="*/ 244369 h 295831"/>
                  <a:gd name="connsiteX37" fmla="*/ 63125 w 251368"/>
                  <a:gd name="connsiteY37" fmla="*/ 228176 h 295831"/>
                  <a:gd name="connsiteX38" fmla="*/ 50743 w 251368"/>
                  <a:gd name="connsiteY38" fmla="*/ 204364 h 295831"/>
                  <a:gd name="connsiteX39" fmla="*/ 48838 w 251368"/>
                  <a:gd name="connsiteY39" fmla="*/ 168169 h 295831"/>
                  <a:gd name="connsiteX40" fmla="*/ 53600 w 251368"/>
                  <a:gd name="connsiteY40" fmla="*/ 89111 h 295831"/>
                  <a:gd name="connsiteX41" fmla="*/ 5023 w 251368"/>
                  <a:gd name="connsiteY41" fmla="*/ 91016 h 295831"/>
                  <a:gd name="connsiteX42" fmla="*/ 5023 w 251368"/>
                  <a:gd name="connsiteY42" fmla="*/ 91016 h 2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68" h="295831">
                    <a:moveTo>
                      <a:pt x="5023" y="91016"/>
                    </a:moveTo>
                    <a:cubicBezTo>
                      <a:pt x="5023" y="117686"/>
                      <a:pt x="260" y="144356"/>
                      <a:pt x="260" y="170074"/>
                    </a:cubicBezTo>
                    <a:cubicBezTo>
                      <a:pt x="-692" y="195791"/>
                      <a:pt x="260" y="226271"/>
                      <a:pt x="15500" y="249131"/>
                    </a:cubicBezTo>
                    <a:cubicBezTo>
                      <a:pt x="44075" y="292946"/>
                      <a:pt x="104083" y="298661"/>
                      <a:pt x="152660" y="294851"/>
                    </a:cubicBezTo>
                    <a:cubicBezTo>
                      <a:pt x="194570" y="291994"/>
                      <a:pt x="232670" y="272944"/>
                      <a:pt x="246005" y="231034"/>
                    </a:cubicBezTo>
                    <a:cubicBezTo>
                      <a:pt x="257435" y="195791"/>
                      <a:pt x="248863" y="154834"/>
                      <a:pt x="236480" y="120544"/>
                    </a:cubicBezTo>
                    <a:cubicBezTo>
                      <a:pt x="223145" y="81491"/>
                      <a:pt x="204095" y="44344"/>
                      <a:pt x="179330" y="11006"/>
                    </a:cubicBezTo>
                    <a:cubicBezTo>
                      <a:pt x="165043" y="-8044"/>
                      <a:pt x="136468" y="-1376"/>
                      <a:pt x="134563" y="23389"/>
                    </a:cubicBezTo>
                    <a:cubicBezTo>
                      <a:pt x="133610" y="40534"/>
                      <a:pt x="138373" y="56726"/>
                      <a:pt x="145993" y="71966"/>
                    </a:cubicBezTo>
                    <a:cubicBezTo>
                      <a:pt x="151708" y="84349"/>
                      <a:pt x="161233" y="95779"/>
                      <a:pt x="165043" y="108161"/>
                    </a:cubicBezTo>
                    <a:cubicBezTo>
                      <a:pt x="171710" y="135784"/>
                      <a:pt x="145993" y="147214"/>
                      <a:pt x="125990" y="160549"/>
                    </a:cubicBezTo>
                    <a:cubicBezTo>
                      <a:pt x="101225" y="177694"/>
                      <a:pt x="125038" y="218651"/>
                      <a:pt x="149803" y="201506"/>
                    </a:cubicBezTo>
                    <a:cubicBezTo>
                      <a:pt x="181235" y="180551"/>
                      <a:pt x="213620" y="159596"/>
                      <a:pt x="213620" y="117686"/>
                    </a:cubicBezTo>
                    <a:cubicBezTo>
                      <a:pt x="213620" y="98636"/>
                      <a:pt x="206953" y="81491"/>
                      <a:pt x="197428" y="64346"/>
                    </a:cubicBezTo>
                    <a:cubicBezTo>
                      <a:pt x="189808" y="50059"/>
                      <a:pt x="181235" y="38629"/>
                      <a:pt x="182188" y="21484"/>
                    </a:cubicBezTo>
                    <a:cubicBezTo>
                      <a:pt x="166948" y="25294"/>
                      <a:pt x="152660" y="29104"/>
                      <a:pt x="137420" y="33866"/>
                    </a:cubicBezTo>
                    <a:cubicBezTo>
                      <a:pt x="155518" y="58631"/>
                      <a:pt x="170758" y="86254"/>
                      <a:pt x="183140" y="114829"/>
                    </a:cubicBezTo>
                    <a:cubicBezTo>
                      <a:pt x="182188" y="111971"/>
                      <a:pt x="183140" y="115781"/>
                      <a:pt x="183140" y="115781"/>
                    </a:cubicBezTo>
                    <a:cubicBezTo>
                      <a:pt x="184093" y="117686"/>
                      <a:pt x="185045" y="120544"/>
                      <a:pt x="185998" y="122449"/>
                    </a:cubicBezTo>
                    <a:cubicBezTo>
                      <a:pt x="187903" y="126259"/>
                      <a:pt x="188855" y="130069"/>
                      <a:pt x="189808" y="133879"/>
                    </a:cubicBezTo>
                    <a:cubicBezTo>
                      <a:pt x="192665" y="142451"/>
                      <a:pt x="195523" y="150071"/>
                      <a:pt x="197428" y="158644"/>
                    </a:cubicBezTo>
                    <a:cubicBezTo>
                      <a:pt x="198380" y="162454"/>
                      <a:pt x="199333" y="166264"/>
                      <a:pt x="200285" y="170074"/>
                    </a:cubicBezTo>
                    <a:cubicBezTo>
                      <a:pt x="200285" y="171979"/>
                      <a:pt x="202190" y="181504"/>
                      <a:pt x="201238" y="176741"/>
                    </a:cubicBezTo>
                    <a:cubicBezTo>
                      <a:pt x="202190" y="184361"/>
                      <a:pt x="202190" y="191981"/>
                      <a:pt x="202190" y="199601"/>
                    </a:cubicBezTo>
                    <a:cubicBezTo>
                      <a:pt x="202190" y="201506"/>
                      <a:pt x="202190" y="203411"/>
                      <a:pt x="201238" y="205316"/>
                    </a:cubicBezTo>
                    <a:cubicBezTo>
                      <a:pt x="201238" y="204364"/>
                      <a:pt x="202190" y="200554"/>
                      <a:pt x="201238" y="204364"/>
                    </a:cubicBezTo>
                    <a:cubicBezTo>
                      <a:pt x="200285" y="207221"/>
                      <a:pt x="200285" y="211031"/>
                      <a:pt x="199333" y="213889"/>
                    </a:cubicBezTo>
                    <a:cubicBezTo>
                      <a:pt x="198380" y="215794"/>
                      <a:pt x="198380" y="217699"/>
                      <a:pt x="197428" y="219604"/>
                    </a:cubicBezTo>
                    <a:cubicBezTo>
                      <a:pt x="199333" y="214841"/>
                      <a:pt x="198380" y="218651"/>
                      <a:pt x="197428" y="219604"/>
                    </a:cubicBezTo>
                    <a:cubicBezTo>
                      <a:pt x="195523" y="222461"/>
                      <a:pt x="194570" y="225319"/>
                      <a:pt x="192665" y="228176"/>
                    </a:cubicBezTo>
                    <a:cubicBezTo>
                      <a:pt x="196475" y="223414"/>
                      <a:pt x="189808" y="231034"/>
                      <a:pt x="188855" y="231986"/>
                    </a:cubicBezTo>
                    <a:cubicBezTo>
                      <a:pt x="187903" y="232939"/>
                      <a:pt x="184093" y="235796"/>
                      <a:pt x="188855" y="232939"/>
                    </a:cubicBezTo>
                    <a:cubicBezTo>
                      <a:pt x="187903" y="233891"/>
                      <a:pt x="185998" y="234844"/>
                      <a:pt x="185045" y="235796"/>
                    </a:cubicBezTo>
                    <a:cubicBezTo>
                      <a:pt x="183140" y="236749"/>
                      <a:pt x="174568" y="240559"/>
                      <a:pt x="178378" y="239606"/>
                    </a:cubicBezTo>
                    <a:cubicBezTo>
                      <a:pt x="173615" y="241511"/>
                      <a:pt x="169805" y="242464"/>
                      <a:pt x="165043" y="243416"/>
                    </a:cubicBezTo>
                    <a:cubicBezTo>
                      <a:pt x="157423" y="245321"/>
                      <a:pt x="151708" y="245321"/>
                      <a:pt x="142183" y="245321"/>
                    </a:cubicBezTo>
                    <a:cubicBezTo>
                      <a:pt x="131705" y="245321"/>
                      <a:pt x="121228" y="245321"/>
                      <a:pt x="110750" y="244369"/>
                    </a:cubicBezTo>
                    <a:cubicBezTo>
                      <a:pt x="94558" y="243416"/>
                      <a:pt x="74555" y="238654"/>
                      <a:pt x="63125" y="228176"/>
                    </a:cubicBezTo>
                    <a:cubicBezTo>
                      <a:pt x="55505" y="221509"/>
                      <a:pt x="52648" y="214841"/>
                      <a:pt x="50743" y="204364"/>
                    </a:cubicBezTo>
                    <a:cubicBezTo>
                      <a:pt x="47885" y="192934"/>
                      <a:pt x="48838" y="179599"/>
                      <a:pt x="48838" y="168169"/>
                    </a:cubicBezTo>
                    <a:cubicBezTo>
                      <a:pt x="49790" y="141499"/>
                      <a:pt x="53600" y="115781"/>
                      <a:pt x="53600" y="89111"/>
                    </a:cubicBezTo>
                    <a:cubicBezTo>
                      <a:pt x="53600" y="60536"/>
                      <a:pt x="5975" y="60536"/>
                      <a:pt x="5023" y="91016"/>
                    </a:cubicBezTo>
                    <a:lnTo>
                      <a:pt x="5023" y="910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3" name="Freeform: Shape 132">
                <a:extLst>
                  <a:ext uri="{FF2B5EF4-FFF2-40B4-BE49-F238E27FC236}">
                    <a16:creationId xmlns:a16="http://schemas.microsoft.com/office/drawing/2014/main" id="{F9FA6D99-833C-4A88-B94A-E1F06DE3D366}"/>
                  </a:ext>
                </a:extLst>
              </p:cNvPr>
              <p:cNvSpPr/>
              <p:nvPr/>
            </p:nvSpPr>
            <p:spPr>
              <a:xfrm>
                <a:off x="6324308" y="4973425"/>
                <a:ext cx="127926" cy="86407"/>
              </a:xfrm>
              <a:custGeom>
                <a:avLst/>
                <a:gdLst>
                  <a:gd name="connsiteX0" fmla="*/ 88874 w 127926"/>
                  <a:gd name="connsiteY0" fmla="*/ 3387 h 86407"/>
                  <a:gd name="connsiteX1" fmla="*/ 69824 w 127926"/>
                  <a:gd name="connsiteY1" fmla="*/ 18627 h 86407"/>
                  <a:gd name="connsiteX2" fmla="*/ 63157 w 127926"/>
                  <a:gd name="connsiteY2" fmla="*/ 24342 h 86407"/>
                  <a:gd name="connsiteX3" fmla="*/ 63157 w 127926"/>
                  <a:gd name="connsiteY3" fmla="*/ 24342 h 86407"/>
                  <a:gd name="connsiteX4" fmla="*/ 60299 w 127926"/>
                  <a:gd name="connsiteY4" fmla="*/ 26247 h 86407"/>
                  <a:gd name="connsiteX5" fmla="*/ 46012 w 127926"/>
                  <a:gd name="connsiteY5" fmla="*/ 34819 h 86407"/>
                  <a:gd name="connsiteX6" fmla="*/ 46964 w 127926"/>
                  <a:gd name="connsiteY6" fmla="*/ 34819 h 86407"/>
                  <a:gd name="connsiteX7" fmla="*/ 43154 w 127926"/>
                  <a:gd name="connsiteY7" fmla="*/ 35772 h 86407"/>
                  <a:gd name="connsiteX8" fmla="*/ 34582 w 127926"/>
                  <a:gd name="connsiteY8" fmla="*/ 37677 h 86407"/>
                  <a:gd name="connsiteX9" fmla="*/ 41249 w 127926"/>
                  <a:gd name="connsiteY9" fmla="*/ 36724 h 86407"/>
                  <a:gd name="connsiteX10" fmla="*/ 26009 w 127926"/>
                  <a:gd name="connsiteY10" fmla="*/ 36724 h 86407"/>
                  <a:gd name="connsiteX11" fmla="*/ 32677 w 127926"/>
                  <a:gd name="connsiteY11" fmla="*/ 37677 h 86407"/>
                  <a:gd name="connsiteX12" fmla="*/ 27914 w 127926"/>
                  <a:gd name="connsiteY12" fmla="*/ 36724 h 86407"/>
                  <a:gd name="connsiteX13" fmla="*/ 21247 w 127926"/>
                  <a:gd name="connsiteY13" fmla="*/ 83397 h 86407"/>
                  <a:gd name="connsiteX14" fmla="*/ 71729 w 127926"/>
                  <a:gd name="connsiteY14" fmla="*/ 86254 h 86407"/>
                  <a:gd name="connsiteX15" fmla="*/ 105067 w 127926"/>
                  <a:gd name="connsiteY15" fmla="*/ 77681 h 86407"/>
                  <a:gd name="connsiteX16" fmla="*/ 126022 w 127926"/>
                  <a:gd name="connsiteY16" fmla="*/ 41487 h 86407"/>
                  <a:gd name="connsiteX17" fmla="*/ 102209 w 127926"/>
                  <a:gd name="connsiteY17" fmla="*/ 17674 h 86407"/>
                  <a:gd name="connsiteX18" fmla="*/ 78397 w 127926"/>
                  <a:gd name="connsiteY18" fmla="*/ 41487 h 86407"/>
                  <a:gd name="connsiteX19" fmla="*/ 78397 w 127926"/>
                  <a:gd name="connsiteY19" fmla="*/ 43392 h 86407"/>
                  <a:gd name="connsiteX20" fmla="*/ 79349 w 127926"/>
                  <a:gd name="connsiteY20" fmla="*/ 36724 h 86407"/>
                  <a:gd name="connsiteX21" fmla="*/ 78397 w 127926"/>
                  <a:gd name="connsiteY21" fmla="*/ 40534 h 86407"/>
                  <a:gd name="connsiteX22" fmla="*/ 80302 w 127926"/>
                  <a:gd name="connsiteY22" fmla="*/ 36724 h 86407"/>
                  <a:gd name="connsiteX23" fmla="*/ 79349 w 127926"/>
                  <a:gd name="connsiteY23" fmla="*/ 38629 h 86407"/>
                  <a:gd name="connsiteX24" fmla="*/ 82207 w 127926"/>
                  <a:gd name="connsiteY24" fmla="*/ 35772 h 86407"/>
                  <a:gd name="connsiteX25" fmla="*/ 81254 w 127926"/>
                  <a:gd name="connsiteY25" fmla="*/ 36724 h 86407"/>
                  <a:gd name="connsiteX26" fmla="*/ 80302 w 127926"/>
                  <a:gd name="connsiteY26" fmla="*/ 37677 h 86407"/>
                  <a:gd name="connsiteX27" fmla="*/ 83159 w 127926"/>
                  <a:gd name="connsiteY27" fmla="*/ 34819 h 86407"/>
                  <a:gd name="connsiteX28" fmla="*/ 80302 w 127926"/>
                  <a:gd name="connsiteY28" fmla="*/ 36724 h 86407"/>
                  <a:gd name="connsiteX29" fmla="*/ 84112 w 127926"/>
                  <a:gd name="connsiteY29" fmla="*/ 34819 h 86407"/>
                  <a:gd name="connsiteX30" fmla="*/ 82207 w 127926"/>
                  <a:gd name="connsiteY30" fmla="*/ 35772 h 86407"/>
                  <a:gd name="connsiteX31" fmla="*/ 74587 w 127926"/>
                  <a:gd name="connsiteY31" fmla="*/ 37677 h 86407"/>
                  <a:gd name="connsiteX32" fmla="*/ 81254 w 127926"/>
                  <a:gd name="connsiteY32" fmla="*/ 36724 h 86407"/>
                  <a:gd name="connsiteX33" fmla="*/ 24104 w 127926"/>
                  <a:gd name="connsiteY33" fmla="*/ 33867 h 86407"/>
                  <a:gd name="connsiteX34" fmla="*/ 292 w 127926"/>
                  <a:gd name="connsiteY34" fmla="*/ 54822 h 86407"/>
                  <a:gd name="connsiteX35" fmla="*/ 17437 w 127926"/>
                  <a:gd name="connsiteY35" fmla="*/ 80539 h 86407"/>
                  <a:gd name="connsiteX36" fmla="*/ 52679 w 127926"/>
                  <a:gd name="connsiteY36" fmla="*/ 81492 h 86407"/>
                  <a:gd name="connsiteX37" fmla="*/ 78397 w 127926"/>
                  <a:gd name="connsiteY37" fmla="*/ 71967 h 86407"/>
                  <a:gd name="connsiteX38" fmla="*/ 100304 w 127926"/>
                  <a:gd name="connsiteY38" fmla="*/ 55774 h 86407"/>
                  <a:gd name="connsiteX39" fmla="*/ 109829 w 127926"/>
                  <a:gd name="connsiteY39" fmla="*/ 48154 h 86407"/>
                  <a:gd name="connsiteX40" fmla="*/ 114592 w 127926"/>
                  <a:gd name="connsiteY40" fmla="*/ 44344 h 86407"/>
                  <a:gd name="connsiteX41" fmla="*/ 113639 w 127926"/>
                  <a:gd name="connsiteY41" fmla="*/ 45297 h 86407"/>
                  <a:gd name="connsiteX42" fmla="*/ 116497 w 127926"/>
                  <a:gd name="connsiteY42" fmla="*/ 43392 h 86407"/>
                  <a:gd name="connsiteX43" fmla="*/ 126974 w 127926"/>
                  <a:gd name="connsiteY43" fmla="*/ 29104 h 86407"/>
                  <a:gd name="connsiteX44" fmla="*/ 124117 w 127926"/>
                  <a:gd name="connsiteY44" fmla="*/ 11006 h 86407"/>
                  <a:gd name="connsiteX45" fmla="*/ 109829 w 127926"/>
                  <a:gd name="connsiteY45" fmla="*/ 529 h 86407"/>
                  <a:gd name="connsiteX46" fmla="*/ 88874 w 127926"/>
                  <a:gd name="connsiteY46" fmla="*/ 3387 h 86407"/>
                  <a:gd name="connsiteX47" fmla="*/ 88874 w 127926"/>
                  <a:gd name="connsiteY47" fmla="*/ 3387 h 8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7926" h="86407">
                    <a:moveTo>
                      <a:pt x="88874" y="3387"/>
                    </a:moveTo>
                    <a:cubicBezTo>
                      <a:pt x="82207" y="8149"/>
                      <a:pt x="76492" y="12912"/>
                      <a:pt x="69824" y="18627"/>
                    </a:cubicBezTo>
                    <a:cubicBezTo>
                      <a:pt x="67919" y="20531"/>
                      <a:pt x="65062" y="22437"/>
                      <a:pt x="63157" y="24342"/>
                    </a:cubicBezTo>
                    <a:cubicBezTo>
                      <a:pt x="61252" y="25294"/>
                      <a:pt x="57442" y="29104"/>
                      <a:pt x="63157" y="24342"/>
                    </a:cubicBezTo>
                    <a:cubicBezTo>
                      <a:pt x="62204" y="25294"/>
                      <a:pt x="61252" y="26247"/>
                      <a:pt x="60299" y="26247"/>
                    </a:cubicBezTo>
                    <a:cubicBezTo>
                      <a:pt x="55537" y="29104"/>
                      <a:pt x="50774" y="32914"/>
                      <a:pt x="46012" y="34819"/>
                    </a:cubicBezTo>
                    <a:cubicBezTo>
                      <a:pt x="40297" y="37677"/>
                      <a:pt x="50774" y="32914"/>
                      <a:pt x="46964" y="34819"/>
                    </a:cubicBezTo>
                    <a:cubicBezTo>
                      <a:pt x="46012" y="35772"/>
                      <a:pt x="44107" y="35772"/>
                      <a:pt x="43154" y="35772"/>
                    </a:cubicBezTo>
                    <a:cubicBezTo>
                      <a:pt x="40297" y="36724"/>
                      <a:pt x="37439" y="37677"/>
                      <a:pt x="34582" y="37677"/>
                    </a:cubicBezTo>
                    <a:cubicBezTo>
                      <a:pt x="36487" y="37677"/>
                      <a:pt x="38392" y="36724"/>
                      <a:pt x="41249" y="36724"/>
                    </a:cubicBezTo>
                    <a:cubicBezTo>
                      <a:pt x="36487" y="37677"/>
                      <a:pt x="30772" y="37677"/>
                      <a:pt x="26009" y="36724"/>
                    </a:cubicBezTo>
                    <a:cubicBezTo>
                      <a:pt x="27914" y="36724"/>
                      <a:pt x="29819" y="37677"/>
                      <a:pt x="32677" y="37677"/>
                    </a:cubicBezTo>
                    <a:cubicBezTo>
                      <a:pt x="30772" y="37677"/>
                      <a:pt x="28867" y="36724"/>
                      <a:pt x="27914" y="36724"/>
                    </a:cubicBezTo>
                    <a:cubicBezTo>
                      <a:pt x="26009" y="51964"/>
                      <a:pt x="24104" y="68156"/>
                      <a:pt x="21247" y="83397"/>
                    </a:cubicBezTo>
                    <a:cubicBezTo>
                      <a:pt x="38392" y="83397"/>
                      <a:pt x="54584" y="87206"/>
                      <a:pt x="71729" y="86254"/>
                    </a:cubicBezTo>
                    <a:cubicBezTo>
                      <a:pt x="83159" y="85302"/>
                      <a:pt x="95542" y="83397"/>
                      <a:pt x="105067" y="77681"/>
                    </a:cubicBezTo>
                    <a:cubicBezTo>
                      <a:pt x="118402" y="69109"/>
                      <a:pt x="125069" y="56727"/>
                      <a:pt x="126022" y="41487"/>
                    </a:cubicBezTo>
                    <a:cubicBezTo>
                      <a:pt x="126974" y="29104"/>
                      <a:pt x="114592" y="16722"/>
                      <a:pt x="102209" y="17674"/>
                    </a:cubicBezTo>
                    <a:cubicBezTo>
                      <a:pt x="88874" y="18627"/>
                      <a:pt x="79349" y="28152"/>
                      <a:pt x="78397" y="41487"/>
                    </a:cubicBezTo>
                    <a:cubicBezTo>
                      <a:pt x="78397" y="42439"/>
                      <a:pt x="78397" y="43392"/>
                      <a:pt x="78397" y="43392"/>
                    </a:cubicBezTo>
                    <a:cubicBezTo>
                      <a:pt x="78397" y="41487"/>
                      <a:pt x="79349" y="39581"/>
                      <a:pt x="79349" y="36724"/>
                    </a:cubicBezTo>
                    <a:cubicBezTo>
                      <a:pt x="79349" y="37677"/>
                      <a:pt x="78397" y="39581"/>
                      <a:pt x="78397" y="40534"/>
                    </a:cubicBezTo>
                    <a:cubicBezTo>
                      <a:pt x="77444" y="43392"/>
                      <a:pt x="81254" y="34819"/>
                      <a:pt x="80302" y="36724"/>
                    </a:cubicBezTo>
                    <a:cubicBezTo>
                      <a:pt x="80302" y="37677"/>
                      <a:pt x="79349" y="37677"/>
                      <a:pt x="79349" y="38629"/>
                    </a:cubicBezTo>
                    <a:cubicBezTo>
                      <a:pt x="78397" y="41487"/>
                      <a:pt x="83159" y="33867"/>
                      <a:pt x="82207" y="35772"/>
                    </a:cubicBezTo>
                    <a:cubicBezTo>
                      <a:pt x="82207" y="35772"/>
                      <a:pt x="81254" y="36724"/>
                      <a:pt x="81254" y="36724"/>
                    </a:cubicBezTo>
                    <a:cubicBezTo>
                      <a:pt x="81254" y="36724"/>
                      <a:pt x="80302" y="37677"/>
                      <a:pt x="80302" y="37677"/>
                    </a:cubicBezTo>
                    <a:cubicBezTo>
                      <a:pt x="80302" y="37677"/>
                      <a:pt x="86017" y="33867"/>
                      <a:pt x="83159" y="34819"/>
                    </a:cubicBezTo>
                    <a:cubicBezTo>
                      <a:pt x="82207" y="35772"/>
                      <a:pt x="81254" y="35772"/>
                      <a:pt x="80302" y="36724"/>
                    </a:cubicBezTo>
                    <a:cubicBezTo>
                      <a:pt x="78397" y="37677"/>
                      <a:pt x="86969" y="33867"/>
                      <a:pt x="84112" y="34819"/>
                    </a:cubicBezTo>
                    <a:cubicBezTo>
                      <a:pt x="83159" y="34819"/>
                      <a:pt x="83159" y="35772"/>
                      <a:pt x="82207" y="35772"/>
                    </a:cubicBezTo>
                    <a:cubicBezTo>
                      <a:pt x="79349" y="36724"/>
                      <a:pt x="76492" y="36724"/>
                      <a:pt x="74587" y="37677"/>
                    </a:cubicBezTo>
                    <a:cubicBezTo>
                      <a:pt x="76492" y="37677"/>
                      <a:pt x="78397" y="36724"/>
                      <a:pt x="81254" y="36724"/>
                    </a:cubicBezTo>
                    <a:cubicBezTo>
                      <a:pt x="62204" y="39581"/>
                      <a:pt x="43154" y="33867"/>
                      <a:pt x="24104" y="33867"/>
                    </a:cubicBezTo>
                    <a:cubicBezTo>
                      <a:pt x="12674" y="33867"/>
                      <a:pt x="2197" y="43392"/>
                      <a:pt x="292" y="54822"/>
                    </a:cubicBezTo>
                    <a:cubicBezTo>
                      <a:pt x="-1613" y="65299"/>
                      <a:pt x="6007" y="78634"/>
                      <a:pt x="17437" y="80539"/>
                    </a:cubicBezTo>
                    <a:cubicBezTo>
                      <a:pt x="29819" y="82444"/>
                      <a:pt x="40297" y="83397"/>
                      <a:pt x="52679" y="81492"/>
                    </a:cubicBezTo>
                    <a:cubicBezTo>
                      <a:pt x="61252" y="79587"/>
                      <a:pt x="70777" y="75777"/>
                      <a:pt x="78397" y="71967"/>
                    </a:cubicBezTo>
                    <a:cubicBezTo>
                      <a:pt x="86017" y="67204"/>
                      <a:pt x="93637" y="61489"/>
                      <a:pt x="100304" y="55774"/>
                    </a:cubicBezTo>
                    <a:cubicBezTo>
                      <a:pt x="103162" y="52917"/>
                      <a:pt x="106972" y="51012"/>
                      <a:pt x="109829" y="48154"/>
                    </a:cubicBezTo>
                    <a:cubicBezTo>
                      <a:pt x="111734" y="47202"/>
                      <a:pt x="112687" y="45297"/>
                      <a:pt x="114592" y="44344"/>
                    </a:cubicBezTo>
                    <a:cubicBezTo>
                      <a:pt x="115544" y="43392"/>
                      <a:pt x="119354" y="40534"/>
                      <a:pt x="113639" y="45297"/>
                    </a:cubicBezTo>
                    <a:cubicBezTo>
                      <a:pt x="114592" y="44344"/>
                      <a:pt x="115544" y="43392"/>
                      <a:pt x="116497" y="43392"/>
                    </a:cubicBezTo>
                    <a:cubicBezTo>
                      <a:pt x="121259" y="39581"/>
                      <a:pt x="126022" y="35772"/>
                      <a:pt x="126974" y="29104"/>
                    </a:cubicBezTo>
                    <a:cubicBezTo>
                      <a:pt x="128879" y="23389"/>
                      <a:pt x="127927" y="15769"/>
                      <a:pt x="124117" y="11006"/>
                    </a:cubicBezTo>
                    <a:cubicBezTo>
                      <a:pt x="121259" y="6244"/>
                      <a:pt x="115544" y="1481"/>
                      <a:pt x="109829" y="529"/>
                    </a:cubicBezTo>
                    <a:cubicBezTo>
                      <a:pt x="102209" y="-423"/>
                      <a:pt x="94589" y="-423"/>
                      <a:pt x="88874" y="3387"/>
                    </a:cubicBezTo>
                    <a:lnTo>
                      <a:pt x="88874" y="338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4" name="Freeform: Shape 133">
                <a:extLst>
                  <a:ext uri="{FF2B5EF4-FFF2-40B4-BE49-F238E27FC236}">
                    <a16:creationId xmlns:a16="http://schemas.microsoft.com/office/drawing/2014/main" id="{022AA670-11D4-4C1E-8B24-A2E7D1D7510F}"/>
                  </a:ext>
                </a:extLst>
              </p:cNvPr>
              <p:cNvSpPr/>
              <p:nvPr/>
            </p:nvSpPr>
            <p:spPr>
              <a:xfrm>
                <a:off x="5747308" y="3970019"/>
                <a:ext cx="650565" cy="1140298"/>
              </a:xfrm>
              <a:custGeom>
                <a:avLst/>
                <a:gdLst>
                  <a:gd name="connsiteX0" fmla="*/ 600152 w 650565"/>
                  <a:gd name="connsiteY0" fmla="*/ 1040130 h 1140298"/>
                  <a:gd name="connsiteX1" fmla="*/ 530619 w 650565"/>
                  <a:gd name="connsiteY1" fmla="*/ 1057275 h 1140298"/>
                  <a:gd name="connsiteX2" fmla="*/ 444894 w 650565"/>
                  <a:gd name="connsiteY2" fmla="*/ 1057275 h 1140298"/>
                  <a:gd name="connsiteX3" fmla="*/ 382982 w 650565"/>
                  <a:gd name="connsiteY3" fmla="*/ 1060133 h 1140298"/>
                  <a:gd name="connsiteX4" fmla="*/ 333452 w 650565"/>
                  <a:gd name="connsiteY4" fmla="*/ 1050608 h 1140298"/>
                  <a:gd name="connsiteX5" fmla="*/ 322974 w 650565"/>
                  <a:gd name="connsiteY5" fmla="*/ 1035368 h 1140298"/>
                  <a:gd name="connsiteX6" fmla="*/ 314402 w 650565"/>
                  <a:gd name="connsiteY6" fmla="*/ 1007745 h 1140298"/>
                  <a:gd name="connsiteX7" fmla="*/ 303924 w 650565"/>
                  <a:gd name="connsiteY7" fmla="*/ 945833 h 1140298"/>
                  <a:gd name="connsiteX8" fmla="*/ 285827 w 650565"/>
                  <a:gd name="connsiteY8" fmla="*/ 775335 h 1140298"/>
                  <a:gd name="connsiteX9" fmla="*/ 269634 w 650565"/>
                  <a:gd name="connsiteY9" fmla="*/ 687705 h 1140298"/>
                  <a:gd name="connsiteX10" fmla="*/ 243917 w 650565"/>
                  <a:gd name="connsiteY10" fmla="*/ 604838 h 1140298"/>
                  <a:gd name="connsiteX11" fmla="*/ 197244 w 650565"/>
                  <a:gd name="connsiteY11" fmla="*/ 435293 h 1140298"/>
                  <a:gd name="connsiteX12" fmla="*/ 159144 w 650565"/>
                  <a:gd name="connsiteY12" fmla="*/ 264795 h 1140298"/>
                  <a:gd name="connsiteX13" fmla="*/ 136284 w 650565"/>
                  <a:gd name="connsiteY13" fmla="*/ 116205 h 1140298"/>
                  <a:gd name="connsiteX14" fmla="*/ 74372 w 650565"/>
                  <a:gd name="connsiteY14" fmla="*/ 11430 h 1140298"/>
                  <a:gd name="connsiteX15" fmla="*/ 47702 w 650565"/>
                  <a:gd name="connsiteY15" fmla="*/ 0 h 1140298"/>
                  <a:gd name="connsiteX16" fmla="*/ 21032 w 650565"/>
                  <a:gd name="connsiteY16" fmla="*/ 12383 h 1140298"/>
                  <a:gd name="connsiteX17" fmla="*/ 1982 w 650565"/>
                  <a:gd name="connsiteY17" fmla="*/ 49530 h 1140298"/>
                  <a:gd name="connsiteX18" fmla="*/ 12459 w 650565"/>
                  <a:gd name="connsiteY18" fmla="*/ 152400 h 1140298"/>
                  <a:gd name="connsiteX19" fmla="*/ 38177 w 650565"/>
                  <a:gd name="connsiteY19" fmla="*/ 238125 h 1140298"/>
                  <a:gd name="connsiteX20" fmla="*/ 71514 w 650565"/>
                  <a:gd name="connsiteY20" fmla="*/ 393383 h 1140298"/>
                  <a:gd name="connsiteX21" fmla="*/ 113424 w 650565"/>
                  <a:gd name="connsiteY21" fmla="*/ 565785 h 1140298"/>
                  <a:gd name="connsiteX22" fmla="*/ 160097 w 650565"/>
                  <a:gd name="connsiteY22" fmla="*/ 741045 h 1140298"/>
                  <a:gd name="connsiteX23" fmla="*/ 206769 w 650565"/>
                  <a:gd name="connsiteY23" fmla="*/ 911543 h 1140298"/>
                  <a:gd name="connsiteX24" fmla="*/ 231534 w 650565"/>
                  <a:gd name="connsiteY24" fmla="*/ 1053465 h 1140298"/>
                  <a:gd name="connsiteX25" fmla="*/ 332499 w 650565"/>
                  <a:gd name="connsiteY25" fmla="*/ 1132523 h 1140298"/>
                  <a:gd name="connsiteX26" fmla="*/ 458229 w 650565"/>
                  <a:gd name="connsiteY26" fmla="*/ 1140143 h 1140298"/>
                  <a:gd name="connsiteX27" fmla="*/ 586817 w 650565"/>
                  <a:gd name="connsiteY27" fmla="*/ 1118235 h 1140298"/>
                  <a:gd name="connsiteX28" fmla="*/ 643014 w 650565"/>
                  <a:gd name="connsiteY28" fmla="*/ 1079183 h 1140298"/>
                  <a:gd name="connsiteX29" fmla="*/ 609677 w 650565"/>
                  <a:gd name="connsiteY29" fmla="*/ 1045845 h 1140298"/>
                  <a:gd name="connsiteX30" fmla="*/ 558242 w 650565"/>
                  <a:gd name="connsiteY30" fmla="*/ 1080135 h 1140298"/>
                  <a:gd name="connsiteX31" fmla="*/ 501092 w 650565"/>
                  <a:gd name="connsiteY31" fmla="*/ 1091565 h 1140298"/>
                  <a:gd name="connsiteX32" fmla="*/ 371552 w 650565"/>
                  <a:gd name="connsiteY32" fmla="*/ 1090613 h 1140298"/>
                  <a:gd name="connsiteX33" fmla="*/ 276302 w 650565"/>
                  <a:gd name="connsiteY33" fmla="*/ 1035368 h 1140298"/>
                  <a:gd name="connsiteX34" fmla="*/ 252489 w 650565"/>
                  <a:gd name="connsiteY34" fmla="*/ 893445 h 1140298"/>
                  <a:gd name="connsiteX35" fmla="*/ 203912 w 650565"/>
                  <a:gd name="connsiteY35" fmla="*/ 718185 h 1140298"/>
                  <a:gd name="connsiteX36" fmla="*/ 156287 w 650565"/>
                  <a:gd name="connsiteY36" fmla="*/ 540068 h 1140298"/>
                  <a:gd name="connsiteX37" fmla="*/ 115329 w 650565"/>
                  <a:gd name="connsiteY37" fmla="*/ 364808 h 1140298"/>
                  <a:gd name="connsiteX38" fmla="*/ 82944 w 650565"/>
                  <a:gd name="connsiteY38" fmla="*/ 216218 h 1140298"/>
                  <a:gd name="connsiteX39" fmla="*/ 52464 w 650565"/>
                  <a:gd name="connsiteY39" fmla="*/ 109538 h 1140298"/>
                  <a:gd name="connsiteX40" fmla="*/ 48654 w 650565"/>
                  <a:gd name="connsiteY40" fmla="*/ 60008 h 1140298"/>
                  <a:gd name="connsiteX41" fmla="*/ 48654 w 650565"/>
                  <a:gd name="connsiteY41" fmla="*/ 59055 h 1140298"/>
                  <a:gd name="connsiteX42" fmla="*/ 49607 w 650565"/>
                  <a:gd name="connsiteY42" fmla="*/ 52388 h 1140298"/>
                  <a:gd name="connsiteX43" fmla="*/ 50559 w 650565"/>
                  <a:gd name="connsiteY43" fmla="*/ 48578 h 1140298"/>
                  <a:gd name="connsiteX44" fmla="*/ 50559 w 650565"/>
                  <a:gd name="connsiteY44" fmla="*/ 47625 h 1140298"/>
                  <a:gd name="connsiteX45" fmla="*/ 53417 w 650565"/>
                  <a:gd name="connsiteY45" fmla="*/ 43815 h 1140298"/>
                  <a:gd name="connsiteX46" fmla="*/ 53417 w 650565"/>
                  <a:gd name="connsiteY46" fmla="*/ 43815 h 1140298"/>
                  <a:gd name="connsiteX47" fmla="*/ 52464 w 650565"/>
                  <a:gd name="connsiteY47" fmla="*/ 44768 h 1140298"/>
                  <a:gd name="connsiteX48" fmla="*/ 54369 w 650565"/>
                  <a:gd name="connsiteY48" fmla="*/ 43815 h 1140298"/>
                  <a:gd name="connsiteX49" fmla="*/ 41987 w 650565"/>
                  <a:gd name="connsiteY49" fmla="*/ 43815 h 1140298"/>
                  <a:gd name="connsiteX50" fmla="*/ 54369 w 650565"/>
                  <a:gd name="connsiteY50" fmla="*/ 52388 h 1140298"/>
                  <a:gd name="connsiteX51" fmla="*/ 67704 w 650565"/>
                  <a:gd name="connsiteY51" fmla="*/ 69533 h 1140298"/>
                  <a:gd name="connsiteX52" fmla="*/ 88659 w 650565"/>
                  <a:gd name="connsiteY52" fmla="*/ 115253 h 1140298"/>
                  <a:gd name="connsiteX53" fmla="*/ 110567 w 650565"/>
                  <a:gd name="connsiteY53" fmla="*/ 240983 h 1140298"/>
                  <a:gd name="connsiteX54" fmla="*/ 141047 w 650565"/>
                  <a:gd name="connsiteY54" fmla="*/ 397193 h 1140298"/>
                  <a:gd name="connsiteX55" fmla="*/ 182004 w 650565"/>
                  <a:gd name="connsiteY55" fmla="*/ 554355 h 1140298"/>
                  <a:gd name="connsiteX56" fmla="*/ 226772 w 650565"/>
                  <a:gd name="connsiteY56" fmla="*/ 704850 h 1140298"/>
                  <a:gd name="connsiteX57" fmla="*/ 248679 w 650565"/>
                  <a:gd name="connsiteY57" fmla="*/ 859155 h 1140298"/>
                  <a:gd name="connsiteX58" fmla="*/ 266777 w 650565"/>
                  <a:gd name="connsiteY58" fmla="*/ 1000125 h 1140298"/>
                  <a:gd name="connsiteX59" fmla="*/ 321069 w 650565"/>
                  <a:gd name="connsiteY59" fmla="*/ 1094423 h 1140298"/>
                  <a:gd name="connsiteX60" fmla="*/ 449657 w 650565"/>
                  <a:gd name="connsiteY60" fmla="*/ 1102043 h 1140298"/>
                  <a:gd name="connsiteX61" fmla="*/ 540144 w 650565"/>
                  <a:gd name="connsiteY61" fmla="*/ 1102043 h 1140298"/>
                  <a:gd name="connsiteX62" fmla="*/ 614439 w 650565"/>
                  <a:gd name="connsiteY62" fmla="*/ 1083945 h 1140298"/>
                  <a:gd name="connsiteX63" fmla="*/ 630632 w 650565"/>
                  <a:gd name="connsiteY63" fmla="*/ 1054418 h 1140298"/>
                  <a:gd name="connsiteX64" fmla="*/ 600152 w 650565"/>
                  <a:gd name="connsiteY64" fmla="*/ 1040130 h 1140298"/>
                  <a:gd name="connsiteX65" fmla="*/ 600152 w 650565"/>
                  <a:gd name="connsiteY65" fmla="*/ 1040130 h 1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50565" h="1140298">
                    <a:moveTo>
                      <a:pt x="600152" y="1040130"/>
                    </a:moveTo>
                    <a:cubicBezTo>
                      <a:pt x="576339" y="1042988"/>
                      <a:pt x="554432" y="1056323"/>
                      <a:pt x="530619" y="1057275"/>
                    </a:cubicBezTo>
                    <a:cubicBezTo>
                      <a:pt x="502044" y="1059180"/>
                      <a:pt x="473469" y="1056323"/>
                      <a:pt x="444894" y="1057275"/>
                    </a:cubicBezTo>
                    <a:cubicBezTo>
                      <a:pt x="423939" y="1057275"/>
                      <a:pt x="403937" y="1060133"/>
                      <a:pt x="382982" y="1060133"/>
                    </a:cubicBezTo>
                    <a:cubicBezTo>
                      <a:pt x="365837" y="1060133"/>
                      <a:pt x="345834" y="1060133"/>
                      <a:pt x="333452" y="1050608"/>
                    </a:cubicBezTo>
                    <a:cubicBezTo>
                      <a:pt x="329642" y="1047750"/>
                      <a:pt x="325832" y="1042035"/>
                      <a:pt x="322974" y="1035368"/>
                    </a:cubicBezTo>
                    <a:cubicBezTo>
                      <a:pt x="319164" y="1026795"/>
                      <a:pt x="317259" y="1017270"/>
                      <a:pt x="314402" y="1007745"/>
                    </a:cubicBezTo>
                    <a:cubicBezTo>
                      <a:pt x="309639" y="987743"/>
                      <a:pt x="307734" y="966788"/>
                      <a:pt x="303924" y="945833"/>
                    </a:cubicBezTo>
                    <a:cubicBezTo>
                      <a:pt x="294399" y="889635"/>
                      <a:pt x="293447" y="832485"/>
                      <a:pt x="285827" y="775335"/>
                    </a:cubicBezTo>
                    <a:cubicBezTo>
                      <a:pt x="282017" y="745808"/>
                      <a:pt x="277254" y="716280"/>
                      <a:pt x="269634" y="687705"/>
                    </a:cubicBezTo>
                    <a:cubicBezTo>
                      <a:pt x="262014" y="660083"/>
                      <a:pt x="252489" y="632460"/>
                      <a:pt x="243917" y="604838"/>
                    </a:cubicBezTo>
                    <a:cubicBezTo>
                      <a:pt x="226772" y="548640"/>
                      <a:pt x="211532" y="491490"/>
                      <a:pt x="197244" y="435293"/>
                    </a:cubicBezTo>
                    <a:cubicBezTo>
                      <a:pt x="182957" y="379095"/>
                      <a:pt x="167717" y="321945"/>
                      <a:pt x="159144" y="264795"/>
                    </a:cubicBezTo>
                    <a:cubicBezTo>
                      <a:pt x="151524" y="215265"/>
                      <a:pt x="150572" y="163830"/>
                      <a:pt x="136284" y="116205"/>
                    </a:cubicBezTo>
                    <a:cubicBezTo>
                      <a:pt x="124854" y="78105"/>
                      <a:pt x="107709" y="35243"/>
                      <a:pt x="74372" y="11430"/>
                    </a:cubicBezTo>
                    <a:cubicBezTo>
                      <a:pt x="66752" y="5715"/>
                      <a:pt x="57227" y="0"/>
                      <a:pt x="47702" y="0"/>
                    </a:cubicBezTo>
                    <a:cubicBezTo>
                      <a:pt x="38177" y="0"/>
                      <a:pt x="27699" y="6668"/>
                      <a:pt x="21032" y="12383"/>
                    </a:cubicBezTo>
                    <a:cubicBezTo>
                      <a:pt x="10554" y="21908"/>
                      <a:pt x="3887" y="36195"/>
                      <a:pt x="1982" y="49530"/>
                    </a:cubicBezTo>
                    <a:cubicBezTo>
                      <a:pt x="-3733" y="83820"/>
                      <a:pt x="3887" y="120015"/>
                      <a:pt x="12459" y="152400"/>
                    </a:cubicBezTo>
                    <a:cubicBezTo>
                      <a:pt x="20079" y="180975"/>
                      <a:pt x="29604" y="209550"/>
                      <a:pt x="38177" y="238125"/>
                    </a:cubicBezTo>
                    <a:cubicBezTo>
                      <a:pt x="53417" y="288608"/>
                      <a:pt x="61989" y="340995"/>
                      <a:pt x="71514" y="393383"/>
                    </a:cubicBezTo>
                    <a:cubicBezTo>
                      <a:pt x="81992" y="452438"/>
                      <a:pt x="98184" y="508635"/>
                      <a:pt x="113424" y="565785"/>
                    </a:cubicBezTo>
                    <a:cubicBezTo>
                      <a:pt x="128664" y="623888"/>
                      <a:pt x="143904" y="682943"/>
                      <a:pt x="160097" y="741045"/>
                    </a:cubicBezTo>
                    <a:cubicBezTo>
                      <a:pt x="176289" y="797243"/>
                      <a:pt x="197244" y="853440"/>
                      <a:pt x="206769" y="911543"/>
                    </a:cubicBezTo>
                    <a:cubicBezTo>
                      <a:pt x="214389" y="959168"/>
                      <a:pt x="211532" y="1008698"/>
                      <a:pt x="231534" y="1053465"/>
                    </a:cubicBezTo>
                    <a:cubicBezTo>
                      <a:pt x="250584" y="1095375"/>
                      <a:pt x="288684" y="1122045"/>
                      <a:pt x="332499" y="1132523"/>
                    </a:cubicBezTo>
                    <a:cubicBezTo>
                      <a:pt x="373457" y="1142048"/>
                      <a:pt x="416319" y="1140143"/>
                      <a:pt x="458229" y="1140143"/>
                    </a:cubicBezTo>
                    <a:cubicBezTo>
                      <a:pt x="502044" y="1140143"/>
                      <a:pt x="545859" y="1138238"/>
                      <a:pt x="586817" y="1118235"/>
                    </a:cubicBezTo>
                    <a:cubicBezTo>
                      <a:pt x="607772" y="1108710"/>
                      <a:pt x="625869" y="1094423"/>
                      <a:pt x="643014" y="1079183"/>
                    </a:cubicBezTo>
                    <a:cubicBezTo>
                      <a:pt x="665874" y="1058228"/>
                      <a:pt x="631584" y="1024890"/>
                      <a:pt x="609677" y="1045845"/>
                    </a:cubicBezTo>
                    <a:cubicBezTo>
                      <a:pt x="594437" y="1060133"/>
                      <a:pt x="577292" y="1072515"/>
                      <a:pt x="558242" y="1080135"/>
                    </a:cubicBezTo>
                    <a:cubicBezTo>
                      <a:pt x="540144" y="1087755"/>
                      <a:pt x="520142" y="1090613"/>
                      <a:pt x="501092" y="1091565"/>
                    </a:cubicBezTo>
                    <a:cubicBezTo>
                      <a:pt x="459182" y="1094423"/>
                      <a:pt x="414414" y="1095375"/>
                      <a:pt x="371552" y="1090613"/>
                    </a:cubicBezTo>
                    <a:cubicBezTo>
                      <a:pt x="332499" y="1086803"/>
                      <a:pt x="295352" y="1072515"/>
                      <a:pt x="276302" y="1035368"/>
                    </a:cubicBezTo>
                    <a:cubicBezTo>
                      <a:pt x="255347" y="992505"/>
                      <a:pt x="260109" y="940118"/>
                      <a:pt x="252489" y="893445"/>
                    </a:cubicBezTo>
                    <a:cubicBezTo>
                      <a:pt x="242012" y="833438"/>
                      <a:pt x="221057" y="776288"/>
                      <a:pt x="203912" y="718185"/>
                    </a:cubicBezTo>
                    <a:cubicBezTo>
                      <a:pt x="187719" y="659130"/>
                      <a:pt x="172479" y="600075"/>
                      <a:pt x="156287" y="540068"/>
                    </a:cubicBezTo>
                    <a:cubicBezTo>
                      <a:pt x="141047" y="481965"/>
                      <a:pt x="125807" y="424815"/>
                      <a:pt x="115329" y="364808"/>
                    </a:cubicBezTo>
                    <a:cubicBezTo>
                      <a:pt x="106757" y="315278"/>
                      <a:pt x="98184" y="264795"/>
                      <a:pt x="82944" y="216218"/>
                    </a:cubicBezTo>
                    <a:cubicBezTo>
                      <a:pt x="71514" y="180975"/>
                      <a:pt x="60084" y="145733"/>
                      <a:pt x="52464" y="109538"/>
                    </a:cubicBezTo>
                    <a:cubicBezTo>
                      <a:pt x="49607" y="93345"/>
                      <a:pt x="47702" y="79058"/>
                      <a:pt x="48654" y="60008"/>
                    </a:cubicBezTo>
                    <a:cubicBezTo>
                      <a:pt x="48654" y="53340"/>
                      <a:pt x="47702" y="62865"/>
                      <a:pt x="48654" y="59055"/>
                    </a:cubicBezTo>
                    <a:cubicBezTo>
                      <a:pt x="48654" y="57150"/>
                      <a:pt x="49607" y="54293"/>
                      <a:pt x="49607" y="52388"/>
                    </a:cubicBezTo>
                    <a:cubicBezTo>
                      <a:pt x="49607" y="51435"/>
                      <a:pt x="50559" y="50483"/>
                      <a:pt x="50559" y="48578"/>
                    </a:cubicBezTo>
                    <a:cubicBezTo>
                      <a:pt x="51512" y="43815"/>
                      <a:pt x="48654" y="51435"/>
                      <a:pt x="50559" y="47625"/>
                    </a:cubicBezTo>
                    <a:cubicBezTo>
                      <a:pt x="51512" y="45720"/>
                      <a:pt x="52464" y="44768"/>
                      <a:pt x="53417" y="43815"/>
                    </a:cubicBezTo>
                    <a:cubicBezTo>
                      <a:pt x="50559" y="47625"/>
                      <a:pt x="51512" y="44768"/>
                      <a:pt x="53417" y="43815"/>
                    </a:cubicBezTo>
                    <a:cubicBezTo>
                      <a:pt x="56274" y="42863"/>
                      <a:pt x="53417" y="43815"/>
                      <a:pt x="52464" y="44768"/>
                    </a:cubicBezTo>
                    <a:cubicBezTo>
                      <a:pt x="53417" y="43815"/>
                      <a:pt x="60084" y="40958"/>
                      <a:pt x="54369" y="43815"/>
                    </a:cubicBezTo>
                    <a:cubicBezTo>
                      <a:pt x="50559" y="43815"/>
                      <a:pt x="45797" y="43815"/>
                      <a:pt x="41987" y="43815"/>
                    </a:cubicBezTo>
                    <a:cubicBezTo>
                      <a:pt x="44844" y="44768"/>
                      <a:pt x="50559" y="48578"/>
                      <a:pt x="54369" y="52388"/>
                    </a:cubicBezTo>
                    <a:cubicBezTo>
                      <a:pt x="60084" y="58103"/>
                      <a:pt x="62942" y="62865"/>
                      <a:pt x="67704" y="69533"/>
                    </a:cubicBezTo>
                    <a:cubicBezTo>
                      <a:pt x="76277" y="83820"/>
                      <a:pt x="82944" y="100013"/>
                      <a:pt x="88659" y="115253"/>
                    </a:cubicBezTo>
                    <a:cubicBezTo>
                      <a:pt x="101994" y="156210"/>
                      <a:pt x="105804" y="198120"/>
                      <a:pt x="110567" y="240983"/>
                    </a:cubicBezTo>
                    <a:cubicBezTo>
                      <a:pt x="117234" y="294323"/>
                      <a:pt x="128664" y="345758"/>
                      <a:pt x="141047" y="397193"/>
                    </a:cubicBezTo>
                    <a:cubicBezTo>
                      <a:pt x="153429" y="449580"/>
                      <a:pt x="167717" y="501968"/>
                      <a:pt x="182004" y="554355"/>
                    </a:cubicBezTo>
                    <a:cubicBezTo>
                      <a:pt x="196292" y="604838"/>
                      <a:pt x="213437" y="654368"/>
                      <a:pt x="226772" y="704850"/>
                    </a:cubicBezTo>
                    <a:cubicBezTo>
                      <a:pt x="240107" y="755333"/>
                      <a:pt x="243917" y="807720"/>
                      <a:pt x="248679" y="859155"/>
                    </a:cubicBezTo>
                    <a:cubicBezTo>
                      <a:pt x="252489" y="906780"/>
                      <a:pt x="259157" y="953453"/>
                      <a:pt x="266777" y="1000125"/>
                    </a:cubicBezTo>
                    <a:cubicBezTo>
                      <a:pt x="273444" y="1036320"/>
                      <a:pt x="283922" y="1078230"/>
                      <a:pt x="321069" y="1094423"/>
                    </a:cubicBezTo>
                    <a:cubicBezTo>
                      <a:pt x="362027" y="1112520"/>
                      <a:pt x="406794" y="1102043"/>
                      <a:pt x="449657" y="1102043"/>
                    </a:cubicBezTo>
                    <a:cubicBezTo>
                      <a:pt x="480137" y="1102043"/>
                      <a:pt x="510617" y="1104900"/>
                      <a:pt x="540144" y="1102043"/>
                    </a:cubicBezTo>
                    <a:cubicBezTo>
                      <a:pt x="565862" y="1099185"/>
                      <a:pt x="588722" y="1086803"/>
                      <a:pt x="614439" y="1083945"/>
                    </a:cubicBezTo>
                    <a:cubicBezTo>
                      <a:pt x="626822" y="1082040"/>
                      <a:pt x="634442" y="1065848"/>
                      <a:pt x="630632" y="1054418"/>
                    </a:cubicBezTo>
                    <a:cubicBezTo>
                      <a:pt x="625869" y="1042988"/>
                      <a:pt x="612534" y="1039178"/>
                      <a:pt x="600152" y="1040130"/>
                    </a:cubicBezTo>
                    <a:lnTo>
                      <a:pt x="600152" y="10401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5" name="Freeform: Shape 134">
                <a:extLst>
                  <a:ext uri="{FF2B5EF4-FFF2-40B4-BE49-F238E27FC236}">
                    <a16:creationId xmlns:a16="http://schemas.microsoft.com/office/drawing/2014/main" id="{DC0B6334-23FA-4067-8A66-D40B1DB3CF04}"/>
                  </a:ext>
                </a:extLst>
              </p:cNvPr>
              <p:cNvSpPr/>
              <p:nvPr/>
            </p:nvSpPr>
            <p:spPr>
              <a:xfrm>
                <a:off x="6341533" y="4964261"/>
                <a:ext cx="285127" cy="313586"/>
              </a:xfrm>
              <a:custGeom>
                <a:avLst/>
                <a:gdLst>
                  <a:gd name="connsiteX0" fmla="*/ 53552 w 285127"/>
                  <a:gd name="connsiteY0" fmla="*/ 195431 h 313586"/>
                  <a:gd name="connsiteX1" fmla="*/ 51647 w 285127"/>
                  <a:gd name="connsiteY1" fmla="*/ 161141 h 313586"/>
                  <a:gd name="connsiteX2" fmla="*/ 51647 w 285127"/>
                  <a:gd name="connsiteY2" fmla="*/ 152569 h 313586"/>
                  <a:gd name="connsiteX3" fmla="*/ 51647 w 285127"/>
                  <a:gd name="connsiteY3" fmla="*/ 148758 h 313586"/>
                  <a:gd name="connsiteX4" fmla="*/ 52599 w 285127"/>
                  <a:gd name="connsiteY4" fmla="*/ 143996 h 313586"/>
                  <a:gd name="connsiteX5" fmla="*/ 51647 w 285127"/>
                  <a:gd name="connsiteY5" fmla="*/ 145901 h 313586"/>
                  <a:gd name="connsiteX6" fmla="*/ 51647 w 285127"/>
                  <a:gd name="connsiteY6" fmla="*/ 145901 h 313586"/>
                  <a:gd name="connsiteX7" fmla="*/ 48789 w 285127"/>
                  <a:gd name="connsiteY7" fmla="*/ 147806 h 313586"/>
                  <a:gd name="connsiteX8" fmla="*/ 19262 w 285127"/>
                  <a:gd name="connsiteY8" fmla="*/ 131614 h 313586"/>
                  <a:gd name="connsiteX9" fmla="*/ 58314 w 285127"/>
                  <a:gd name="connsiteY9" fmla="*/ 259249 h 313586"/>
                  <a:gd name="connsiteX10" fmla="*/ 102129 w 285127"/>
                  <a:gd name="connsiteY10" fmla="*/ 253533 h 313586"/>
                  <a:gd name="connsiteX11" fmla="*/ 86889 w 285127"/>
                  <a:gd name="connsiteY11" fmla="*/ 103039 h 313586"/>
                  <a:gd name="connsiteX12" fmla="*/ 40217 w 285127"/>
                  <a:gd name="connsiteY12" fmla="*/ 109706 h 313586"/>
                  <a:gd name="connsiteX13" fmla="*/ 38312 w 285127"/>
                  <a:gd name="connsiteY13" fmla="*/ 202099 h 313586"/>
                  <a:gd name="connsiteX14" fmla="*/ 55457 w 285127"/>
                  <a:gd name="connsiteY14" fmla="*/ 277346 h 313586"/>
                  <a:gd name="connsiteX15" fmla="*/ 167852 w 285127"/>
                  <a:gd name="connsiteY15" fmla="*/ 312589 h 313586"/>
                  <a:gd name="connsiteX16" fmla="*/ 275484 w 285127"/>
                  <a:gd name="connsiteY16" fmla="*/ 271631 h 313586"/>
                  <a:gd name="connsiteX17" fmla="*/ 266912 w 285127"/>
                  <a:gd name="connsiteY17" fmla="*/ 154474 h 313586"/>
                  <a:gd name="connsiteX18" fmla="*/ 207857 w 285127"/>
                  <a:gd name="connsiteY18" fmla="*/ 6836 h 313586"/>
                  <a:gd name="connsiteX19" fmla="*/ 184997 w 285127"/>
                  <a:gd name="connsiteY19" fmla="*/ 1121 h 313586"/>
                  <a:gd name="connsiteX20" fmla="*/ 150707 w 285127"/>
                  <a:gd name="connsiteY20" fmla="*/ 103991 h 313586"/>
                  <a:gd name="connsiteX21" fmla="*/ 194522 w 285127"/>
                  <a:gd name="connsiteY21" fmla="*/ 206861 h 313586"/>
                  <a:gd name="connsiteX22" fmla="*/ 230717 w 285127"/>
                  <a:gd name="connsiteY22" fmla="*/ 185906 h 313586"/>
                  <a:gd name="connsiteX23" fmla="*/ 216429 w 285127"/>
                  <a:gd name="connsiteY23" fmla="*/ 113516 h 313586"/>
                  <a:gd name="connsiteX24" fmla="*/ 174519 w 285127"/>
                  <a:gd name="connsiteY24" fmla="*/ 42079 h 313586"/>
                  <a:gd name="connsiteX25" fmla="*/ 108797 w 285127"/>
                  <a:gd name="connsiteY25" fmla="*/ 175429 h 313586"/>
                  <a:gd name="connsiteX26" fmla="*/ 135467 w 285127"/>
                  <a:gd name="connsiteY26" fmla="*/ 261153 h 313586"/>
                  <a:gd name="connsiteX27" fmla="*/ 172614 w 285127"/>
                  <a:gd name="connsiteY27" fmla="*/ 256391 h 313586"/>
                  <a:gd name="connsiteX28" fmla="*/ 131657 w 285127"/>
                  <a:gd name="connsiteY28" fmla="*/ 114469 h 313586"/>
                  <a:gd name="connsiteX29" fmla="*/ 103082 w 285127"/>
                  <a:gd name="connsiteY29" fmla="*/ 118279 h 313586"/>
                  <a:gd name="connsiteX30" fmla="*/ 114512 w 285127"/>
                  <a:gd name="connsiteY30" fmla="*/ 264011 h 313586"/>
                  <a:gd name="connsiteX31" fmla="*/ 137372 w 285127"/>
                  <a:gd name="connsiteY31" fmla="*/ 258296 h 313586"/>
                  <a:gd name="connsiteX32" fmla="*/ 101177 w 285127"/>
                  <a:gd name="connsiteY32" fmla="*/ 16361 h 313586"/>
                  <a:gd name="connsiteX33" fmla="*/ 67839 w 285127"/>
                  <a:gd name="connsiteY33" fmla="*/ 16361 h 313586"/>
                  <a:gd name="connsiteX34" fmla="*/ 67839 w 285127"/>
                  <a:gd name="connsiteY34" fmla="*/ 49699 h 313586"/>
                  <a:gd name="connsiteX35" fmla="*/ 116417 w 285127"/>
                  <a:gd name="connsiteY35" fmla="*/ 137329 h 313586"/>
                  <a:gd name="connsiteX36" fmla="*/ 103082 w 285127"/>
                  <a:gd name="connsiteY36" fmla="*/ 224958 h 313586"/>
                  <a:gd name="connsiteX37" fmla="*/ 125942 w 285127"/>
                  <a:gd name="connsiteY37" fmla="*/ 219244 h 313586"/>
                  <a:gd name="connsiteX38" fmla="*/ 124037 w 285127"/>
                  <a:gd name="connsiteY38" fmla="*/ 217339 h 313586"/>
                  <a:gd name="connsiteX39" fmla="*/ 124989 w 285127"/>
                  <a:gd name="connsiteY39" fmla="*/ 217339 h 313586"/>
                  <a:gd name="connsiteX40" fmla="*/ 122132 w 285127"/>
                  <a:gd name="connsiteY40" fmla="*/ 211624 h 313586"/>
                  <a:gd name="connsiteX41" fmla="*/ 120227 w 285127"/>
                  <a:gd name="connsiteY41" fmla="*/ 204956 h 313586"/>
                  <a:gd name="connsiteX42" fmla="*/ 120227 w 285127"/>
                  <a:gd name="connsiteY42" fmla="*/ 203051 h 313586"/>
                  <a:gd name="connsiteX43" fmla="*/ 120227 w 285127"/>
                  <a:gd name="connsiteY43" fmla="*/ 188764 h 313586"/>
                  <a:gd name="connsiteX44" fmla="*/ 122132 w 285127"/>
                  <a:gd name="connsiteY44" fmla="*/ 179239 h 313586"/>
                  <a:gd name="connsiteX45" fmla="*/ 126894 w 285127"/>
                  <a:gd name="connsiteY45" fmla="*/ 164951 h 313586"/>
                  <a:gd name="connsiteX46" fmla="*/ 127847 w 285127"/>
                  <a:gd name="connsiteY46" fmla="*/ 163046 h 313586"/>
                  <a:gd name="connsiteX47" fmla="*/ 130704 w 285127"/>
                  <a:gd name="connsiteY47" fmla="*/ 158283 h 313586"/>
                  <a:gd name="connsiteX48" fmla="*/ 131657 w 285127"/>
                  <a:gd name="connsiteY48" fmla="*/ 156379 h 313586"/>
                  <a:gd name="connsiteX49" fmla="*/ 135467 w 285127"/>
                  <a:gd name="connsiteY49" fmla="*/ 152569 h 313586"/>
                  <a:gd name="connsiteX50" fmla="*/ 106892 w 285127"/>
                  <a:gd name="connsiteY50" fmla="*/ 156379 h 313586"/>
                  <a:gd name="connsiteX51" fmla="*/ 130704 w 285127"/>
                  <a:gd name="connsiteY51" fmla="*/ 233531 h 313586"/>
                  <a:gd name="connsiteX52" fmla="*/ 167852 w 285127"/>
                  <a:gd name="connsiteY52" fmla="*/ 228769 h 313586"/>
                  <a:gd name="connsiteX53" fmla="*/ 165947 w 285127"/>
                  <a:gd name="connsiteY53" fmla="*/ 225911 h 313586"/>
                  <a:gd name="connsiteX54" fmla="*/ 163089 w 285127"/>
                  <a:gd name="connsiteY54" fmla="*/ 221149 h 313586"/>
                  <a:gd name="connsiteX55" fmla="*/ 157374 w 285127"/>
                  <a:gd name="connsiteY55" fmla="*/ 201146 h 313586"/>
                  <a:gd name="connsiteX56" fmla="*/ 154517 w 285127"/>
                  <a:gd name="connsiteY56" fmla="*/ 180191 h 313586"/>
                  <a:gd name="connsiteX57" fmla="*/ 153564 w 285127"/>
                  <a:gd name="connsiteY57" fmla="*/ 152569 h 313586"/>
                  <a:gd name="connsiteX58" fmla="*/ 159279 w 285127"/>
                  <a:gd name="connsiteY58" fmla="*/ 105896 h 313586"/>
                  <a:gd name="connsiteX59" fmla="*/ 162137 w 285127"/>
                  <a:gd name="connsiteY59" fmla="*/ 94466 h 313586"/>
                  <a:gd name="connsiteX60" fmla="*/ 164042 w 285127"/>
                  <a:gd name="connsiteY60" fmla="*/ 87799 h 313586"/>
                  <a:gd name="connsiteX61" fmla="*/ 167852 w 285127"/>
                  <a:gd name="connsiteY61" fmla="*/ 80179 h 313586"/>
                  <a:gd name="connsiteX62" fmla="*/ 169757 w 285127"/>
                  <a:gd name="connsiteY62" fmla="*/ 76369 h 313586"/>
                  <a:gd name="connsiteX63" fmla="*/ 169757 w 285127"/>
                  <a:gd name="connsiteY63" fmla="*/ 76369 h 313586"/>
                  <a:gd name="connsiteX64" fmla="*/ 146897 w 285127"/>
                  <a:gd name="connsiteY64" fmla="*/ 82083 h 313586"/>
                  <a:gd name="connsiteX65" fmla="*/ 146897 w 285127"/>
                  <a:gd name="connsiteY65" fmla="*/ 82083 h 313586"/>
                  <a:gd name="connsiteX66" fmla="*/ 147849 w 285127"/>
                  <a:gd name="connsiteY66" fmla="*/ 83036 h 313586"/>
                  <a:gd name="connsiteX67" fmla="*/ 149754 w 285127"/>
                  <a:gd name="connsiteY67" fmla="*/ 85894 h 313586"/>
                  <a:gd name="connsiteX68" fmla="*/ 153564 w 285127"/>
                  <a:gd name="connsiteY68" fmla="*/ 91608 h 313586"/>
                  <a:gd name="connsiteX69" fmla="*/ 167852 w 285127"/>
                  <a:gd name="connsiteY69" fmla="*/ 123994 h 313586"/>
                  <a:gd name="connsiteX70" fmla="*/ 178329 w 285127"/>
                  <a:gd name="connsiteY70" fmla="*/ 162094 h 313586"/>
                  <a:gd name="connsiteX71" fmla="*/ 180234 w 285127"/>
                  <a:gd name="connsiteY71" fmla="*/ 169714 h 313586"/>
                  <a:gd name="connsiteX72" fmla="*/ 181187 w 285127"/>
                  <a:gd name="connsiteY72" fmla="*/ 173524 h 313586"/>
                  <a:gd name="connsiteX73" fmla="*/ 181187 w 285127"/>
                  <a:gd name="connsiteY73" fmla="*/ 184953 h 313586"/>
                  <a:gd name="connsiteX74" fmla="*/ 217382 w 285127"/>
                  <a:gd name="connsiteY74" fmla="*/ 163999 h 313586"/>
                  <a:gd name="connsiteX75" fmla="*/ 219287 w 285127"/>
                  <a:gd name="connsiteY75" fmla="*/ 165904 h 313586"/>
                  <a:gd name="connsiteX76" fmla="*/ 215477 w 285127"/>
                  <a:gd name="connsiteY76" fmla="*/ 159236 h 313586"/>
                  <a:gd name="connsiteX77" fmla="*/ 210714 w 285127"/>
                  <a:gd name="connsiteY77" fmla="*/ 150664 h 313586"/>
                  <a:gd name="connsiteX78" fmla="*/ 209762 w 285127"/>
                  <a:gd name="connsiteY78" fmla="*/ 149711 h 313586"/>
                  <a:gd name="connsiteX79" fmla="*/ 207857 w 285127"/>
                  <a:gd name="connsiteY79" fmla="*/ 145901 h 313586"/>
                  <a:gd name="connsiteX80" fmla="*/ 195474 w 285127"/>
                  <a:gd name="connsiteY80" fmla="*/ 99229 h 313586"/>
                  <a:gd name="connsiteX81" fmla="*/ 194522 w 285127"/>
                  <a:gd name="connsiteY81" fmla="*/ 91608 h 313586"/>
                  <a:gd name="connsiteX82" fmla="*/ 193569 w 285127"/>
                  <a:gd name="connsiteY82" fmla="*/ 79226 h 313586"/>
                  <a:gd name="connsiteX83" fmla="*/ 194522 w 285127"/>
                  <a:gd name="connsiteY83" fmla="*/ 57319 h 313586"/>
                  <a:gd name="connsiteX84" fmla="*/ 194522 w 285127"/>
                  <a:gd name="connsiteY84" fmla="*/ 56366 h 313586"/>
                  <a:gd name="connsiteX85" fmla="*/ 195474 w 285127"/>
                  <a:gd name="connsiteY85" fmla="*/ 52556 h 313586"/>
                  <a:gd name="connsiteX86" fmla="*/ 196427 w 285127"/>
                  <a:gd name="connsiteY86" fmla="*/ 47794 h 313586"/>
                  <a:gd name="connsiteX87" fmla="*/ 198332 w 285127"/>
                  <a:gd name="connsiteY87" fmla="*/ 43983 h 313586"/>
                  <a:gd name="connsiteX88" fmla="*/ 197379 w 285127"/>
                  <a:gd name="connsiteY88" fmla="*/ 44936 h 313586"/>
                  <a:gd name="connsiteX89" fmla="*/ 195474 w 285127"/>
                  <a:gd name="connsiteY89" fmla="*/ 45889 h 313586"/>
                  <a:gd name="connsiteX90" fmla="*/ 194522 w 285127"/>
                  <a:gd name="connsiteY90" fmla="*/ 45889 h 313586"/>
                  <a:gd name="connsiteX91" fmla="*/ 171662 w 285127"/>
                  <a:gd name="connsiteY91" fmla="*/ 40174 h 313586"/>
                  <a:gd name="connsiteX92" fmla="*/ 212619 w 285127"/>
                  <a:gd name="connsiteY92" fmla="*/ 144949 h 313586"/>
                  <a:gd name="connsiteX93" fmla="*/ 226907 w 285127"/>
                  <a:gd name="connsiteY93" fmla="*/ 199241 h 313586"/>
                  <a:gd name="connsiteX94" fmla="*/ 233574 w 285127"/>
                  <a:gd name="connsiteY94" fmla="*/ 224006 h 313586"/>
                  <a:gd name="connsiteX95" fmla="*/ 234527 w 285127"/>
                  <a:gd name="connsiteY95" fmla="*/ 231626 h 313586"/>
                  <a:gd name="connsiteX96" fmla="*/ 234527 w 285127"/>
                  <a:gd name="connsiteY96" fmla="*/ 238294 h 313586"/>
                  <a:gd name="connsiteX97" fmla="*/ 232622 w 285127"/>
                  <a:gd name="connsiteY97" fmla="*/ 245914 h 313586"/>
                  <a:gd name="connsiteX98" fmla="*/ 230717 w 285127"/>
                  <a:gd name="connsiteY98" fmla="*/ 249724 h 313586"/>
                  <a:gd name="connsiteX99" fmla="*/ 230717 w 285127"/>
                  <a:gd name="connsiteY99" fmla="*/ 249724 h 313586"/>
                  <a:gd name="connsiteX100" fmla="*/ 226907 w 285127"/>
                  <a:gd name="connsiteY100" fmla="*/ 253533 h 313586"/>
                  <a:gd name="connsiteX101" fmla="*/ 221192 w 285127"/>
                  <a:gd name="connsiteY101" fmla="*/ 256391 h 313586"/>
                  <a:gd name="connsiteX102" fmla="*/ 220239 w 285127"/>
                  <a:gd name="connsiteY102" fmla="*/ 256391 h 313586"/>
                  <a:gd name="connsiteX103" fmla="*/ 215477 w 285127"/>
                  <a:gd name="connsiteY103" fmla="*/ 258296 h 313586"/>
                  <a:gd name="connsiteX104" fmla="*/ 204999 w 285127"/>
                  <a:gd name="connsiteY104" fmla="*/ 261153 h 313586"/>
                  <a:gd name="connsiteX105" fmla="*/ 179282 w 285127"/>
                  <a:gd name="connsiteY105" fmla="*/ 264011 h 313586"/>
                  <a:gd name="connsiteX106" fmla="*/ 126894 w 285127"/>
                  <a:gd name="connsiteY106" fmla="*/ 265916 h 313586"/>
                  <a:gd name="connsiteX107" fmla="*/ 108797 w 285127"/>
                  <a:gd name="connsiteY107" fmla="*/ 263058 h 313586"/>
                  <a:gd name="connsiteX108" fmla="*/ 95462 w 285127"/>
                  <a:gd name="connsiteY108" fmla="*/ 255439 h 313586"/>
                  <a:gd name="connsiteX109" fmla="*/ 85937 w 285127"/>
                  <a:gd name="connsiteY109" fmla="*/ 237341 h 313586"/>
                  <a:gd name="connsiteX110" fmla="*/ 82127 w 285127"/>
                  <a:gd name="connsiteY110" fmla="*/ 199241 h 313586"/>
                  <a:gd name="connsiteX111" fmla="*/ 84032 w 285127"/>
                  <a:gd name="connsiteY111" fmla="*/ 108754 h 313586"/>
                  <a:gd name="connsiteX112" fmla="*/ 37359 w 285127"/>
                  <a:gd name="connsiteY112" fmla="*/ 115421 h 313586"/>
                  <a:gd name="connsiteX113" fmla="*/ 52599 w 285127"/>
                  <a:gd name="connsiteY113" fmla="*/ 240199 h 313586"/>
                  <a:gd name="connsiteX114" fmla="*/ 96414 w 285127"/>
                  <a:gd name="connsiteY114" fmla="*/ 234483 h 313586"/>
                  <a:gd name="connsiteX115" fmla="*/ 62124 w 285127"/>
                  <a:gd name="connsiteY115" fmla="*/ 118279 h 313586"/>
                  <a:gd name="connsiteX116" fmla="*/ 32597 w 285127"/>
                  <a:gd name="connsiteY116" fmla="*/ 102086 h 313586"/>
                  <a:gd name="connsiteX117" fmla="*/ 1164 w 285127"/>
                  <a:gd name="connsiteY117" fmla="*/ 196383 h 313586"/>
                  <a:gd name="connsiteX118" fmla="*/ 53552 w 285127"/>
                  <a:gd name="connsiteY118" fmla="*/ 195431 h 313586"/>
                  <a:gd name="connsiteX119" fmla="*/ 53552 w 285127"/>
                  <a:gd name="connsiteY119" fmla="*/ 195431 h 31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85127" h="313586">
                    <a:moveTo>
                      <a:pt x="53552" y="195431"/>
                    </a:moveTo>
                    <a:cubicBezTo>
                      <a:pt x="53552" y="184001"/>
                      <a:pt x="51647" y="172571"/>
                      <a:pt x="51647" y="161141"/>
                    </a:cubicBezTo>
                    <a:cubicBezTo>
                      <a:pt x="51647" y="158283"/>
                      <a:pt x="51647" y="155426"/>
                      <a:pt x="51647" y="152569"/>
                    </a:cubicBezTo>
                    <a:cubicBezTo>
                      <a:pt x="51647" y="152569"/>
                      <a:pt x="52599" y="144949"/>
                      <a:pt x="51647" y="148758"/>
                    </a:cubicBezTo>
                    <a:cubicBezTo>
                      <a:pt x="51647" y="146854"/>
                      <a:pt x="52599" y="145901"/>
                      <a:pt x="52599" y="143996"/>
                    </a:cubicBezTo>
                    <a:cubicBezTo>
                      <a:pt x="52599" y="144949"/>
                      <a:pt x="52599" y="144949"/>
                      <a:pt x="51647" y="145901"/>
                    </a:cubicBezTo>
                    <a:cubicBezTo>
                      <a:pt x="53552" y="143996"/>
                      <a:pt x="53552" y="143044"/>
                      <a:pt x="51647" y="145901"/>
                    </a:cubicBezTo>
                    <a:cubicBezTo>
                      <a:pt x="50694" y="146854"/>
                      <a:pt x="49742" y="147806"/>
                      <a:pt x="48789" y="147806"/>
                    </a:cubicBezTo>
                    <a:cubicBezTo>
                      <a:pt x="39264" y="142091"/>
                      <a:pt x="28787" y="136376"/>
                      <a:pt x="19262" y="131614"/>
                    </a:cubicBezTo>
                    <a:cubicBezTo>
                      <a:pt x="30692" y="175429"/>
                      <a:pt x="33549" y="220196"/>
                      <a:pt x="58314" y="259249"/>
                    </a:cubicBezTo>
                    <a:cubicBezTo>
                      <a:pt x="69744" y="278299"/>
                      <a:pt x="94509" y="272583"/>
                      <a:pt x="102129" y="253533"/>
                    </a:cubicBezTo>
                    <a:cubicBezTo>
                      <a:pt x="122132" y="204956"/>
                      <a:pt x="102129" y="149711"/>
                      <a:pt x="86889" y="103039"/>
                    </a:cubicBezTo>
                    <a:cubicBezTo>
                      <a:pt x="78317" y="78274"/>
                      <a:pt x="39264" y="81131"/>
                      <a:pt x="40217" y="109706"/>
                    </a:cubicBezTo>
                    <a:cubicBezTo>
                      <a:pt x="41169" y="140186"/>
                      <a:pt x="37359" y="171619"/>
                      <a:pt x="38312" y="202099"/>
                    </a:cubicBezTo>
                    <a:cubicBezTo>
                      <a:pt x="38312" y="227816"/>
                      <a:pt x="40217" y="255439"/>
                      <a:pt x="55457" y="277346"/>
                    </a:cubicBezTo>
                    <a:cubicBezTo>
                      <a:pt x="81174" y="314494"/>
                      <a:pt x="127847" y="315446"/>
                      <a:pt x="167852" y="312589"/>
                    </a:cubicBezTo>
                    <a:cubicBezTo>
                      <a:pt x="205952" y="309731"/>
                      <a:pt x="253577" y="308778"/>
                      <a:pt x="275484" y="271631"/>
                    </a:cubicBezTo>
                    <a:cubicBezTo>
                      <a:pt x="297392" y="235436"/>
                      <a:pt x="276437" y="191621"/>
                      <a:pt x="266912" y="154474"/>
                    </a:cubicBezTo>
                    <a:cubicBezTo>
                      <a:pt x="253577" y="103039"/>
                      <a:pt x="243099" y="47794"/>
                      <a:pt x="207857" y="6836"/>
                    </a:cubicBezTo>
                    <a:cubicBezTo>
                      <a:pt x="203094" y="1121"/>
                      <a:pt x="191664" y="-1736"/>
                      <a:pt x="184997" y="1121"/>
                    </a:cubicBezTo>
                    <a:cubicBezTo>
                      <a:pt x="144039" y="16361"/>
                      <a:pt x="145944" y="67796"/>
                      <a:pt x="150707" y="103991"/>
                    </a:cubicBezTo>
                    <a:cubicBezTo>
                      <a:pt x="155469" y="139233"/>
                      <a:pt x="164994" y="184953"/>
                      <a:pt x="194522" y="206861"/>
                    </a:cubicBezTo>
                    <a:cubicBezTo>
                      <a:pt x="210714" y="219244"/>
                      <a:pt x="228812" y="202099"/>
                      <a:pt x="230717" y="185906"/>
                    </a:cubicBezTo>
                    <a:cubicBezTo>
                      <a:pt x="233574" y="162094"/>
                      <a:pt x="224049" y="135424"/>
                      <a:pt x="216429" y="113516"/>
                    </a:cubicBezTo>
                    <a:cubicBezTo>
                      <a:pt x="207857" y="89704"/>
                      <a:pt x="197379" y="56366"/>
                      <a:pt x="174519" y="42079"/>
                    </a:cubicBezTo>
                    <a:cubicBezTo>
                      <a:pt x="114512" y="4931"/>
                      <a:pt x="107844" y="146854"/>
                      <a:pt x="108797" y="175429"/>
                    </a:cubicBezTo>
                    <a:cubicBezTo>
                      <a:pt x="110702" y="204003"/>
                      <a:pt x="114512" y="239246"/>
                      <a:pt x="135467" y="261153"/>
                    </a:cubicBezTo>
                    <a:cubicBezTo>
                      <a:pt x="144992" y="270678"/>
                      <a:pt x="166899" y="270678"/>
                      <a:pt x="172614" y="256391"/>
                    </a:cubicBezTo>
                    <a:cubicBezTo>
                      <a:pt x="193569" y="208766"/>
                      <a:pt x="181187" y="139233"/>
                      <a:pt x="131657" y="114469"/>
                    </a:cubicBezTo>
                    <a:cubicBezTo>
                      <a:pt x="122132" y="109706"/>
                      <a:pt x="110702" y="110658"/>
                      <a:pt x="103082" y="118279"/>
                    </a:cubicBezTo>
                    <a:cubicBezTo>
                      <a:pt x="64982" y="154474"/>
                      <a:pt x="57362" y="243056"/>
                      <a:pt x="114512" y="264011"/>
                    </a:cubicBezTo>
                    <a:cubicBezTo>
                      <a:pt x="122132" y="266869"/>
                      <a:pt x="131657" y="263058"/>
                      <a:pt x="137372" y="258296"/>
                    </a:cubicBezTo>
                    <a:cubicBezTo>
                      <a:pt x="209762" y="191621"/>
                      <a:pt x="153564" y="76369"/>
                      <a:pt x="101177" y="16361"/>
                    </a:cubicBezTo>
                    <a:cubicBezTo>
                      <a:pt x="92604" y="6836"/>
                      <a:pt x="76412" y="7789"/>
                      <a:pt x="67839" y="16361"/>
                    </a:cubicBezTo>
                    <a:cubicBezTo>
                      <a:pt x="58314" y="25886"/>
                      <a:pt x="59267" y="40174"/>
                      <a:pt x="67839" y="49699"/>
                    </a:cubicBezTo>
                    <a:cubicBezTo>
                      <a:pt x="87842" y="72558"/>
                      <a:pt x="106892" y="104944"/>
                      <a:pt x="116417" y="137329"/>
                    </a:cubicBezTo>
                    <a:cubicBezTo>
                      <a:pt x="125942" y="168761"/>
                      <a:pt x="128799" y="201146"/>
                      <a:pt x="103082" y="224958"/>
                    </a:cubicBezTo>
                    <a:cubicBezTo>
                      <a:pt x="110702" y="223053"/>
                      <a:pt x="118322" y="221149"/>
                      <a:pt x="125942" y="219244"/>
                    </a:cubicBezTo>
                    <a:cubicBezTo>
                      <a:pt x="129752" y="221149"/>
                      <a:pt x="124989" y="218291"/>
                      <a:pt x="124037" y="217339"/>
                    </a:cubicBezTo>
                    <a:cubicBezTo>
                      <a:pt x="126894" y="219244"/>
                      <a:pt x="124037" y="215433"/>
                      <a:pt x="124989" y="217339"/>
                    </a:cubicBezTo>
                    <a:cubicBezTo>
                      <a:pt x="124989" y="216386"/>
                      <a:pt x="122132" y="212576"/>
                      <a:pt x="122132" y="211624"/>
                    </a:cubicBezTo>
                    <a:cubicBezTo>
                      <a:pt x="121179" y="209719"/>
                      <a:pt x="121179" y="206861"/>
                      <a:pt x="120227" y="204956"/>
                    </a:cubicBezTo>
                    <a:cubicBezTo>
                      <a:pt x="121179" y="208766"/>
                      <a:pt x="120227" y="204003"/>
                      <a:pt x="120227" y="203051"/>
                    </a:cubicBezTo>
                    <a:cubicBezTo>
                      <a:pt x="120227" y="198289"/>
                      <a:pt x="120227" y="193526"/>
                      <a:pt x="120227" y="188764"/>
                    </a:cubicBezTo>
                    <a:cubicBezTo>
                      <a:pt x="120227" y="185906"/>
                      <a:pt x="121179" y="184953"/>
                      <a:pt x="122132" y="179239"/>
                    </a:cubicBezTo>
                    <a:cubicBezTo>
                      <a:pt x="123084" y="174476"/>
                      <a:pt x="124989" y="169714"/>
                      <a:pt x="126894" y="164951"/>
                    </a:cubicBezTo>
                    <a:cubicBezTo>
                      <a:pt x="125942" y="167808"/>
                      <a:pt x="127847" y="163999"/>
                      <a:pt x="127847" y="163046"/>
                    </a:cubicBezTo>
                    <a:cubicBezTo>
                      <a:pt x="128799" y="161141"/>
                      <a:pt x="129752" y="160189"/>
                      <a:pt x="130704" y="158283"/>
                    </a:cubicBezTo>
                    <a:cubicBezTo>
                      <a:pt x="130704" y="157331"/>
                      <a:pt x="135467" y="152569"/>
                      <a:pt x="131657" y="156379"/>
                    </a:cubicBezTo>
                    <a:cubicBezTo>
                      <a:pt x="132609" y="154474"/>
                      <a:pt x="134514" y="153521"/>
                      <a:pt x="135467" y="152569"/>
                    </a:cubicBezTo>
                    <a:cubicBezTo>
                      <a:pt x="125942" y="153521"/>
                      <a:pt x="116417" y="155426"/>
                      <a:pt x="106892" y="156379"/>
                    </a:cubicBezTo>
                    <a:cubicBezTo>
                      <a:pt x="132609" y="169714"/>
                      <a:pt x="141182" y="210671"/>
                      <a:pt x="130704" y="233531"/>
                    </a:cubicBezTo>
                    <a:cubicBezTo>
                      <a:pt x="143087" y="231626"/>
                      <a:pt x="155469" y="230674"/>
                      <a:pt x="167852" y="228769"/>
                    </a:cubicBezTo>
                    <a:cubicBezTo>
                      <a:pt x="164042" y="224958"/>
                      <a:pt x="168804" y="231626"/>
                      <a:pt x="165947" y="225911"/>
                    </a:cubicBezTo>
                    <a:cubicBezTo>
                      <a:pt x="164994" y="224006"/>
                      <a:pt x="162137" y="216386"/>
                      <a:pt x="163089" y="221149"/>
                    </a:cubicBezTo>
                    <a:cubicBezTo>
                      <a:pt x="160232" y="214481"/>
                      <a:pt x="159279" y="207814"/>
                      <a:pt x="157374" y="201146"/>
                    </a:cubicBezTo>
                    <a:cubicBezTo>
                      <a:pt x="155469" y="192574"/>
                      <a:pt x="155469" y="189716"/>
                      <a:pt x="154517" y="180191"/>
                    </a:cubicBezTo>
                    <a:cubicBezTo>
                      <a:pt x="153564" y="170666"/>
                      <a:pt x="153564" y="162094"/>
                      <a:pt x="153564" y="152569"/>
                    </a:cubicBezTo>
                    <a:cubicBezTo>
                      <a:pt x="153564" y="134471"/>
                      <a:pt x="155469" y="122089"/>
                      <a:pt x="159279" y="105896"/>
                    </a:cubicBezTo>
                    <a:cubicBezTo>
                      <a:pt x="160232" y="102086"/>
                      <a:pt x="161184" y="98276"/>
                      <a:pt x="162137" y="94466"/>
                    </a:cubicBezTo>
                    <a:cubicBezTo>
                      <a:pt x="163089" y="92561"/>
                      <a:pt x="165947" y="83989"/>
                      <a:pt x="164042" y="87799"/>
                    </a:cubicBezTo>
                    <a:cubicBezTo>
                      <a:pt x="164994" y="84941"/>
                      <a:pt x="166899" y="83036"/>
                      <a:pt x="167852" y="80179"/>
                    </a:cubicBezTo>
                    <a:cubicBezTo>
                      <a:pt x="168804" y="79226"/>
                      <a:pt x="169757" y="77321"/>
                      <a:pt x="169757" y="76369"/>
                    </a:cubicBezTo>
                    <a:cubicBezTo>
                      <a:pt x="167852" y="79226"/>
                      <a:pt x="167852" y="79226"/>
                      <a:pt x="169757" y="76369"/>
                    </a:cubicBezTo>
                    <a:cubicBezTo>
                      <a:pt x="162137" y="78274"/>
                      <a:pt x="154517" y="80179"/>
                      <a:pt x="146897" y="82083"/>
                    </a:cubicBezTo>
                    <a:cubicBezTo>
                      <a:pt x="152612" y="83036"/>
                      <a:pt x="143087" y="80179"/>
                      <a:pt x="146897" y="82083"/>
                    </a:cubicBezTo>
                    <a:cubicBezTo>
                      <a:pt x="141182" y="79226"/>
                      <a:pt x="145944" y="81131"/>
                      <a:pt x="147849" y="83036"/>
                    </a:cubicBezTo>
                    <a:cubicBezTo>
                      <a:pt x="149754" y="85894"/>
                      <a:pt x="145944" y="80179"/>
                      <a:pt x="149754" y="85894"/>
                    </a:cubicBezTo>
                    <a:cubicBezTo>
                      <a:pt x="150707" y="87799"/>
                      <a:pt x="151659" y="89704"/>
                      <a:pt x="153564" y="91608"/>
                    </a:cubicBezTo>
                    <a:cubicBezTo>
                      <a:pt x="160232" y="103991"/>
                      <a:pt x="164042" y="112564"/>
                      <a:pt x="167852" y="123994"/>
                    </a:cubicBezTo>
                    <a:cubicBezTo>
                      <a:pt x="172614" y="136376"/>
                      <a:pt x="175472" y="148758"/>
                      <a:pt x="178329" y="162094"/>
                    </a:cubicBezTo>
                    <a:cubicBezTo>
                      <a:pt x="179282" y="164951"/>
                      <a:pt x="179282" y="166856"/>
                      <a:pt x="180234" y="169714"/>
                    </a:cubicBezTo>
                    <a:cubicBezTo>
                      <a:pt x="180234" y="170666"/>
                      <a:pt x="181187" y="180191"/>
                      <a:pt x="181187" y="173524"/>
                    </a:cubicBezTo>
                    <a:cubicBezTo>
                      <a:pt x="181187" y="177333"/>
                      <a:pt x="182139" y="181144"/>
                      <a:pt x="181187" y="184953"/>
                    </a:cubicBezTo>
                    <a:cubicBezTo>
                      <a:pt x="193569" y="178286"/>
                      <a:pt x="204999" y="171619"/>
                      <a:pt x="217382" y="163999"/>
                    </a:cubicBezTo>
                    <a:cubicBezTo>
                      <a:pt x="224049" y="168761"/>
                      <a:pt x="215477" y="159236"/>
                      <a:pt x="219287" y="165904"/>
                    </a:cubicBezTo>
                    <a:cubicBezTo>
                      <a:pt x="217382" y="163999"/>
                      <a:pt x="216429" y="162094"/>
                      <a:pt x="215477" y="159236"/>
                    </a:cubicBezTo>
                    <a:cubicBezTo>
                      <a:pt x="213572" y="156379"/>
                      <a:pt x="212619" y="153521"/>
                      <a:pt x="210714" y="150664"/>
                    </a:cubicBezTo>
                    <a:cubicBezTo>
                      <a:pt x="210714" y="149711"/>
                      <a:pt x="208809" y="144949"/>
                      <a:pt x="209762" y="149711"/>
                    </a:cubicBezTo>
                    <a:cubicBezTo>
                      <a:pt x="208809" y="148758"/>
                      <a:pt x="208809" y="146854"/>
                      <a:pt x="207857" y="145901"/>
                    </a:cubicBezTo>
                    <a:cubicBezTo>
                      <a:pt x="202142" y="130661"/>
                      <a:pt x="198332" y="115421"/>
                      <a:pt x="195474" y="99229"/>
                    </a:cubicBezTo>
                    <a:cubicBezTo>
                      <a:pt x="194522" y="94466"/>
                      <a:pt x="194522" y="96371"/>
                      <a:pt x="194522" y="91608"/>
                    </a:cubicBezTo>
                    <a:cubicBezTo>
                      <a:pt x="194522" y="87799"/>
                      <a:pt x="193569" y="83036"/>
                      <a:pt x="193569" y="79226"/>
                    </a:cubicBezTo>
                    <a:cubicBezTo>
                      <a:pt x="193569" y="71606"/>
                      <a:pt x="193569" y="64939"/>
                      <a:pt x="194522" y="57319"/>
                    </a:cubicBezTo>
                    <a:cubicBezTo>
                      <a:pt x="194522" y="53508"/>
                      <a:pt x="193569" y="63033"/>
                      <a:pt x="194522" y="56366"/>
                    </a:cubicBezTo>
                    <a:cubicBezTo>
                      <a:pt x="194522" y="55414"/>
                      <a:pt x="195474" y="53508"/>
                      <a:pt x="195474" y="52556"/>
                    </a:cubicBezTo>
                    <a:cubicBezTo>
                      <a:pt x="196427" y="50651"/>
                      <a:pt x="199284" y="43031"/>
                      <a:pt x="196427" y="47794"/>
                    </a:cubicBezTo>
                    <a:cubicBezTo>
                      <a:pt x="197379" y="46841"/>
                      <a:pt x="197379" y="45889"/>
                      <a:pt x="198332" y="43983"/>
                    </a:cubicBezTo>
                    <a:cubicBezTo>
                      <a:pt x="199284" y="42079"/>
                      <a:pt x="194522" y="47794"/>
                      <a:pt x="197379" y="44936"/>
                    </a:cubicBezTo>
                    <a:cubicBezTo>
                      <a:pt x="200237" y="42079"/>
                      <a:pt x="196427" y="45889"/>
                      <a:pt x="195474" y="45889"/>
                    </a:cubicBezTo>
                    <a:cubicBezTo>
                      <a:pt x="194522" y="45889"/>
                      <a:pt x="204047" y="42079"/>
                      <a:pt x="194522" y="45889"/>
                    </a:cubicBezTo>
                    <a:cubicBezTo>
                      <a:pt x="186902" y="43983"/>
                      <a:pt x="179282" y="42079"/>
                      <a:pt x="171662" y="40174"/>
                    </a:cubicBezTo>
                    <a:cubicBezTo>
                      <a:pt x="195474" y="67796"/>
                      <a:pt x="204047" y="109706"/>
                      <a:pt x="212619" y="144949"/>
                    </a:cubicBezTo>
                    <a:cubicBezTo>
                      <a:pt x="217382" y="163046"/>
                      <a:pt x="221192" y="181144"/>
                      <a:pt x="226907" y="199241"/>
                    </a:cubicBezTo>
                    <a:cubicBezTo>
                      <a:pt x="229764" y="207814"/>
                      <a:pt x="231669" y="215433"/>
                      <a:pt x="233574" y="224006"/>
                    </a:cubicBezTo>
                    <a:cubicBezTo>
                      <a:pt x="234527" y="228769"/>
                      <a:pt x="234527" y="225911"/>
                      <a:pt x="234527" y="231626"/>
                    </a:cubicBezTo>
                    <a:cubicBezTo>
                      <a:pt x="234527" y="233531"/>
                      <a:pt x="233574" y="243056"/>
                      <a:pt x="234527" y="238294"/>
                    </a:cubicBezTo>
                    <a:cubicBezTo>
                      <a:pt x="234527" y="241151"/>
                      <a:pt x="233574" y="244008"/>
                      <a:pt x="232622" y="245914"/>
                    </a:cubicBezTo>
                    <a:cubicBezTo>
                      <a:pt x="234527" y="241151"/>
                      <a:pt x="231669" y="247819"/>
                      <a:pt x="230717" y="249724"/>
                    </a:cubicBezTo>
                    <a:cubicBezTo>
                      <a:pt x="228812" y="252581"/>
                      <a:pt x="233574" y="246866"/>
                      <a:pt x="230717" y="249724"/>
                    </a:cubicBezTo>
                    <a:cubicBezTo>
                      <a:pt x="229764" y="250676"/>
                      <a:pt x="228812" y="251628"/>
                      <a:pt x="226907" y="253533"/>
                    </a:cubicBezTo>
                    <a:cubicBezTo>
                      <a:pt x="230717" y="250676"/>
                      <a:pt x="222144" y="256391"/>
                      <a:pt x="221192" y="256391"/>
                    </a:cubicBezTo>
                    <a:cubicBezTo>
                      <a:pt x="220239" y="256391"/>
                      <a:pt x="217382" y="258296"/>
                      <a:pt x="220239" y="256391"/>
                    </a:cubicBezTo>
                    <a:cubicBezTo>
                      <a:pt x="218334" y="257344"/>
                      <a:pt x="217382" y="257344"/>
                      <a:pt x="215477" y="258296"/>
                    </a:cubicBezTo>
                    <a:cubicBezTo>
                      <a:pt x="211667" y="259249"/>
                      <a:pt x="208809" y="260201"/>
                      <a:pt x="204999" y="261153"/>
                    </a:cubicBezTo>
                    <a:cubicBezTo>
                      <a:pt x="196427" y="263058"/>
                      <a:pt x="187854" y="263058"/>
                      <a:pt x="179282" y="264011"/>
                    </a:cubicBezTo>
                    <a:cubicBezTo>
                      <a:pt x="162137" y="264964"/>
                      <a:pt x="144039" y="266869"/>
                      <a:pt x="126894" y="265916"/>
                    </a:cubicBezTo>
                    <a:cubicBezTo>
                      <a:pt x="120227" y="265916"/>
                      <a:pt x="117369" y="264964"/>
                      <a:pt x="108797" y="263058"/>
                    </a:cubicBezTo>
                    <a:cubicBezTo>
                      <a:pt x="104034" y="261153"/>
                      <a:pt x="98319" y="259249"/>
                      <a:pt x="95462" y="255439"/>
                    </a:cubicBezTo>
                    <a:cubicBezTo>
                      <a:pt x="91652" y="251628"/>
                      <a:pt x="87842" y="244961"/>
                      <a:pt x="85937" y="237341"/>
                    </a:cubicBezTo>
                    <a:cubicBezTo>
                      <a:pt x="83079" y="224958"/>
                      <a:pt x="83079" y="212576"/>
                      <a:pt x="82127" y="199241"/>
                    </a:cubicBezTo>
                    <a:cubicBezTo>
                      <a:pt x="82127" y="168761"/>
                      <a:pt x="85937" y="139233"/>
                      <a:pt x="84032" y="108754"/>
                    </a:cubicBezTo>
                    <a:cubicBezTo>
                      <a:pt x="68792" y="110658"/>
                      <a:pt x="52599" y="112564"/>
                      <a:pt x="37359" y="115421"/>
                    </a:cubicBezTo>
                    <a:cubicBezTo>
                      <a:pt x="49742" y="154474"/>
                      <a:pt x="68792" y="200194"/>
                      <a:pt x="52599" y="240199"/>
                    </a:cubicBezTo>
                    <a:cubicBezTo>
                      <a:pt x="66887" y="238294"/>
                      <a:pt x="81174" y="236389"/>
                      <a:pt x="96414" y="234483"/>
                    </a:cubicBezTo>
                    <a:cubicBezTo>
                      <a:pt x="74507" y="199241"/>
                      <a:pt x="71649" y="157331"/>
                      <a:pt x="62124" y="118279"/>
                    </a:cubicBezTo>
                    <a:cubicBezTo>
                      <a:pt x="59267" y="106849"/>
                      <a:pt x="44979" y="97324"/>
                      <a:pt x="32597" y="102086"/>
                    </a:cubicBezTo>
                    <a:cubicBezTo>
                      <a:pt x="-9313" y="117326"/>
                      <a:pt x="1164" y="161141"/>
                      <a:pt x="1164" y="196383"/>
                    </a:cubicBezTo>
                    <a:cubicBezTo>
                      <a:pt x="5927" y="225911"/>
                      <a:pt x="53552" y="225911"/>
                      <a:pt x="53552" y="195431"/>
                    </a:cubicBezTo>
                    <a:lnTo>
                      <a:pt x="53552" y="19543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6" name="Freeform: Shape 135">
                <a:extLst>
                  <a:ext uri="{FF2B5EF4-FFF2-40B4-BE49-F238E27FC236}">
                    <a16:creationId xmlns:a16="http://schemas.microsoft.com/office/drawing/2014/main" id="{FAF6B94E-850F-4F07-A2EB-D1C9500551FF}"/>
                  </a:ext>
                </a:extLst>
              </p:cNvPr>
              <p:cNvSpPr/>
              <p:nvPr/>
            </p:nvSpPr>
            <p:spPr>
              <a:xfrm>
                <a:off x="5681301" y="1023374"/>
                <a:ext cx="356346" cy="824475"/>
              </a:xfrm>
              <a:custGeom>
                <a:avLst/>
                <a:gdLst>
                  <a:gd name="connsiteX0" fmla="*/ 126091 w 356346"/>
                  <a:gd name="connsiteY0" fmla="*/ 50093 h 824475"/>
                  <a:gd name="connsiteX1" fmla="*/ 125139 w 356346"/>
                  <a:gd name="connsiteY1" fmla="*/ 55808 h 824475"/>
                  <a:gd name="connsiteX2" fmla="*/ 125139 w 356346"/>
                  <a:gd name="connsiteY2" fmla="*/ 56760 h 824475"/>
                  <a:gd name="connsiteX3" fmla="*/ 123234 w 356346"/>
                  <a:gd name="connsiteY3" fmla="*/ 70095 h 824475"/>
                  <a:gd name="connsiteX4" fmla="*/ 117519 w 356346"/>
                  <a:gd name="connsiteY4" fmla="*/ 99623 h 824475"/>
                  <a:gd name="connsiteX5" fmla="*/ 105136 w 356346"/>
                  <a:gd name="connsiteY5" fmla="*/ 165345 h 824475"/>
                  <a:gd name="connsiteX6" fmla="*/ 116566 w 356346"/>
                  <a:gd name="connsiteY6" fmla="*/ 288218 h 824475"/>
                  <a:gd name="connsiteX7" fmla="*/ 157524 w 356346"/>
                  <a:gd name="connsiteY7" fmla="*/ 288218 h 824475"/>
                  <a:gd name="connsiteX8" fmla="*/ 162286 w 356346"/>
                  <a:gd name="connsiteY8" fmla="*/ 153915 h 824475"/>
                  <a:gd name="connsiteX9" fmla="*/ 84182 w 356346"/>
                  <a:gd name="connsiteY9" fmla="*/ 34853 h 824475"/>
                  <a:gd name="connsiteX10" fmla="*/ 54654 w 356346"/>
                  <a:gd name="connsiteY10" fmla="*/ 24375 h 824475"/>
                  <a:gd name="connsiteX11" fmla="*/ 28936 w 356346"/>
                  <a:gd name="connsiteY11" fmla="*/ 26280 h 824475"/>
                  <a:gd name="connsiteX12" fmla="*/ 9886 w 356346"/>
                  <a:gd name="connsiteY12" fmla="*/ 53903 h 824475"/>
                  <a:gd name="connsiteX13" fmla="*/ 5124 w 356346"/>
                  <a:gd name="connsiteY13" fmla="*/ 160583 h 824475"/>
                  <a:gd name="connsiteX14" fmla="*/ 19411 w 356346"/>
                  <a:gd name="connsiteY14" fmla="*/ 279645 h 824475"/>
                  <a:gd name="connsiteX15" fmla="*/ 28936 w 356346"/>
                  <a:gd name="connsiteY15" fmla="*/ 374895 h 824475"/>
                  <a:gd name="connsiteX16" fmla="*/ 40366 w 356346"/>
                  <a:gd name="connsiteY16" fmla="*/ 496815 h 824475"/>
                  <a:gd name="connsiteX17" fmla="*/ 98469 w 356346"/>
                  <a:gd name="connsiteY17" fmla="*/ 594923 h 824475"/>
                  <a:gd name="connsiteX18" fmla="*/ 169907 w 356346"/>
                  <a:gd name="connsiteY18" fmla="*/ 541583 h 824475"/>
                  <a:gd name="connsiteX19" fmla="*/ 191814 w 356346"/>
                  <a:gd name="connsiteY19" fmla="*/ 426330 h 824475"/>
                  <a:gd name="connsiteX20" fmla="*/ 192766 w 356346"/>
                  <a:gd name="connsiteY20" fmla="*/ 196778 h 824475"/>
                  <a:gd name="connsiteX21" fmla="*/ 191814 w 356346"/>
                  <a:gd name="connsiteY21" fmla="*/ 184395 h 824475"/>
                  <a:gd name="connsiteX22" fmla="*/ 145141 w 356346"/>
                  <a:gd name="connsiteY22" fmla="*/ 191063 h 824475"/>
                  <a:gd name="connsiteX23" fmla="*/ 208959 w 356346"/>
                  <a:gd name="connsiteY23" fmla="*/ 413948 h 824475"/>
                  <a:gd name="connsiteX24" fmla="*/ 252774 w 356346"/>
                  <a:gd name="connsiteY24" fmla="*/ 408233 h 824475"/>
                  <a:gd name="connsiteX25" fmla="*/ 246107 w 356346"/>
                  <a:gd name="connsiteY25" fmla="*/ 195825 h 824475"/>
                  <a:gd name="connsiteX26" fmla="*/ 239439 w 356346"/>
                  <a:gd name="connsiteY26" fmla="*/ 153915 h 824475"/>
                  <a:gd name="connsiteX27" fmla="*/ 227057 w 356346"/>
                  <a:gd name="connsiteY27" fmla="*/ 111053 h 824475"/>
                  <a:gd name="connsiteX28" fmla="*/ 214674 w 356346"/>
                  <a:gd name="connsiteY28" fmla="*/ 65333 h 824475"/>
                  <a:gd name="connsiteX29" fmla="*/ 215627 w 356346"/>
                  <a:gd name="connsiteY29" fmla="*/ 31995 h 824475"/>
                  <a:gd name="connsiteX30" fmla="*/ 180384 w 356346"/>
                  <a:gd name="connsiteY30" fmla="*/ 46283 h 824475"/>
                  <a:gd name="connsiteX31" fmla="*/ 211816 w 356346"/>
                  <a:gd name="connsiteY31" fmla="*/ 77715 h 824475"/>
                  <a:gd name="connsiteX32" fmla="*/ 238486 w 356346"/>
                  <a:gd name="connsiteY32" fmla="*/ 128198 h 824475"/>
                  <a:gd name="connsiteX33" fmla="*/ 272777 w 356346"/>
                  <a:gd name="connsiteY33" fmla="*/ 254880 h 824475"/>
                  <a:gd name="connsiteX34" fmla="*/ 292779 w 356346"/>
                  <a:gd name="connsiteY34" fmla="*/ 371085 h 824475"/>
                  <a:gd name="connsiteX35" fmla="*/ 306114 w 356346"/>
                  <a:gd name="connsiteY35" fmla="*/ 573968 h 824475"/>
                  <a:gd name="connsiteX36" fmla="*/ 307066 w 356346"/>
                  <a:gd name="connsiteY36" fmla="*/ 801615 h 824475"/>
                  <a:gd name="connsiteX37" fmla="*/ 354691 w 356346"/>
                  <a:gd name="connsiteY37" fmla="*/ 801615 h 824475"/>
                  <a:gd name="connsiteX38" fmla="*/ 321354 w 356346"/>
                  <a:gd name="connsiteY38" fmla="*/ 530153 h 824475"/>
                  <a:gd name="connsiteX39" fmla="*/ 288969 w 356346"/>
                  <a:gd name="connsiteY39" fmla="*/ 394898 h 824475"/>
                  <a:gd name="connsiteX40" fmla="*/ 260394 w 356346"/>
                  <a:gd name="connsiteY40" fmla="*/ 256785 h 824475"/>
                  <a:gd name="connsiteX41" fmla="*/ 208959 w 356346"/>
                  <a:gd name="connsiteY41" fmla="*/ 97718 h 824475"/>
                  <a:gd name="connsiteX42" fmla="*/ 179432 w 356346"/>
                  <a:gd name="connsiteY42" fmla="*/ 81525 h 824475"/>
                  <a:gd name="connsiteX43" fmla="*/ 163239 w 356346"/>
                  <a:gd name="connsiteY43" fmla="*/ 111053 h 824475"/>
                  <a:gd name="connsiteX44" fmla="*/ 208959 w 356346"/>
                  <a:gd name="connsiteY44" fmla="*/ 248213 h 824475"/>
                  <a:gd name="connsiteX45" fmla="*/ 238486 w 356346"/>
                  <a:gd name="connsiteY45" fmla="*/ 386325 h 824475"/>
                  <a:gd name="connsiteX46" fmla="*/ 298494 w 356346"/>
                  <a:gd name="connsiteY46" fmla="*/ 654930 h 824475"/>
                  <a:gd name="connsiteX47" fmla="*/ 306114 w 356346"/>
                  <a:gd name="connsiteY47" fmla="*/ 800663 h 824475"/>
                  <a:gd name="connsiteX48" fmla="*/ 353739 w 356346"/>
                  <a:gd name="connsiteY48" fmla="*/ 800663 h 824475"/>
                  <a:gd name="connsiteX49" fmla="*/ 340404 w 356346"/>
                  <a:gd name="connsiteY49" fmla="*/ 375848 h 824475"/>
                  <a:gd name="connsiteX50" fmla="*/ 319449 w 356346"/>
                  <a:gd name="connsiteY50" fmla="*/ 248213 h 824475"/>
                  <a:gd name="connsiteX51" fmla="*/ 284207 w 356346"/>
                  <a:gd name="connsiteY51" fmla="*/ 116768 h 824475"/>
                  <a:gd name="connsiteX52" fmla="*/ 203244 w 356346"/>
                  <a:gd name="connsiteY52" fmla="*/ 3420 h 824475"/>
                  <a:gd name="connsiteX53" fmla="*/ 168002 w 356346"/>
                  <a:gd name="connsiteY53" fmla="*/ 17708 h 824475"/>
                  <a:gd name="connsiteX54" fmla="*/ 174669 w 356346"/>
                  <a:gd name="connsiteY54" fmla="*/ 109148 h 824475"/>
                  <a:gd name="connsiteX55" fmla="*/ 195624 w 356346"/>
                  <a:gd name="connsiteY55" fmla="*/ 193920 h 824475"/>
                  <a:gd name="connsiteX56" fmla="*/ 204196 w 356346"/>
                  <a:gd name="connsiteY56" fmla="*/ 395850 h 824475"/>
                  <a:gd name="connsiteX57" fmla="*/ 248011 w 356346"/>
                  <a:gd name="connsiteY57" fmla="*/ 390135 h 824475"/>
                  <a:gd name="connsiteX58" fmla="*/ 188957 w 356346"/>
                  <a:gd name="connsiteY58" fmla="*/ 178680 h 824475"/>
                  <a:gd name="connsiteX59" fmla="*/ 142284 w 356346"/>
                  <a:gd name="connsiteY59" fmla="*/ 185348 h 824475"/>
                  <a:gd name="connsiteX60" fmla="*/ 146094 w 356346"/>
                  <a:gd name="connsiteY60" fmla="*/ 318698 h 824475"/>
                  <a:gd name="connsiteX61" fmla="*/ 143236 w 356346"/>
                  <a:gd name="connsiteY61" fmla="*/ 412995 h 824475"/>
                  <a:gd name="connsiteX62" fmla="*/ 131807 w 356346"/>
                  <a:gd name="connsiteY62" fmla="*/ 496815 h 824475"/>
                  <a:gd name="connsiteX63" fmla="*/ 121329 w 356346"/>
                  <a:gd name="connsiteY63" fmla="*/ 530153 h 824475"/>
                  <a:gd name="connsiteX64" fmla="*/ 120377 w 356346"/>
                  <a:gd name="connsiteY64" fmla="*/ 533010 h 824475"/>
                  <a:gd name="connsiteX65" fmla="*/ 117519 w 356346"/>
                  <a:gd name="connsiteY65" fmla="*/ 538725 h 824475"/>
                  <a:gd name="connsiteX66" fmla="*/ 114661 w 356346"/>
                  <a:gd name="connsiteY66" fmla="*/ 543488 h 824475"/>
                  <a:gd name="connsiteX67" fmla="*/ 115614 w 356346"/>
                  <a:gd name="connsiteY67" fmla="*/ 542535 h 824475"/>
                  <a:gd name="connsiteX68" fmla="*/ 112757 w 356346"/>
                  <a:gd name="connsiteY68" fmla="*/ 545393 h 824475"/>
                  <a:gd name="connsiteX69" fmla="*/ 110852 w 356346"/>
                  <a:gd name="connsiteY69" fmla="*/ 547298 h 824475"/>
                  <a:gd name="connsiteX70" fmla="*/ 108946 w 356346"/>
                  <a:gd name="connsiteY70" fmla="*/ 548250 h 824475"/>
                  <a:gd name="connsiteX71" fmla="*/ 108946 w 356346"/>
                  <a:gd name="connsiteY71" fmla="*/ 548250 h 824475"/>
                  <a:gd name="connsiteX72" fmla="*/ 108946 w 356346"/>
                  <a:gd name="connsiteY72" fmla="*/ 548250 h 824475"/>
                  <a:gd name="connsiteX73" fmla="*/ 106089 w 356346"/>
                  <a:gd name="connsiteY73" fmla="*/ 548250 h 824475"/>
                  <a:gd name="connsiteX74" fmla="*/ 108946 w 356346"/>
                  <a:gd name="connsiteY74" fmla="*/ 548250 h 824475"/>
                  <a:gd name="connsiteX75" fmla="*/ 107041 w 356346"/>
                  <a:gd name="connsiteY75" fmla="*/ 547298 h 824475"/>
                  <a:gd name="connsiteX76" fmla="*/ 108946 w 356346"/>
                  <a:gd name="connsiteY76" fmla="*/ 548250 h 824475"/>
                  <a:gd name="connsiteX77" fmla="*/ 106089 w 356346"/>
                  <a:gd name="connsiteY77" fmla="*/ 545393 h 824475"/>
                  <a:gd name="connsiteX78" fmla="*/ 106089 w 356346"/>
                  <a:gd name="connsiteY78" fmla="*/ 546345 h 824475"/>
                  <a:gd name="connsiteX79" fmla="*/ 103232 w 356346"/>
                  <a:gd name="connsiteY79" fmla="*/ 542535 h 824475"/>
                  <a:gd name="connsiteX80" fmla="*/ 99421 w 356346"/>
                  <a:gd name="connsiteY80" fmla="*/ 534915 h 824475"/>
                  <a:gd name="connsiteX81" fmla="*/ 97516 w 356346"/>
                  <a:gd name="connsiteY81" fmla="*/ 531105 h 824475"/>
                  <a:gd name="connsiteX82" fmla="*/ 97516 w 356346"/>
                  <a:gd name="connsiteY82" fmla="*/ 531105 h 824475"/>
                  <a:gd name="connsiteX83" fmla="*/ 90849 w 356346"/>
                  <a:gd name="connsiteY83" fmla="*/ 509198 h 824475"/>
                  <a:gd name="connsiteX84" fmla="*/ 86086 w 356346"/>
                  <a:gd name="connsiteY84" fmla="*/ 487290 h 824475"/>
                  <a:gd name="connsiteX85" fmla="*/ 84182 w 356346"/>
                  <a:gd name="connsiteY85" fmla="*/ 474908 h 824475"/>
                  <a:gd name="connsiteX86" fmla="*/ 83229 w 356346"/>
                  <a:gd name="connsiteY86" fmla="*/ 470145 h 824475"/>
                  <a:gd name="connsiteX87" fmla="*/ 82277 w 356346"/>
                  <a:gd name="connsiteY87" fmla="*/ 466335 h 824475"/>
                  <a:gd name="connsiteX88" fmla="*/ 75609 w 356346"/>
                  <a:gd name="connsiteY88" fmla="*/ 380610 h 824475"/>
                  <a:gd name="connsiteX89" fmla="*/ 59416 w 356346"/>
                  <a:gd name="connsiteY89" fmla="*/ 222495 h 824475"/>
                  <a:gd name="connsiteX90" fmla="*/ 47986 w 356346"/>
                  <a:gd name="connsiteY90" fmla="*/ 132960 h 824475"/>
                  <a:gd name="connsiteX91" fmla="*/ 60369 w 356346"/>
                  <a:gd name="connsiteY91" fmla="*/ 58665 h 824475"/>
                  <a:gd name="connsiteX92" fmla="*/ 39414 w 356346"/>
                  <a:gd name="connsiteY92" fmla="*/ 70095 h 824475"/>
                  <a:gd name="connsiteX93" fmla="*/ 43224 w 356346"/>
                  <a:gd name="connsiteY93" fmla="*/ 70095 h 824475"/>
                  <a:gd name="connsiteX94" fmla="*/ 43224 w 356346"/>
                  <a:gd name="connsiteY94" fmla="*/ 70095 h 824475"/>
                  <a:gd name="connsiteX95" fmla="*/ 48939 w 356346"/>
                  <a:gd name="connsiteY95" fmla="*/ 72000 h 824475"/>
                  <a:gd name="connsiteX96" fmla="*/ 52749 w 356346"/>
                  <a:gd name="connsiteY96" fmla="*/ 72953 h 824475"/>
                  <a:gd name="connsiteX97" fmla="*/ 58464 w 356346"/>
                  <a:gd name="connsiteY97" fmla="*/ 75810 h 824475"/>
                  <a:gd name="connsiteX98" fmla="*/ 65132 w 356346"/>
                  <a:gd name="connsiteY98" fmla="*/ 80573 h 824475"/>
                  <a:gd name="connsiteX99" fmla="*/ 67036 w 356346"/>
                  <a:gd name="connsiteY99" fmla="*/ 82478 h 824475"/>
                  <a:gd name="connsiteX100" fmla="*/ 78466 w 356346"/>
                  <a:gd name="connsiteY100" fmla="*/ 93908 h 824475"/>
                  <a:gd name="connsiteX101" fmla="*/ 108946 w 356346"/>
                  <a:gd name="connsiteY101" fmla="*/ 149153 h 824475"/>
                  <a:gd name="connsiteX102" fmla="*/ 122282 w 356346"/>
                  <a:gd name="connsiteY102" fmla="*/ 215828 h 824475"/>
                  <a:gd name="connsiteX103" fmla="*/ 122282 w 356346"/>
                  <a:gd name="connsiteY103" fmla="*/ 232020 h 824475"/>
                  <a:gd name="connsiteX104" fmla="*/ 121329 w 356346"/>
                  <a:gd name="connsiteY104" fmla="*/ 238688 h 824475"/>
                  <a:gd name="connsiteX105" fmla="*/ 121329 w 356346"/>
                  <a:gd name="connsiteY105" fmla="*/ 238688 h 824475"/>
                  <a:gd name="connsiteX106" fmla="*/ 120377 w 356346"/>
                  <a:gd name="connsiteY106" fmla="*/ 242498 h 824475"/>
                  <a:gd name="connsiteX107" fmla="*/ 117519 w 356346"/>
                  <a:gd name="connsiteY107" fmla="*/ 254880 h 824475"/>
                  <a:gd name="connsiteX108" fmla="*/ 116566 w 356346"/>
                  <a:gd name="connsiteY108" fmla="*/ 256785 h 824475"/>
                  <a:gd name="connsiteX109" fmla="*/ 113709 w 356346"/>
                  <a:gd name="connsiteY109" fmla="*/ 262500 h 824475"/>
                  <a:gd name="connsiteX110" fmla="*/ 154666 w 356346"/>
                  <a:gd name="connsiteY110" fmla="*/ 262500 h 824475"/>
                  <a:gd name="connsiteX111" fmla="*/ 149904 w 356346"/>
                  <a:gd name="connsiteY111" fmla="*/ 252975 h 824475"/>
                  <a:gd name="connsiteX112" fmla="*/ 148952 w 356346"/>
                  <a:gd name="connsiteY112" fmla="*/ 250118 h 824475"/>
                  <a:gd name="connsiteX113" fmla="*/ 147046 w 356346"/>
                  <a:gd name="connsiteY113" fmla="*/ 244403 h 824475"/>
                  <a:gd name="connsiteX114" fmla="*/ 146094 w 356346"/>
                  <a:gd name="connsiteY114" fmla="*/ 238688 h 824475"/>
                  <a:gd name="connsiteX115" fmla="*/ 146094 w 356346"/>
                  <a:gd name="connsiteY115" fmla="*/ 235830 h 824475"/>
                  <a:gd name="connsiteX116" fmla="*/ 145141 w 356346"/>
                  <a:gd name="connsiteY116" fmla="*/ 220590 h 824475"/>
                  <a:gd name="connsiteX117" fmla="*/ 150857 w 356346"/>
                  <a:gd name="connsiteY117" fmla="*/ 162488 h 824475"/>
                  <a:gd name="connsiteX118" fmla="*/ 171811 w 356346"/>
                  <a:gd name="connsiteY118" fmla="*/ 46283 h 824475"/>
                  <a:gd name="connsiteX119" fmla="*/ 147999 w 356346"/>
                  <a:gd name="connsiteY119" fmla="*/ 22470 h 824475"/>
                  <a:gd name="connsiteX120" fmla="*/ 126091 w 356346"/>
                  <a:gd name="connsiteY120" fmla="*/ 50093 h 824475"/>
                  <a:gd name="connsiteX121" fmla="*/ 126091 w 356346"/>
                  <a:gd name="connsiteY121" fmla="*/ 50093 h 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6346" h="824475">
                    <a:moveTo>
                      <a:pt x="126091" y="50093"/>
                    </a:moveTo>
                    <a:cubicBezTo>
                      <a:pt x="126091" y="51998"/>
                      <a:pt x="126091" y="53903"/>
                      <a:pt x="125139" y="55808"/>
                    </a:cubicBezTo>
                    <a:cubicBezTo>
                      <a:pt x="125139" y="51998"/>
                      <a:pt x="125139" y="54855"/>
                      <a:pt x="125139" y="56760"/>
                    </a:cubicBezTo>
                    <a:cubicBezTo>
                      <a:pt x="124186" y="61523"/>
                      <a:pt x="123234" y="65333"/>
                      <a:pt x="123234" y="70095"/>
                    </a:cubicBezTo>
                    <a:cubicBezTo>
                      <a:pt x="121329" y="79620"/>
                      <a:pt x="119424" y="90098"/>
                      <a:pt x="117519" y="99623"/>
                    </a:cubicBezTo>
                    <a:cubicBezTo>
                      <a:pt x="112757" y="121530"/>
                      <a:pt x="107994" y="143438"/>
                      <a:pt x="105136" y="165345"/>
                    </a:cubicBezTo>
                    <a:cubicBezTo>
                      <a:pt x="99421" y="204398"/>
                      <a:pt x="92754" y="253928"/>
                      <a:pt x="116566" y="288218"/>
                    </a:cubicBezTo>
                    <a:cubicBezTo>
                      <a:pt x="126091" y="302505"/>
                      <a:pt x="147999" y="304410"/>
                      <a:pt x="157524" y="288218"/>
                    </a:cubicBezTo>
                    <a:cubicBezTo>
                      <a:pt x="180384" y="249165"/>
                      <a:pt x="173716" y="195825"/>
                      <a:pt x="162286" y="153915"/>
                    </a:cubicBezTo>
                    <a:cubicBezTo>
                      <a:pt x="149904" y="109148"/>
                      <a:pt x="126091" y="58665"/>
                      <a:pt x="84182" y="34853"/>
                    </a:cubicBezTo>
                    <a:cubicBezTo>
                      <a:pt x="74657" y="30090"/>
                      <a:pt x="65132" y="25328"/>
                      <a:pt x="54654" y="24375"/>
                    </a:cubicBezTo>
                    <a:cubicBezTo>
                      <a:pt x="46082" y="23423"/>
                      <a:pt x="36557" y="21518"/>
                      <a:pt x="28936" y="26280"/>
                    </a:cubicBezTo>
                    <a:cubicBezTo>
                      <a:pt x="19411" y="31995"/>
                      <a:pt x="13696" y="44378"/>
                      <a:pt x="9886" y="53903"/>
                    </a:cubicBezTo>
                    <a:cubicBezTo>
                      <a:pt x="-4401" y="88193"/>
                      <a:pt x="-591" y="124388"/>
                      <a:pt x="5124" y="160583"/>
                    </a:cubicBezTo>
                    <a:cubicBezTo>
                      <a:pt x="10839" y="199635"/>
                      <a:pt x="14649" y="239640"/>
                      <a:pt x="19411" y="279645"/>
                    </a:cubicBezTo>
                    <a:cubicBezTo>
                      <a:pt x="23221" y="311078"/>
                      <a:pt x="27032" y="343463"/>
                      <a:pt x="28936" y="374895"/>
                    </a:cubicBezTo>
                    <a:cubicBezTo>
                      <a:pt x="30841" y="415853"/>
                      <a:pt x="33699" y="456810"/>
                      <a:pt x="40366" y="496815"/>
                    </a:cubicBezTo>
                    <a:cubicBezTo>
                      <a:pt x="46082" y="532058"/>
                      <a:pt x="57511" y="586350"/>
                      <a:pt x="98469" y="594923"/>
                    </a:cubicBezTo>
                    <a:cubicBezTo>
                      <a:pt x="134664" y="602543"/>
                      <a:pt x="157524" y="571110"/>
                      <a:pt x="169907" y="541583"/>
                    </a:cubicBezTo>
                    <a:cubicBezTo>
                      <a:pt x="184194" y="505388"/>
                      <a:pt x="188004" y="464430"/>
                      <a:pt x="191814" y="426330"/>
                    </a:cubicBezTo>
                    <a:cubicBezTo>
                      <a:pt x="198482" y="350130"/>
                      <a:pt x="196577" y="272978"/>
                      <a:pt x="192766" y="196778"/>
                    </a:cubicBezTo>
                    <a:cubicBezTo>
                      <a:pt x="192766" y="192968"/>
                      <a:pt x="192766" y="189158"/>
                      <a:pt x="191814" y="184395"/>
                    </a:cubicBezTo>
                    <a:cubicBezTo>
                      <a:pt x="176574" y="186300"/>
                      <a:pt x="160382" y="188205"/>
                      <a:pt x="145141" y="191063"/>
                    </a:cubicBezTo>
                    <a:cubicBezTo>
                      <a:pt x="156571" y="267263"/>
                      <a:pt x="172764" y="345368"/>
                      <a:pt x="208959" y="413948"/>
                    </a:cubicBezTo>
                    <a:cubicBezTo>
                      <a:pt x="218484" y="432045"/>
                      <a:pt x="248011" y="428235"/>
                      <a:pt x="252774" y="408233"/>
                    </a:cubicBezTo>
                    <a:cubicBezTo>
                      <a:pt x="268966" y="338700"/>
                      <a:pt x="256584" y="265358"/>
                      <a:pt x="246107" y="195825"/>
                    </a:cubicBezTo>
                    <a:cubicBezTo>
                      <a:pt x="244202" y="181538"/>
                      <a:pt x="243249" y="167250"/>
                      <a:pt x="239439" y="153915"/>
                    </a:cubicBezTo>
                    <a:cubicBezTo>
                      <a:pt x="235629" y="139628"/>
                      <a:pt x="230866" y="125340"/>
                      <a:pt x="227057" y="111053"/>
                    </a:cubicBezTo>
                    <a:cubicBezTo>
                      <a:pt x="222294" y="95813"/>
                      <a:pt x="217532" y="80573"/>
                      <a:pt x="214674" y="65333"/>
                    </a:cubicBezTo>
                    <a:cubicBezTo>
                      <a:pt x="212769" y="52950"/>
                      <a:pt x="212769" y="42473"/>
                      <a:pt x="215627" y="31995"/>
                    </a:cubicBezTo>
                    <a:cubicBezTo>
                      <a:pt x="204196" y="36758"/>
                      <a:pt x="192766" y="41520"/>
                      <a:pt x="180384" y="46283"/>
                    </a:cubicBezTo>
                    <a:cubicBezTo>
                      <a:pt x="190861" y="52950"/>
                      <a:pt x="204196" y="66285"/>
                      <a:pt x="211816" y="77715"/>
                    </a:cubicBezTo>
                    <a:cubicBezTo>
                      <a:pt x="222294" y="93908"/>
                      <a:pt x="231819" y="112005"/>
                      <a:pt x="238486" y="128198"/>
                    </a:cubicBezTo>
                    <a:cubicBezTo>
                      <a:pt x="254679" y="169155"/>
                      <a:pt x="264204" y="212018"/>
                      <a:pt x="272777" y="254880"/>
                    </a:cubicBezTo>
                    <a:cubicBezTo>
                      <a:pt x="280396" y="293933"/>
                      <a:pt x="286112" y="332033"/>
                      <a:pt x="292779" y="371085"/>
                    </a:cubicBezTo>
                    <a:cubicBezTo>
                      <a:pt x="303257" y="437760"/>
                      <a:pt x="306114" y="506340"/>
                      <a:pt x="306114" y="573968"/>
                    </a:cubicBezTo>
                    <a:cubicBezTo>
                      <a:pt x="307066" y="650168"/>
                      <a:pt x="305162" y="726368"/>
                      <a:pt x="307066" y="801615"/>
                    </a:cubicBezTo>
                    <a:cubicBezTo>
                      <a:pt x="308019" y="832095"/>
                      <a:pt x="352787" y="832095"/>
                      <a:pt x="354691" y="801615"/>
                    </a:cubicBezTo>
                    <a:cubicBezTo>
                      <a:pt x="362312" y="710175"/>
                      <a:pt x="342309" y="618735"/>
                      <a:pt x="321354" y="530153"/>
                    </a:cubicBezTo>
                    <a:cubicBezTo>
                      <a:pt x="310877" y="485385"/>
                      <a:pt x="299446" y="440618"/>
                      <a:pt x="288969" y="394898"/>
                    </a:cubicBezTo>
                    <a:cubicBezTo>
                      <a:pt x="278491" y="349178"/>
                      <a:pt x="270871" y="302505"/>
                      <a:pt x="260394" y="256785"/>
                    </a:cubicBezTo>
                    <a:cubicBezTo>
                      <a:pt x="247059" y="202493"/>
                      <a:pt x="230866" y="149153"/>
                      <a:pt x="208959" y="97718"/>
                    </a:cubicBezTo>
                    <a:cubicBezTo>
                      <a:pt x="204196" y="86288"/>
                      <a:pt x="192766" y="77715"/>
                      <a:pt x="179432" y="81525"/>
                    </a:cubicBezTo>
                    <a:cubicBezTo>
                      <a:pt x="168002" y="84383"/>
                      <a:pt x="157524" y="98670"/>
                      <a:pt x="163239" y="111053"/>
                    </a:cubicBezTo>
                    <a:cubicBezTo>
                      <a:pt x="182289" y="155820"/>
                      <a:pt x="196577" y="201540"/>
                      <a:pt x="208959" y="248213"/>
                    </a:cubicBezTo>
                    <a:cubicBezTo>
                      <a:pt x="220389" y="293933"/>
                      <a:pt x="228961" y="340605"/>
                      <a:pt x="238486" y="386325"/>
                    </a:cubicBezTo>
                    <a:cubicBezTo>
                      <a:pt x="257536" y="475860"/>
                      <a:pt x="284207" y="564443"/>
                      <a:pt x="298494" y="654930"/>
                    </a:cubicBezTo>
                    <a:cubicBezTo>
                      <a:pt x="306114" y="703508"/>
                      <a:pt x="309924" y="752085"/>
                      <a:pt x="306114" y="800663"/>
                    </a:cubicBezTo>
                    <a:cubicBezTo>
                      <a:pt x="322307" y="800663"/>
                      <a:pt x="337546" y="800663"/>
                      <a:pt x="353739" y="800663"/>
                    </a:cubicBezTo>
                    <a:cubicBezTo>
                      <a:pt x="348977" y="658740"/>
                      <a:pt x="359454" y="516818"/>
                      <a:pt x="340404" y="375848"/>
                    </a:cubicBezTo>
                    <a:cubicBezTo>
                      <a:pt x="334689" y="332985"/>
                      <a:pt x="327069" y="290123"/>
                      <a:pt x="319449" y="248213"/>
                    </a:cubicBezTo>
                    <a:cubicBezTo>
                      <a:pt x="310877" y="203445"/>
                      <a:pt x="301352" y="159630"/>
                      <a:pt x="284207" y="116768"/>
                    </a:cubicBezTo>
                    <a:cubicBezTo>
                      <a:pt x="268014" y="73905"/>
                      <a:pt x="244202" y="28185"/>
                      <a:pt x="203244" y="3420"/>
                    </a:cubicBezTo>
                    <a:cubicBezTo>
                      <a:pt x="188957" y="-5152"/>
                      <a:pt x="173716" y="3420"/>
                      <a:pt x="168002" y="17708"/>
                    </a:cubicBezTo>
                    <a:cubicBezTo>
                      <a:pt x="157524" y="47235"/>
                      <a:pt x="166096" y="80573"/>
                      <a:pt x="174669" y="109148"/>
                    </a:cubicBezTo>
                    <a:cubicBezTo>
                      <a:pt x="183241" y="137723"/>
                      <a:pt x="191814" y="165345"/>
                      <a:pt x="195624" y="193920"/>
                    </a:cubicBezTo>
                    <a:cubicBezTo>
                      <a:pt x="204196" y="258690"/>
                      <a:pt x="218484" y="330128"/>
                      <a:pt x="204196" y="395850"/>
                    </a:cubicBezTo>
                    <a:cubicBezTo>
                      <a:pt x="218484" y="393945"/>
                      <a:pt x="232771" y="392040"/>
                      <a:pt x="248011" y="390135"/>
                    </a:cubicBezTo>
                    <a:cubicBezTo>
                      <a:pt x="213721" y="325365"/>
                      <a:pt x="199434" y="250118"/>
                      <a:pt x="188957" y="178680"/>
                    </a:cubicBezTo>
                    <a:cubicBezTo>
                      <a:pt x="185146" y="152010"/>
                      <a:pt x="140379" y="158678"/>
                      <a:pt x="142284" y="185348"/>
                    </a:cubicBezTo>
                    <a:cubicBezTo>
                      <a:pt x="145141" y="230115"/>
                      <a:pt x="146094" y="273930"/>
                      <a:pt x="146094" y="318698"/>
                    </a:cubicBezTo>
                    <a:cubicBezTo>
                      <a:pt x="146094" y="350130"/>
                      <a:pt x="145141" y="381563"/>
                      <a:pt x="143236" y="412995"/>
                    </a:cubicBezTo>
                    <a:cubicBezTo>
                      <a:pt x="141332" y="445380"/>
                      <a:pt x="139427" y="466335"/>
                      <a:pt x="131807" y="496815"/>
                    </a:cubicBezTo>
                    <a:cubicBezTo>
                      <a:pt x="128949" y="508245"/>
                      <a:pt x="126091" y="519675"/>
                      <a:pt x="121329" y="530153"/>
                    </a:cubicBezTo>
                    <a:cubicBezTo>
                      <a:pt x="124186" y="523485"/>
                      <a:pt x="120377" y="532058"/>
                      <a:pt x="120377" y="533010"/>
                    </a:cubicBezTo>
                    <a:cubicBezTo>
                      <a:pt x="119424" y="534915"/>
                      <a:pt x="118471" y="536820"/>
                      <a:pt x="117519" y="538725"/>
                    </a:cubicBezTo>
                    <a:cubicBezTo>
                      <a:pt x="116566" y="540630"/>
                      <a:pt x="114661" y="542535"/>
                      <a:pt x="114661" y="543488"/>
                    </a:cubicBezTo>
                    <a:cubicBezTo>
                      <a:pt x="112757" y="547298"/>
                      <a:pt x="117519" y="539678"/>
                      <a:pt x="115614" y="542535"/>
                    </a:cubicBezTo>
                    <a:cubicBezTo>
                      <a:pt x="114661" y="543488"/>
                      <a:pt x="113709" y="544440"/>
                      <a:pt x="112757" y="545393"/>
                    </a:cubicBezTo>
                    <a:cubicBezTo>
                      <a:pt x="111804" y="546345"/>
                      <a:pt x="107041" y="550155"/>
                      <a:pt x="110852" y="547298"/>
                    </a:cubicBezTo>
                    <a:cubicBezTo>
                      <a:pt x="114661" y="544440"/>
                      <a:pt x="109899" y="548250"/>
                      <a:pt x="108946" y="548250"/>
                    </a:cubicBezTo>
                    <a:cubicBezTo>
                      <a:pt x="106089" y="548250"/>
                      <a:pt x="115614" y="547298"/>
                      <a:pt x="108946" y="548250"/>
                    </a:cubicBezTo>
                    <a:cubicBezTo>
                      <a:pt x="103232" y="549203"/>
                      <a:pt x="113709" y="546345"/>
                      <a:pt x="108946" y="548250"/>
                    </a:cubicBezTo>
                    <a:cubicBezTo>
                      <a:pt x="107994" y="548250"/>
                      <a:pt x="107041" y="548250"/>
                      <a:pt x="106089" y="548250"/>
                    </a:cubicBezTo>
                    <a:cubicBezTo>
                      <a:pt x="106089" y="548250"/>
                      <a:pt x="112757" y="549203"/>
                      <a:pt x="108946" y="548250"/>
                    </a:cubicBezTo>
                    <a:cubicBezTo>
                      <a:pt x="102279" y="547298"/>
                      <a:pt x="113709" y="549203"/>
                      <a:pt x="107041" y="547298"/>
                    </a:cubicBezTo>
                    <a:cubicBezTo>
                      <a:pt x="106089" y="547298"/>
                      <a:pt x="103232" y="543488"/>
                      <a:pt x="108946" y="548250"/>
                    </a:cubicBezTo>
                    <a:cubicBezTo>
                      <a:pt x="107994" y="548250"/>
                      <a:pt x="106089" y="546345"/>
                      <a:pt x="106089" y="545393"/>
                    </a:cubicBezTo>
                    <a:cubicBezTo>
                      <a:pt x="106089" y="545393"/>
                      <a:pt x="101327" y="539678"/>
                      <a:pt x="106089" y="546345"/>
                    </a:cubicBezTo>
                    <a:cubicBezTo>
                      <a:pt x="105136" y="545393"/>
                      <a:pt x="104184" y="543488"/>
                      <a:pt x="103232" y="542535"/>
                    </a:cubicBezTo>
                    <a:cubicBezTo>
                      <a:pt x="101327" y="539678"/>
                      <a:pt x="100374" y="537773"/>
                      <a:pt x="99421" y="534915"/>
                    </a:cubicBezTo>
                    <a:cubicBezTo>
                      <a:pt x="98469" y="533963"/>
                      <a:pt x="98469" y="533010"/>
                      <a:pt x="97516" y="531105"/>
                    </a:cubicBezTo>
                    <a:cubicBezTo>
                      <a:pt x="99421" y="535868"/>
                      <a:pt x="98469" y="532058"/>
                      <a:pt x="97516" y="531105"/>
                    </a:cubicBezTo>
                    <a:cubicBezTo>
                      <a:pt x="94659" y="523485"/>
                      <a:pt x="92754" y="516818"/>
                      <a:pt x="90849" y="509198"/>
                    </a:cubicBezTo>
                    <a:cubicBezTo>
                      <a:pt x="88944" y="501578"/>
                      <a:pt x="87039" y="493958"/>
                      <a:pt x="86086" y="487290"/>
                    </a:cubicBezTo>
                    <a:cubicBezTo>
                      <a:pt x="85134" y="483480"/>
                      <a:pt x="85134" y="478718"/>
                      <a:pt x="84182" y="474908"/>
                    </a:cubicBezTo>
                    <a:cubicBezTo>
                      <a:pt x="84182" y="473003"/>
                      <a:pt x="83229" y="472050"/>
                      <a:pt x="83229" y="470145"/>
                    </a:cubicBezTo>
                    <a:cubicBezTo>
                      <a:pt x="82277" y="464430"/>
                      <a:pt x="83229" y="471098"/>
                      <a:pt x="82277" y="466335"/>
                    </a:cubicBezTo>
                    <a:cubicBezTo>
                      <a:pt x="78466" y="437760"/>
                      <a:pt x="77514" y="409185"/>
                      <a:pt x="75609" y="380610"/>
                    </a:cubicBezTo>
                    <a:cubicBezTo>
                      <a:pt x="72752" y="328223"/>
                      <a:pt x="65132" y="274883"/>
                      <a:pt x="59416" y="222495"/>
                    </a:cubicBezTo>
                    <a:cubicBezTo>
                      <a:pt x="56559" y="192968"/>
                      <a:pt x="51796" y="163440"/>
                      <a:pt x="47986" y="132960"/>
                    </a:cubicBezTo>
                    <a:cubicBezTo>
                      <a:pt x="45129" y="106290"/>
                      <a:pt x="45129" y="80573"/>
                      <a:pt x="60369" y="58665"/>
                    </a:cubicBezTo>
                    <a:cubicBezTo>
                      <a:pt x="53702" y="62475"/>
                      <a:pt x="47034" y="66285"/>
                      <a:pt x="39414" y="70095"/>
                    </a:cubicBezTo>
                    <a:cubicBezTo>
                      <a:pt x="40366" y="70095"/>
                      <a:pt x="42271" y="70095"/>
                      <a:pt x="43224" y="70095"/>
                    </a:cubicBezTo>
                    <a:cubicBezTo>
                      <a:pt x="40366" y="70095"/>
                      <a:pt x="40366" y="69143"/>
                      <a:pt x="43224" y="70095"/>
                    </a:cubicBezTo>
                    <a:cubicBezTo>
                      <a:pt x="45129" y="70095"/>
                      <a:pt x="47034" y="71048"/>
                      <a:pt x="48939" y="72000"/>
                    </a:cubicBezTo>
                    <a:cubicBezTo>
                      <a:pt x="49891" y="72000"/>
                      <a:pt x="57511" y="75810"/>
                      <a:pt x="52749" y="72953"/>
                    </a:cubicBezTo>
                    <a:cubicBezTo>
                      <a:pt x="54654" y="73905"/>
                      <a:pt x="56559" y="74858"/>
                      <a:pt x="58464" y="75810"/>
                    </a:cubicBezTo>
                    <a:cubicBezTo>
                      <a:pt x="61321" y="76763"/>
                      <a:pt x="63227" y="78668"/>
                      <a:pt x="65132" y="80573"/>
                    </a:cubicBezTo>
                    <a:cubicBezTo>
                      <a:pt x="61321" y="77715"/>
                      <a:pt x="67036" y="81525"/>
                      <a:pt x="67036" y="82478"/>
                    </a:cubicBezTo>
                    <a:cubicBezTo>
                      <a:pt x="70846" y="86288"/>
                      <a:pt x="74657" y="90098"/>
                      <a:pt x="78466" y="93908"/>
                    </a:cubicBezTo>
                    <a:cubicBezTo>
                      <a:pt x="90849" y="107243"/>
                      <a:pt x="102279" y="131055"/>
                      <a:pt x="108946" y="149153"/>
                    </a:cubicBezTo>
                    <a:cubicBezTo>
                      <a:pt x="117519" y="172013"/>
                      <a:pt x="121329" y="194873"/>
                      <a:pt x="122282" y="215828"/>
                    </a:cubicBezTo>
                    <a:cubicBezTo>
                      <a:pt x="122282" y="221543"/>
                      <a:pt x="122282" y="226305"/>
                      <a:pt x="122282" y="232020"/>
                    </a:cubicBezTo>
                    <a:cubicBezTo>
                      <a:pt x="122282" y="233925"/>
                      <a:pt x="122282" y="236783"/>
                      <a:pt x="121329" y="238688"/>
                    </a:cubicBezTo>
                    <a:cubicBezTo>
                      <a:pt x="121329" y="241545"/>
                      <a:pt x="121329" y="241545"/>
                      <a:pt x="121329" y="238688"/>
                    </a:cubicBezTo>
                    <a:cubicBezTo>
                      <a:pt x="121329" y="239640"/>
                      <a:pt x="121329" y="241545"/>
                      <a:pt x="120377" y="242498"/>
                    </a:cubicBezTo>
                    <a:cubicBezTo>
                      <a:pt x="119424" y="246308"/>
                      <a:pt x="118471" y="251070"/>
                      <a:pt x="117519" y="254880"/>
                    </a:cubicBezTo>
                    <a:cubicBezTo>
                      <a:pt x="117519" y="255833"/>
                      <a:pt x="114661" y="262500"/>
                      <a:pt x="116566" y="256785"/>
                    </a:cubicBezTo>
                    <a:cubicBezTo>
                      <a:pt x="115614" y="258690"/>
                      <a:pt x="114661" y="260595"/>
                      <a:pt x="113709" y="262500"/>
                    </a:cubicBezTo>
                    <a:cubicBezTo>
                      <a:pt x="127044" y="262500"/>
                      <a:pt x="141332" y="262500"/>
                      <a:pt x="154666" y="262500"/>
                    </a:cubicBezTo>
                    <a:cubicBezTo>
                      <a:pt x="152761" y="259643"/>
                      <a:pt x="150857" y="256785"/>
                      <a:pt x="149904" y="252975"/>
                    </a:cubicBezTo>
                    <a:cubicBezTo>
                      <a:pt x="151809" y="257738"/>
                      <a:pt x="148952" y="251070"/>
                      <a:pt x="148952" y="250118"/>
                    </a:cubicBezTo>
                    <a:cubicBezTo>
                      <a:pt x="147999" y="248213"/>
                      <a:pt x="147999" y="246308"/>
                      <a:pt x="147046" y="244403"/>
                    </a:cubicBezTo>
                    <a:cubicBezTo>
                      <a:pt x="147046" y="242498"/>
                      <a:pt x="146094" y="240593"/>
                      <a:pt x="146094" y="238688"/>
                    </a:cubicBezTo>
                    <a:cubicBezTo>
                      <a:pt x="145141" y="234878"/>
                      <a:pt x="146094" y="238688"/>
                      <a:pt x="146094" y="235830"/>
                    </a:cubicBezTo>
                    <a:cubicBezTo>
                      <a:pt x="145141" y="231068"/>
                      <a:pt x="145141" y="226305"/>
                      <a:pt x="145141" y="220590"/>
                    </a:cubicBezTo>
                    <a:cubicBezTo>
                      <a:pt x="145141" y="200588"/>
                      <a:pt x="147046" y="181538"/>
                      <a:pt x="150857" y="162488"/>
                    </a:cubicBezTo>
                    <a:cubicBezTo>
                      <a:pt x="157524" y="123435"/>
                      <a:pt x="168002" y="85335"/>
                      <a:pt x="171811" y="46283"/>
                    </a:cubicBezTo>
                    <a:cubicBezTo>
                      <a:pt x="172764" y="33900"/>
                      <a:pt x="160382" y="22470"/>
                      <a:pt x="147999" y="22470"/>
                    </a:cubicBezTo>
                    <a:cubicBezTo>
                      <a:pt x="136569" y="26280"/>
                      <a:pt x="127996" y="36758"/>
                      <a:pt x="126091" y="50093"/>
                    </a:cubicBezTo>
                    <a:lnTo>
                      <a:pt x="126091" y="500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7" name="Freeform: Shape 136">
                <a:extLst>
                  <a:ext uri="{FF2B5EF4-FFF2-40B4-BE49-F238E27FC236}">
                    <a16:creationId xmlns:a16="http://schemas.microsoft.com/office/drawing/2014/main" id="{77510AD5-9C2B-49E8-BEDE-D103CFCD35CA}"/>
                  </a:ext>
                </a:extLst>
              </p:cNvPr>
              <p:cNvSpPr/>
              <p:nvPr/>
            </p:nvSpPr>
            <p:spPr>
              <a:xfrm>
                <a:off x="5934060" y="2382202"/>
                <a:ext cx="270635" cy="767562"/>
              </a:xfrm>
              <a:custGeom>
                <a:avLst/>
                <a:gdLst>
                  <a:gd name="connsiteX0" fmla="*/ 14 w 270635"/>
                  <a:gd name="connsiteY0" fmla="*/ 22860 h 767562"/>
                  <a:gd name="connsiteX1" fmla="*/ 18112 w 270635"/>
                  <a:gd name="connsiteY1" fmla="*/ 322897 h 767562"/>
                  <a:gd name="connsiteX2" fmla="*/ 35257 w 270635"/>
                  <a:gd name="connsiteY2" fmla="*/ 472440 h 767562"/>
                  <a:gd name="connsiteX3" fmla="*/ 57164 w 270635"/>
                  <a:gd name="connsiteY3" fmla="*/ 601028 h 767562"/>
                  <a:gd name="connsiteX4" fmla="*/ 68594 w 270635"/>
                  <a:gd name="connsiteY4" fmla="*/ 744855 h 767562"/>
                  <a:gd name="connsiteX5" fmla="*/ 113362 w 270635"/>
                  <a:gd name="connsiteY5" fmla="*/ 732473 h 767562"/>
                  <a:gd name="connsiteX6" fmla="*/ 100979 w 270635"/>
                  <a:gd name="connsiteY6" fmla="*/ 683895 h 767562"/>
                  <a:gd name="connsiteX7" fmla="*/ 99074 w 270635"/>
                  <a:gd name="connsiteY7" fmla="*/ 615315 h 767562"/>
                  <a:gd name="connsiteX8" fmla="*/ 100979 w 270635"/>
                  <a:gd name="connsiteY8" fmla="*/ 467678 h 767562"/>
                  <a:gd name="connsiteX9" fmla="*/ 102884 w 270635"/>
                  <a:gd name="connsiteY9" fmla="*/ 320040 h 767562"/>
                  <a:gd name="connsiteX10" fmla="*/ 100979 w 270635"/>
                  <a:gd name="connsiteY10" fmla="*/ 170497 h 767562"/>
                  <a:gd name="connsiteX11" fmla="*/ 77167 w 270635"/>
                  <a:gd name="connsiteY11" fmla="*/ 146685 h 767562"/>
                  <a:gd name="connsiteX12" fmla="*/ 53354 w 270635"/>
                  <a:gd name="connsiteY12" fmla="*/ 170497 h 767562"/>
                  <a:gd name="connsiteX13" fmla="*/ 71452 w 270635"/>
                  <a:gd name="connsiteY13" fmla="*/ 221932 h 767562"/>
                  <a:gd name="connsiteX14" fmla="*/ 114314 w 270635"/>
                  <a:gd name="connsiteY14" fmla="*/ 247650 h 767562"/>
                  <a:gd name="connsiteX15" fmla="*/ 217184 w 270635"/>
                  <a:gd name="connsiteY15" fmla="*/ 307657 h 767562"/>
                  <a:gd name="connsiteX16" fmla="*/ 240044 w 270635"/>
                  <a:gd name="connsiteY16" fmla="*/ 301943 h 767562"/>
                  <a:gd name="connsiteX17" fmla="*/ 270524 w 270635"/>
                  <a:gd name="connsiteY17" fmla="*/ 190500 h 767562"/>
                  <a:gd name="connsiteX18" fmla="*/ 262904 w 270635"/>
                  <a:gd name="connsiteY18" fmla="*/ 77152 h 767562"/>
                  <a:gd name="connsiteX19" fmla="*/ 215279 w 270635"/>
                  <a:gd name="connsiteY19" fmla="*/ 77152 h 767562"/>
                  <a:gd name="connsiteX20" fmla="*/ 221947 w 270635"/>
                  <a:gd name="connsiteY20" fmla="*/ 180975 h 767562"/>
                  <a:gd name="connsiteX21" fmla="*/ 220042 w 270635"/>
                  <a:gd name="connsiteY21" fmla="*/ 230505 h 767562"/>
                  <a:gd name="connsiteX22" fmla="*/ 213374 w 270635"/>
                  <a:gd name="connsiteY22" fmla="*/ 254318 h 767562"/>
                  <a:gd name="connsiteX23" fmla="*/ 210517 w 270635"/>
                  <a:gd name="connsiteY23" fmla="*/ 260032 h 767562"/>
                  <a:gd name="connsiteX24" fmla="*/ 205754 w 270635"/>
                  <a:gd name="connsiteY24" fmla="*/ 267652 h 767562"/>
                  <a:gd name="connsiteX25" fmla="*/ 228614 w 270635"/>
                  <a:gd name="connsiteY25" fmla="*/ 261938 h 767562"/>
                  <a:gd name="connsiteX26" fmla="*/ 144794 w 270635"/>
                  <a:gd name="connsiteY26" fmla="*/ 210502 h 767562"/>
                  <a:gd name="connsiteX27" fmla="*/ 109552 w 270635"/>
                  <a:gd name="connsiteY27" fmla="*/ 192405 h 767562"/>
                  <a:gd name="connsiteX28" fmla="*/ 103837 w 270635"/>
                  <a:gd name="connsiteY28" fmla="*/ 188595 h 767562"/>
                  <a:gd name="connsiteX29" fmla="*/ 100979 w 270635"/>
                  <a:gd name="connsiteY29" fmla="*/ 185738 h 767562"/>
                  <a:gd name="connsiteX30" fmla="*/ 100027 w 270635"/>
                  <a:gd name="connsiteY30" fmla="*/ 184785 h 767562"/>
                  <a:gd name="connsiteX31" fmla="*/ 99074 w 270635"/>
                  <a:gd name="connsiteY31" fmla="*/ 180022 h 767562"/>
                  <a:gd name="connsiteX32" fmla="*/ 100027 w 270635"/>
                  <a:gd name="connsiteY32" fmla="*/ 171450 h 767562"/>
                  <a:gd name="connsiteX33" fmla="*/ 52402 w 270635"/>
                  <a:gd name="connsiteY33" fmla="*/ 171450 h 767562"/>
                  <a:gd name="connsiteX34" fmla="*/ 53354 w 270635"/>
                  <a:gd name="connsiteY34" fmla="*/ 408622 h 767562"/>
                  <a:gd name="connsiteX35" fmla="*/ 51449 w 270635"/>
                  <a:gd name="connsiteY35" fmla="*/ 647700 h 767562"/>
                  <a:gd name="connsiteX36" fmla="*/ 71452 w 270635"/>
                  <a:gd name="connsiteY36" fmla="*/ 756285 h 767562"/>
                  <a:gd name="connsiteX37" fmla="*/ 116219 w 270635"/>
                  <a:gd name="connsiteY37" fmla="*/ 743903 h 767562"/>
                  <a:gd name="connsiteX38" fmla="*/ 84787 w 270635"/>
                  <a:gd name="connsiteY38" fmla="*/ 483870 h 767562"/>
                  <a:gd name="connsiteX39" fmla="*/ 55259 w 270635"/>
                  <a:gd name="connsiteY39" fmla="*/ 193357 h 767562"/>
                  <a:gd name="connsiteX40" fmla="*/ 47639 w 270635"/>
                  <a:gd name="connsiteY40" fmla="*/ 22860 h 767562"/>
                  <a:gd name="connsiteX41" fmla="*/ 14 w 270635"/>
                  <a:gd name="connsiteY41" fmla="*/ 22860 h 767562"/>
                  <a:gd name="connsiteX42" fmla="*/ 14 w 270635"/>
                  <a:gd name="connsiteY42" fmla="*/ 22860 h 7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635" h="767562">
                    <a:moveTo>
                      <a:pt x="14" y="22860"/>
                    </a:moveTo>
                    <a:cubicBezTo>
                      <a:pt x="2872" y="122872"/>
                      <a:pt x="8587" y="222885"/>
                      <a:pt x="18112" y="322897"/>
                    </a:cubicBezTo>
                    <a:cubicBezTo>
                      <a:pt x="22874" y="372428"/>
                      <a:pt x="28589" y="422910"/>
                      <a:pt x="35257" y="472440"/>
                    </a:cubicBezTo>
                    <a:cubicBezTo>
                      <a:pt x="40972" y="515303"/>
                      <a:pt x="49544" y="558165"/>
                      <a:pt x="57164" y="601028"/>
                    </a:cubicBezTo>
                    <a:cubicBezTo>
                      <a:pt x="64784" y="648653"/>
                      <a:pt x="71452" y="696278"/>
                      <a:pt x="68594" y="744855"/>
                    </a:cubicBezTo>
                    <a:cubicBezTo>
                      <a:pt x="83834" y="741045"/>
                      <a:pt x="98122" y="737235"/>
                      <a:pt x="113362" y="732473"/>
                    </a:cubicBezTo>
                    <a:cubicBezTo>
                      <a:pt x="102884" y="718185"/>
                      <a:pt x="101932" y="701040"/>
                      <a:pt x="100979" y="683895"/>
                    </a:cubicBezTo>
                    <a:cubicBezTo>
                      <a:pt x="100027" y="661035"/>
                      <a:pt x="99074" y="638175"/>
                      <a:pt x="99074" y="615315"/>
                    </a:cubicBezTo>
                    <a:cubicBezTo>
                      <a:pt x="98122" y="565785"/>
                      <a:pt x="100027" y="516255"/>
                      <a:pt x="100979" y="467678"/>
                    </a:cubicBezTo>
                    <a:cubicBezTo>
                      <a:pt x="101932" y="419100"/>
                      <a:pt x="101932" y="369570"/>
                      <a:pt x="102884" y="320040"/>
                    </a:cubicBezTo>
                    <a:cubicBezTo>
                      <a:pt x="103837" y="270510"/>
                      <a:pt x="103837" y="220980"/>
                      <a:pt x="100979" y="170497"/>
                    </a:cubicBezTo>
                    <a:cubicBezTo>
                      <a:pt x="100027" y="158115"/>
                      <a:pt x="90502" y="146685"/>
                      <a:pt x="77167" y="146685"/>
                    </a:cubicBezTo>
                    <a:cubicBezTo>
                      <a:pt x="62879" y="146685"/>
                      <a:pt x="55259" y="158115"/>
                      <a:pt x="53354" y="170497"/>
                    </a:cubicBezTo>
                    <a:cubicBezTo>
                      <a:pt x="50497" y="189547"/>
                      <a:pt x="57164" y="208597"/>
                      <a:pt x="71452" y="221932"/>
                    </a:cubicBezTo>
                    <a:cubicBezTo>
                      <a:pt x="83834" y="233363"/>
                      <a:pt x="99074" y="240030"/>
                      <a:pt x="114314" y="247650"/>
                    </a:cubicBezTo>
                    <a:cubicBezTo>
                      <a:pt x="149557" y="265747"/>
                      <a:pt x="177179" y="299085"/>
                      <a:pt x="217184" y="307657"/>
                    </a:cubicBezTo>
                    <a:cubicBezTo>
                      <a:pt x="224804" y="309563"/>
                      <a:pt x="234329" y="307657"/>
                      <a:pt x="240044" y="301943"/>
                    </a:cubicBezTo>
                    <a:cubicBezTo>
                      <a:pt x="266714" y="271463"/>
                      <a:pt x="271477" y="229552"/>
                      <a:pt x="270524" y="190500"/>
                    </a:cubicBezTo>
                    <a:cubicBezTo>
                      <a:pt x="269572" y="152400"/>
                      <a:pt x="263857" y="114300"/>
                      <a:pt x="262904" y="77152"/>
                    </a:cubicBezTo>
                    <a:cubicBezTo>
                      <a:pt x="262904" y="46672"/>
                      <a:pt x="215279" y="46672"/>
                      <a:pt x="215279" y="77152"/>
                    </a:cubicBezTo>
                    <a:cubicBezTo>
                      <a:pt x="215279" y="111443"/>
                      <a:pt x="220994" y="146685"/>
                      <a:pt x="221947" y="180975"/>
                    </a:cubicBezTo>
                    <a:cubicBezTo>
                      <a:pt x="222899" y="197168"/>
                      <a:pt x="222899" y="216218"/>
                      <a:pt x="220042" y="230505"/>
                    </a:cubicBezTo>
                    <a:cubicBezTo>
                      <a:pt x="219089" y="239077"/>
                      <a:pt x="217184" y="246697"/>
                      <a:pt x="213374" y="254318"/>
                    </a:cubicBezTo>
                    <a:cubicBezTo>
                      <a:pt x="214327" y="253365"/>
                      <a:pt x="211469" y="259080"/>
                      <a:pt x="210517" y="260032"/>
                    </a:cubicBezTo>
                    <a:cubicBezTo>
                      <a:pt x="208612" y="263843"/>
                      <a:pt x="206707" y="265747"/>
                      <a:pt x="205754" y="267652"/>
                    </a:cubicBezTo>
                    <a:cubicBezTo>
                      <a:pt x="213374" y="265747"/>
                      <a:pt x="220994" y="263843"/>
                      <a:pt x="228614" y="261938"/>
                    </a:cubicBezTo>
                    <a:cubicBezTo>
                      <a:pt x="196229" y="254318"/>
                      <a:pt x="172417" y="226695"/>
                      <a:pt x="144794" y="210502"/>
                    </a:cubicBezTo>
                    <a:cubicBezTo>
                      <a:pt x="133364" y="203835"/>
                      <a:pt x="120982" y="199072"/>
                      <a:pt x="109552" y="192405"/>
                    </a:cubicBezTo>
                    <a:cubicBezTo>
                      <a:pt x="105742" y="190500"/>
                      <a:pt x="105742" y="190500"/>
                      <a:pt x="103837" y="188595"/>
                    </a:cubicBezTo>
                    <a:cubicBezTo>
                      <a:pt x="103837" y="188595"/>
                      <a:pt x="99074" y="182880"/>
                      <a:pt x="100979" y="185738"/>
                    </a:cubicBezTo>
                    <a:cubicBezTo>
                      <a:pt x="100027" y="182880"/>
                      <a:pt x="99074" y="182880"/>
                      <a:pt x="100027" y="184785"/>
                    </a:cubicBezTo>
                    <a:cubicBezTo>
                      <a:pt x="99074" y="182880"/>
                      <a:pt x="99074" y="180975"/>
                      <a:pt x="99074" y="180022"/>
                    </a:cubicBezTo>
                    <a:cubicBezTo>
                      <a:pt x="99074" y="180022"/>
                      <a:pt x="100027" y="173355"/>
                      <a:pt x="100027" y="171450"/>
                    </a:cubicBezTo>
                    <a:cubicBezTo>
                      <a:pt x="83834" y="171450"/>
                      <a:pt x="68594" y="171450"/>
                      <a:pt x="52402" y="171450"/>
                    </a:cubicBezTo>
                    <a:cubicBezTo>
                      <a:pt x="57164" y="250507"/>
                      <a:pt x="53354" y="329565"/>
                      <a:pt x="53354" y="408622"/>
                    </a:cubicBezTo>
                    <a:cubicBezTo>
                      <a:pt x="53354" y="488632"/>
                      <a:pt x="49544" y="568642"/>
                      <a:pt x="51449" y="647700"/>
                    </a:cubicBezTo>
                    <a:cubicBezTo>
                      <a:pt x="52402" y="682942"/>
                      <a:pt x="48592" y="725805"/>
                      <a:pt x="71452" y="756285"/>
                    </a:cubicBezTo>
                    <a:cubicBezTo>
                      <a:pt x="85739" y="775335"/>
                      <a:pt x="114314" y="769620"/>
                      <a:pt x="116219" y="743903"/>
                    </a:cubicBezTo>
                    <a:cubicBezTo>
                      <a:pt x="121934" y="656273"/>
                      <a:pt x="98122" y="569595"/>
                      <a:pt x="84787" y="483870"/>
                    </a:cubicBezTo>
                    <a:cubicBezTo>
                      <a:pt x="69547" y="387667"/>
                      <a:pt x="61927" y="289560"/>
                      <a:pt x="55259" y="193357"/>
                    </a:cubicBezTo>
                    <a:cubicBezTo>
                      <a:pt x="51449" y="136207"/>
                      <a:pt x="48592" y="80010"/>
                      <a:pt x="47639" y="22860"/>
                    </a:cubicBezTo>
                    <a:cubicBezTo>
                      <a:pt x="46687" y="-7620"/>
                      <a:pt x="-938" y="-7620"/>
                      <a:pt x="14" y="22860"/>
                    </a:cubicBezTo>
                    <a:lnTo>
                      <a:pt x="14"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8" name="Freeform: Shape 137">
                <a:extLst>
                  <a:ext uri="{FF2B5EF4-FFF2-40B4-BE49-F238E27FC236}">
                    <a16:creationId xmlns:a16="http://schemas.microsoft.com/office/drawing/2014/main" id="{CBA61886-01A7-4F6D-8B26-DE8D064B05BE}"/>
                  </a:ext>
                </a:extLst>
              </p:cNvPr>
              <p:cNvSpPr/>
              <p:nvPr/>
            </p:nvSpPr>
            <p:spPr>
              <a:xfrm>
                <a:off x="5751255" y="1319923"/>
                <a:ext cx="470474" cy="1881429"/>
              </a:xfrm>
              <a:custGeom>
                <a:avLst/>
                <a:gdLst>
                  <a:gd name="connsiteX0" fmla="*/ 75187 w 470474"/>
                  <a:gd name="connsiteY0" fmla="*/ 29769 h 1881429"/>
                  <a:gd name="connsiteX1" fmla="*/ 76140 w 470474"/>
                  <a:gd name="connsiteY1" fmla="*/ 34532 h 1881429"/>
                  <a:gd name="connsiteX2" fmla="*/ 75187 w 470474"/>
                  <a:gd name="connsiteY2" fmla="*/ 36437 h 1881429"/>
                  <a:gd name="connsiteX3" fmla="*/ 74235 w 470474"/>
                  <a:gd name="connsiteY3" fmla="*/ 37389 h 1881429"/>
                  <a:gd name="connsiteX4" fmla="*/ 73282 w 470474"/>
                  <a:gd name="connsiteY4" fmla="*/ 38342 h 1881429"/>
                  <a:gd name="connsiteX5" fmla="*/ 57090 w 470474"/>
                  <a:gd name="connsiteY5" fmla="*/ 65012 h 1881429"/>
                  <a:gd name="connsiteX6" fmla="*/ 66615 w 470474"/>
                  <a:gd name="connsiteY6" fmla="*/ 134544 h 1881429"/>
                  <a:gd name="connsiteX7" fmla="*/ 73282 w 470474"/>
                  <a:gd name="connsiteY7" fmla="*/ 158357 h 1881429"/>
                  <a:gd name="connsiteX8" fmla="*/ 68520 w 470474"/>
                  <a:gd name="connsiteY8" fmla="*/ 194552 h 1881429"/>
                  <a:gd name="connsiteX9" fmla="*/ 57090 w 470474"/>
                  <a:gd name="connsiteY9" fmla="*/ 282182 h 1881429"/>
                  <a:gd name="connsiteX10" fmla="*/ 104715 w 470474"/>
                  <a:gd name="connsiteY10" fmla="*/ 282182 h 1881429"/>
                  <a:gd name="connsiteX11" fmla="*/ 108525 w 470474"/>
                  <a:gd name="connsiteY11" fmla="*/ 185027 h 1881429"/>
                  <a:gd name="connsiteX12" fmla="*/ 74235 w 470474"/>
                  <a:gd name="connsiteY12" fmla="*/ 86919 h 1881429"/>
                  <a:gd name="connsiteX13" fmla="*/ 52327 w 470474"/>
                  <a:gd name="connsiteY13" fmla="*/ 78347 h 1881429"/>
                  <a:gd name="connsiteX14" fmla="*/ 15180 w 470474"/>
                  <a:gd name="connsiteY14" fmla="*/ 100254 h 1881429"/>
                  <a:gd name="connsiteX15" fmla="*/ 892 w 470474"/>
                  <a:gd name="connsiteY15" fmla="*/ 176454 h 1881429"/>
                  <a:gd name="connsiteX16" fmla="*/ 54232 w 470474"/>
                  <a:gd name="connsiteY16" fmla="*/ 341237 h 1881429"/>
                  <a:gd name="connsiteX17" fmla="*/ 96142 w 470474"/>
                  <a:gd name="connsiteY17" fmla="*/ 436487 h 1881429"/>
                  <a:gd name="connsiteX18" fmla="*/ 138052 w 470474"/>
                  <a:gd name="connsiteY18" fmla="*/ 525069 h 1881429"/>
                  <a:gd name="connsiteX19" fmla="*/ 227587 w 470474"/>
                  <a:gd name="connsiteY19" fmla="*/ 676517 h 1881429"/>
                  <a:gd name="connsiteX20" fmla="*/ 252352 w 470474"/>
                  <a:gd name="connsiteY20" fmla="*/ 754622 h 1881429"/>
                  <a:gd name="connsiteX21" fmla="*/ 252352 w 470474"/>
                  <a:gd name="connsiteY21" fmla="*/ 840347 h 1881429"/>
                  <a:gd name="connsiteX22" fmla="*/ 245685 w 470474"/>
                  <a:gd name="connsiteY22" fmla="*/ 983222 h 1881429"/>
                  <a:gd name="connsiteX23" fmla="*/ 339982 w 470474"/>
                  <a:gd name="connsiteY23" fmla="*/ 1039419 h 1881429"/>
                  <a:gd name="connsiteX24" fmla="*/ 394275 w 470474"/>
                  <a:gd name="connsiteY24" fmla="*/ 1048944 h 1881429"/>
                  <a:gd name="connsiteX25" fmla="*/ 417135 w 470474"/>
                  <a:gd name="connsiteY25" fmla="*/ 1055612 h 1881429"/>
                  <a:gd name="connsiteX26" fmla="*/ 418087 w 470474"/>
                  <a:gd name="connsiteY26" fmla="*/ 1055612 h 1881429"/>
                  <a:gd name="connsiteX27" fmla="*/ 422850 w 470474"/>
                  <a:gd name="connsiteY27" fmla="*/ 1057517 h 1881429"/>
                  <a:gd name="connsiteX28" fmla="*/ 433327 w 470474"/>
                  <a:gd name="connsiteY28" fmla="*/ 1064184 h 1881429"/>
                  <a:gd name="connsiteX29" fmla="*/ 422850 w 470474"/>
                  <a:gd name="connsiteY29" fmla="*/ 1049897 h 1881429"/>
                  <a:gd name="connsiteX30" fmla="*/ 415230 w 470474"/>
                  <a:gd name="connsiteY30" fmla="*/ 1079424 h 1881429"/>
                  <a:gd name="connsiteX31" fmla="*/ 389512 w 470474"/>
                  <a:gd name="connsiteY31" fmla="*/ 1110857 h 1881429"/>
                  <a:gd name="connsiteX32" fmla="*/ 322837 w 470474"/>
                  <a:gd name="connsiteY32" fmla="*/ 1175627 h 1881429"/>
                  <a:gd name="connsiteX33" fmla="*/ 302835 w 470474"/>
                  <a:gd name="connsiteY33" fmla="*/ 1213727 h 1881429"/>
                  <a:gd name="connsiteX34" fmla="*/ 315217 w 470474"/>
                  <a:gd name="connsiteY34" fmla="*/ 1246112 h 1881429"/>
                  <a:gd name="connsiteX35" fmla="*/ 339030 w 470474"/>
                  <a:gd name="connsiteY35" fmla="*/ 1288022 h 1881429"/>
                  <a:gd name="connsiteX36" fmla="*/ 339030 w 470474"/>
                  <a:gd name="connsiteY36" fmla="*/ 1319454 h 1881429"/>
                  <a:gd name="connsiteX37" fmla="*/ 317122 w 470474"/>
                  <a:gd name="connsiteY37" fmla="*/ 1351839 h 1881429"/>
                  <a:gd name="connsiteX38" fmla="*/ 278070 w 470474"/>
                  <a:gd name="connsiteY38" fmla="*/ 1394702 h 1881429"/>
                  <a:gd name="connsiteX39" fmla="*/ 264735 w 470474"/>
                  <a:gd name="connsiteY39" fmla="*/ 1441374 h 1881429"/>
                  <a:gd name="connsiteX40" fmla="*/ 300930 w 470474"/>
                  <a:gd name="connsiteY40" fmla="*/ 1481379 h 1881429"/>
                  <a:gd name="connsiteX41" fmla="*/ 350460 w 470474"/>
                  <a:gd name="connsiteY41" fmla="*/ 1489952 h 1881429"/>
                  <a:gd name="connsiteX42" fmla="*/ 377130 w 470474"/>
                  <a:gd name="connsiteY42" fmla="*/ 1509002 h 1881429"/>
                  <a:gd name="connsiteX43" fmla="*/ 380940 w 470474"/>
                  <a:gd name="connsiteY43" fmla="*/ 1595679 h 1881429"/>
                  <a:gd name="connsiteX44" fmla="*/ 378082 w 470474"/>
                  <a:gd name="connsiteY44" fmla="*/ 1729029 h 1881429"/>
                  <a:gd name="connsiteX45" fmla="*/ 398085 w 470474"/>
                  <a:gd name="connsiteY45" fmla="*/ 1858569 h 1881429"/>
                  <a:gd name="connsiteX46" fmla="*/ 445710 w 470474"/>
                  <a:gd name="connsiteY46" fmla="*/ 1858569 h 1881429"/>
                  <a:gd name="connsiteX47" fmla="*/ 439042 w 470474"/>
                  <a:gd name="connsiteY47" fmla="*/ 1796657 h 1881429"/>
                  <a:gd name="connsiteX48" fmla="*/ 426660 w 470474"/>
                  <a:gd name="connsiteY48" fmla="*/ 1737602 h 1881429"/>
                  <a:gd name="connsiteX49" fmla="*/ 427612 w 470474"/>
                  <a:gd name="connsiteY49" fmla="*/ 1606157 h 1881429"/>
                  <a:gd name="connsiteX50" fmla="*/ 425707 w 470474"/>
                  <a:gd name="connsiteY50" fmla="*/ 1504239 h 1881429"/>
                  <a:gd name="connsiteX51" fmla="*/ 394275 w 470474"/>
                  <a:gd name="connsiteY51" fmla="*/ 1457567 h 1881429"/>
                  <a:gd name="connsiteX52" fmla="*/ 340935 w 470474"/>
                  <a:gd name="connsiteY52" fmla="*/ 1443279 h 1881429"/>
                  <a:gd name="connsiteX53" fmla="*/ 321885 w 470474"/>
                  <a:gd name="connsiteY53" fmla="*/ 1440422 h 1881429"/>
                  <a:gd name="connsiteX54" fmla="*/ 309502 w 470474"/>
                  <a:gd name="connsiteY54" fmla="*/ 1428039 h 1881429"/>
                  <a:gd name="connsiteX55" fmla="*/ 310455 w 470474"/>
                  <a:gd name="connsiteY55" fmla="*/ 1430897 h 1881429"/>
                  <a:gd name="connsiteX56" fmla="*/ 310455 w 470474"/>
                  <a:gd name="connsiteY56" fmla="*/ 1430897 h 1881429"/>
                  <a:gd name="connsiteX57" fmla="*/ 311407 w 470474"/>
                  <a:gd name="connsiteY57" fmla="*/ 1429944 h 1881429"/>
                  <a:gd name="connsiteX58" fmla="*/ 313312 w 470474"/>
                  <a:gd name="connsiteY58" fmla="*/ 1428039 h 1881429"/>
                  <a:gd name="connsiteX59" fmla="*/ 334267 w 470474"/>
                  <a:gd name="connsiteY59" fmla="*/ 1405179 h 1881429"/>
                  <a:gd name="connsiteX60" fmla="*/ 388560 w 470474"/>
                  <a:gd name="connsiteY60" fmla="*/ 1314692 h 1881429"/>
                  <a:gd name="connsiteX61" fmla="*/ 352365 w 470474"/>
                  <a:gd name="connsiteY61" fmla="*/ 1219442 h 1881429"/>
                  <a:gd name="connsiteX62" fmla="*/ 348555 w 470474"/>
                  <a:gd name="connsiteY62" fmla="*/ 1212774 h 1881429"/>
                  <a:gd name="connsiteX63" fmla="*/ 349507 w 470474"/>
                  <a:gd name="connsiteY63" fmla="*/ 1214679 h 1881429"/>
                  <a:gd name="connsiteX64" fmla="*/ 349507 w 470474"/>
                  <a:gd name="connsiteY64" fmla="*/ 1219442 h 1881429"/>
                  <a:gd name="connsiteX65" fmla="*/ 349507 w 470474"/>
                  <a:gd name="connsiteY65" fmla="*/ 1220394 h 1881429"/>
                  <a:gd name="connsiteX66" fmla="*/ 354270 w 470474"/>
                  <a:gd name="connsiteY66" fmla="*/ 1213727 h 1881429"/>
                  <a:gd name="connsiteX67" fmla="*/ 388560 w 470474"/>
                  <a:gd name="connsiteY67" fmla="*/ 1178484 h 1881429"/>
                  <a:gd name="connsiteX68" fmla="*/ 456187 w 470474"/>
                  <a:gd name="connsiteY68" fmla="*/ 1107047 h 1881429"/>
                  <a:gd name="connsiteX69" fmla="*/ 470475 w 470474"/>
                  <a:gd name="connsiteY69" fmla="*/ 1057517 h 1881429"/>
                  <a:gd name="connsiteX70" fmla="*/ 462855 w 470474"/>
                  <a:gd name="connsiteY70" fmla="*/ 1028942 h 1881429"/>
                  <a:gd name="connsiteX71" fmla="*/ 446662 w 470474"/>
                  <a:gd name="connsiteY71" fmla="*/ 1018464 h 1881429"/>
                  <a:gd name="connsiteX72" fmla="*/ 316170 w 470474"/>
                  <a:gd name="connsiteY72" fmla="*/ 985127 h 1881429"/>
                  <a:gd name="connsiteX73" fmla="*/ 312360 w 470474"/>
                  <a:gd name="connsiteY73" fmla="*/ 983222 h 1881429"/>
                  <a:gd name="connsiteX74" fmla="*/ 305692 w 470474"/>
                  <a:gd name="connsiteY74" fmla="*/ 980364 h 1881429"/>
                  <a:gd name="connsiteX75" fmla="*/ 299025 w 470474"/>
                  <a:gd name="connsiteY75" fmla="*/ 976554 h 1881429"/>
                  <a:gd name="connsiteX76" fmla="*/ 298072 w 470474"/>
                  <a:gd name="connsiteY76" fmla="*/ 976554 h 1881429"/>
                  <a:gd name="connsiteX77" fmla="*/ 296167 w 470474"/>
                  <a:gd name="connsiteY77" fmla="*/ 974649 h 1881429"/>
                  <a:gd name="connsiteX78" fmla="*/ 290452 w 470474"/>
                  <a:gd name="connsiteY78" fmla="*/ 968934 h 1881429"/>
                  <a:gd name="connsiteX79" fmla="*/ 288547 w 470474"/>
                  <a:gd name="connsiteY79" fmla="*/ 967029 h 1881429"/>
                  <a:gd name="connsiteX80" fmla="*/ 284737 w 470474"/>
                  <a:gd name="connsiteY80" fmla="*/ 960362 h 1881429"/>
                  <a:gd name="connsiteX81" fmla="*/ 284737 w 470474"/>
                  <a:gd name="connsiteY81" fmla="*/ 961314 h 1881429"/>
                  <a:gd name="connsiteX82" fmla="*/ 282832 w 470474"/>
                  <a:gd name="connsiteY82" fmla="*/ 955599 h 1881429"/>
                  <a:gd name="connsiteX83" fmla="*/ 280927 w 470474"/>
                  <a:gd name="connsiteY83" fmla="*/ 947979 h 1881429"/>
                  <a:gd name="connsiteX84" fmla="*/ 280927 w 470474"/>
                  <a:gd name="connsiteY84" fmla="*/ 947979 h 1881429"/>
                  <a:gd name="connsiteX85" fmla="*/ 280927 w 470474"/>
                  <a:gd name="connsiteY85" fmla="*/ 943217 h 1881429"/>
                  <a:gd name="connsiteX86" fmla="*/ 281880 w 470474"/>
                  <a:gd name="connsiteY86" fmla="*/ 920357 h 1881429"/>
                  <a:gd name="connsiteX87" fmla="*/ 296167 w 470474"/>
                  <a:gd name="connsiteY87" fmla="*/ 863207 h 1881429"/>
                  <a:gd name="connsiteX88" fmla="*/ 296167 w 470474"/>
                  <a:gd name="connsiteY88" fmla="*/ 736524 h 1881429"/>
                  <a:gd name="connsiteX89" fmla="*/ 249495 w 470474"/>
                  <a:gd name="connsiteY89" fmla="*/ 620319 h 1881429"/>
                  <a:gd name="connsiteX90" fmla="*/ 184725 w 470474"/>
                  <a:gd name="connsiteY90" fmla="*/ 514592 h 1881429"/>
                  <a:gd name="connsiteX91" fmla="*/ 125670 w 470474"/>
                  <a:gd name="connsiteY91" fmla="*/ 390767 h 1881429"/>
                  <a:gd name="connsiteX92" fmla="*/ 72330 w 470474"/>
                  <a:gd name="connsiteY92" fmla="*/ 262179 h 1881429"/>
                  <a:gd name="connsiteX93" fmla="*/ 47565 w 470474"/>
                  <a:gd name="connsiteY93" fmla="*/ 160262 h 1881429"/>
                  <a:gd name="connsiteX94" fmla="*/ 60900 w 470474"/>
                  <a:gd name="connsiteY94" fmla="*/ 121209 h 1881429"/>
                  <a:gd name="connsiteX95" fmla="*/ 43755 w 470474"/>
                  <a:gd name="connsiteY95" fmla="*/ 127877 h 1881429"/>
                  <a:gd name="connsiteX96" fmla="*/ 44707 w 470474"/>
                  <a:gd name="connsiteY96" fmla="*/ 127877 h 1881429"/>
                  <a:gd name="connsiteX97" fmla="*/ 49470 w 470474"/>
                  <a:gd name="connsiteY97" fmla="*/ 128829 h 1881429"/>
                  <a:gd name="connsiteX98" fmla="*/ 49470 w 470474"/>
                  <a:gd name="connsiteY98" fmla="*/ 129782 h 1881429"/>
                  <a:gd name="connsiteX99" fmla="*/ 48517 w 470474"/>
                  <a:gd name="connsiteY99" fmla="*/ 129782 h 1881429"/>
                  <a:gd name="connsiteX100" fmla="*/ 51375 w 470474"/>
                  <a:gd name="connsiteY100" fmla="*/ 132639 h 1881429"/>
                  <a:gd name="connsiteX101" fmla="*/ 51375 w 470474"/>
                  <a:gd name="connsiteY101" fmla="*/ 133592 h 1881429"/>
                  <a:gd name="connsiteX102" fmla="*/ 54232 w 470474"/>
                  <a:gd name="connsiteY102" fmla="*/ 138354 h 1881429"/>
                  <a:gd name="connsiteX103" fmla="*/ 54232 w 470474"/>
                  <a:gd name="connsiteY103" fmla="*/ 140259 h 1881429"/>
                  <a:gd name="connsiteX104" fmla="*/ 58995 w 470474"/>
                  <a:gd name="connsiteY104" fmla="*/ 163119 h 1881429"/>
                  <a:gd name="connsiteX105" fmla="*/ 58995 w 470474"/>
                  <a:gd name="connsiteY105" fmla="*/ 165977 h 1881429"/>
                  <a:gd name="connsiteX106" fmla="*/ 59947 w 470474"/>
                  <a:gd name="connsiteY106" fmla="*/ 173597 h 1881429"/>
                  <a:gd name="connsiteX107" fmla="*/ 60900 w 470474"/>
                  <a:gd name="connsiteY107" fmla="*/ 186932 h 1881429"/>
                  <a:gd name="connsiteX108" fmla="*/ 57090 w 470474"/>
                  <a:gd name="connsiteY108" fmla="*/ 285039 h 1881429"/>
                  <a:gd name="connsiteX109" fmla="*/ 104715 w 470474"/>
                  <a:gd name="connsiteY109" fmla="*/ 285039 h 1881429"/>
                  <a:gd name="connsiteX110" fmla="*/ 116145 w 470474"/>
                  <a:gd name="connsiteY110" fmla="*/ 202172 h 1881429"/>
                  <a:gd name="connsiteX111" fmla="*/ 114240 w 470474"/>
                  <a:gd name="connsiteY111" fmla="*/ 125972 h 1881429"/>
                  <a:gd name="connsiteX112" fmla="*/ 102810 w 470474"/>
                  <a:gd name="connsiteY112" fmla="*/ 95492 h 1881429"/>
                  <a:gd name="connsiteX113" fmla="*/ 105667 w 470474"/>
                  <a:gd name="connsiteY113" fmla="*/ 77394 h 1881429"/>
                  <a:gd name="connsiteX114" fmla="*/ 120907 w 470474"/>
                  <a:gd name="connsiteY114" fmla="*/ 55487 h 1881429"/>
                  <a:gd name="connsiteX115" fmla="*/ 122812 w 470474"/>
                  <a:gd name="connsiteY115" fmla="*/ 18339 h 1881429"/>
                  <a:gd name="connsiteX116" fmla="*/ 75187 w 470474"/>
                  <a:gd name="connsiteY116" fmla="*/ 29769 h 1881429"/>
                  <a:gd name="connsiteX117" fmla="*/ 75187 w 470474"/>
                  <a:gd name="connsiteY117" fmla="*/ 29769 h 188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70474" h="1881429">
                    <a:moveTo>
                      <a:pt x="75187" y="29769"/>
                    </a:moveTo>
                    <a:cubicBezTo>
                      <a:pt x="77092" y="35484"/>
                      <a:pt x="76140" y="31674"/>
                      <a:pt x="76140" y="34532"/>
                    </a:cubicBezTo>
                    <a:cubicBezTo>
                      <a:pt x="76140" y="36437"/>
                      <a:pt x="77092" y="33579"/>
                      <a:pt x="75187" y="36437"/>
                    </a:cubicBezTo>
                    <a:cubicBezTo>
                      <a:pt x="77092" y="33579"/>
                      <a:pt x="75187" y="36437"/>
                      <a:pt x="74235" y="37389"/>
                    </a:cubicBezTo>
                    <a:cubicBezTo>
                      <a:pt x="71377" y="40247"/>
                      <a:pt x="78045" y="33579"/>
                      <a:pt x="73282" y="38342"/>
                    </a:cubicBezTo>
                    <a:cubicBezTo>
                      <a:pt x="66615" y="46914"/>
                      <a:pt x="59947" y="54534"/>
                      <a:pt x="57090" y="65012"/>
                    </a:cubicBezTo>
                    <a:cubicBezTo>
                      <a:pt x="49470" y="88824"/>
                      <a:pt x="58042" y="112637"/>
                      <a:pt x="66615" y="134544"/>
                    </a:cubicBezTo>
                    <a:cubicBezTo>
                      <a:pt x="69472" y="142164"/>
                      <a:pt x="73282" y="150737"/>
                      <a:pt x="73282" y="158357"/>
                    </a:cubicBezTo>
                    <a:cubicBezTo>
                      <a:pt x="73282" y="170739"/>
                      <a:pt x="70425" y="183122"/>
                      <a:pt x="68520" y="194552"/>
                    </a:cubicBezTo>
                    <a:cubicBezTo>
                      <a:pt x="62805" y="223127"/>
                      <a:pt x="57090" y="252654"/>
                      <a:pt x="57090" y="282182"/>
                    </a:cubicBezTo>
                    <a:cubicBezTo>
                      <a:pt x="57090" y="312662"/>
                      <a:pt x="104715" y="312662"/>
                      <a:pt x="104715" y="282182"/>
                    </a:cubicBezTo>
                    <a:cubicBezTo>
                      <a:pt x="104715" y="249797"/>
                      <a:pt x="109477" y="217412"/>
                      <a:pt x="108525" y="185027"/>
                    </a:cubicBezTo>
                    <a:cubicBezTo>
                      <a:pt x="107572" y="151689"/>
                      <a:pt x="104715" y="106922"/>
                      <a:pt x="74235" y="86919"/>
                    </a:cubicBezTo>
                    <a:cubicBezTo>
                      <a:pt x="67567" y="82157"/>
                      <a:pt x="59947" y="79299"/>
                      <a:pt x="52327" y="78347"/>
                    </a:cubicBezTo>
                    <a:cubicBezTo>
                      <a:pt x="34230" y="75489"/>
                      <a:pt x="23752" y="85967"/>
                      <a:pt x="15180" y="100254"/>
                    </a:cubicBezTo>
                    <a:cubicBezTo>
                      <a:pt x="1845" y="123114"/>
                      <a:pt x="-1965" y="150737"/>
                      <a:pt x="892" y="176454"/>
                    </a:cubicBezTo>
                    <a:cubicBezTo>
                      <a:pt x="6607" y="233604"/>
                      <a:pt x="32325" y="288849"/>
                      <a:pt x="54232" y="341237"/>
                    </a:cubicBezTo>
                    <a:cubicBezTo>
                      <a:pt x="67567" y="372669"/>
                      <a:pt x="81855" y="405054"/>
                      <a:pt x="96142" y="436487"/>
                    </a:cubicBezTo>
                    <a:cubicBezTo>
                      <a:pt x="109477" y="466014"/>
                      <a:pt x="122812" y="496494"/>
                      <a:pt x="138052" y="525069"/>
                    </a:cubicBezTo>
                    <a:cubicBezTo>
                      <a:pt x="166627" y="576504"/>
                      <a:pt x="202822" y="624129"/>
                      <a:pt x="227587" y="676517"/>
                    </a:cubicBezTo>
                    <a:cubicBezTo>
                      <a:pt x="239017" y="701282"/>
                      <a:pt x="248542" y="726999"/>
                      <a:pt x="252352" y="754622"/>
                    </a:cubicBezTo>
                    <a:cubicBezTo>
                      <a:pt x="256162" y="782244"/>
                      <a:pt x="258067" y="812724"/>
                      <a:pt x="252352" y="840347"/>
                    </a:cubicBezTo>
                    <a:cubicBezTo>
                      <a:pt x="242827" y="887019"/>
                      <a:pt x="220920" y="936549"/>
                      <a:pt x="245685" y="983222"/>
                    </a:cubicBezTo>
                    <a:cubicBezTo>
                      <a:pt x="263782" y="1018464"/>
                      <a:pt x="303787" y="1031799"/>
                      <a:pt x="339982" y="1039419"/>
                    </a:cubicBezTo>
                    <a:cubicBezTo>
                      <a:pt x="358080" y="1043229"/>
                      <a:pt x="376177" y="1045134"/>
                      <a:pt x="394275" y="1048944"/>
                    </a:cubicBezTo>
                    <a:cubicBezTo>
                      <a:pt x="401895" y="1050849"/>
                      <a:pt x="409515" y="1052754"/>
                      <a:pt x="417135" y="1055612"/>
                    </a:cubicBezTo>
                    <a:cubicBezTo>
                      <a:pt x="418087" y="1055612"/>
                      <a:pt x="423802" y="1058469"/>
                      <a:pt x="418087" y="1055612"/>
                    </a:cubicBezTo>
                    <a:cubicBezTo>
                      <a:pt x="419992" y="1056564"/>
                      <a:pt x="420945" y="1057517"/>
                      <a:pt x="422850" y="1057517"/>
                    </a:cubicBezTo>
                    <a:cubicBezTo>
                      <a:pt x="426660" y="1059422"/>
                      <a:pt x="429517" y="1061327"/>
                      <a:pt x="433327" y="1064184"/>
                    </a:cubicBezTo>
                    <a:cubicBezTo>
                      <a:pt x="429517" y="1059422"/>
                      <a:pt x="425707" y="1054659"/>
                      <a:pt x="422850" y="1049897"/>
                    </a:cubicBezTo>
                    <a:cubicBezTo>
                      <a:pt x="423802" y="1059422"/>
                      <a:pt x="420945" y="1069899"/>
                      <a:pt x="415230" y="1079424"/>
                    </a:cubicBezTo>
                    <a:cubicBezTo>
                      <a:pt x="408562" y="1091807"/>
                      <a:pt x="399037" y="1101332"/>
                      <a:pt x="389512" y="1110857"/>
                    </a:cubicBezTo>
                    <a:cubicBezTo>
                      <a:pt x="367605" y="1132764"/>
                      <a:pt x="343792" y="1151814"/>
                      <a:pt x="322837" y="1175627"/>
                    </a:cubicBezTo>
                    <a:cubicBezTo>
                      <a:pt x="313312" y="1187057"/>
                      <a:pt x="303787" y="1198487"/>
                      <a:pt x="302835" y="1213727"/>
                    </a:cubicBezTo>
                    <a:cubicBezTo>
                      <a:pt x="301882" y="1226109"/>
                      <a:pt x="308550" y="1235634"/>
                      <a:pt x="315217" y="1246112"/>
                    </a:cubicBezTo>
                    <a:cubicBezTo>
                      <a:pt x="323790" y="1259447"/>
                      <a:pt x="333315" y="1272782"/>
                      <a:pt x="339030" y="1288022"/>
                    </a:cubicBezTo>
                    <a:cubicBezTo>
                      <a:pt x="342840" y="1300404"/>
                      <a:pt x="343792" y="1308024"/>
                      <a:pt x="339030" y="1319454"/>
                    </a:cubicBezTo>
                    <a:cubicBezTo>
                      <a:pt x="335220" y="1328979"/>
                      <a:pt x="325695" y="1342314"/>
                      <a:pt x="317122" y="1351839"/>
                    </a:cubicBezTo>
                    <a:cubicBezTo>
                      <a:pt x="304740" y="1366127"/>
                      <a:pt x="290452" y="1379462"/>
                      <a:pt x="278070" y="1394702"/>
                    </a:cubicBezTo>
                    <a:cubicBezTo>
                      <a:pt x="267592" y="1408037"/>
                      <a:pt x="259972" y="1423277"/>
                      <a:pt x="264735" y="1441374"/>
                    </a:cubicBezTo>
                    <a:cubicBezTo>
                      <a:pt x="269497" y="1458519"/>
                      <a:pt x="285690" y="1474712"/>
                      <a:pt x="300930" y="1481379"/>
                    </a:cubicBezTo>
                    <a:cubicBezTo>
                      <a:pt x="317122" y="1488999"/>
                      <a:pt x="333315" y="1488047"/>
                      <a:pt x="350460" y="1489952"/>
                    </a:cubicBezTo>
                    <a:cubicBezTo>
                      <a:pt x="362842" y="1490904"/>
                      <a:pt x="372367" y="1497572"/>
                      <a:pt x="377130" y="1509002"/>
                    </a:cubicBezTo>
                    <a:cubicBezTo>
                      <a:pt x="388560" y="1534719"/>
                      <a:pt x="382845" y="1568057"/>
                      <a:pt x="380940" y="1595679"/>
                    </a:cubicBezTo>
                    <a:cubicBezTo>
                      <a:pt x="378082" y="1639494"/>
                      <a:pt x="375225" y="1685214"/>
                      <a:pt x="378082" y="1729029"/>
                    </a:cubicBezTo>
                    <a:cubicBezTo>
                      <a:pt x="380940" y="1772844"/>
                      <a:pt x="398085" y="1814754"/>
                      <a:pt x="398085" y="1858569"/>
                    </a:cubicBezTo>
                    <a:cubicBezTo>
                      <a:pt x="398085" y="1889049"/>
                      <a:pt x="445710" y="1889049"/>
                      <a:pt x="445710" y="1858569"/>
                    </a:cubicBezTo>
                    <a:cubicBezTo>
                      <a:pt x="445710" y="1837614"/>
                      <a:pt x="443805" y="1816659"/>
                      <a:pt x="439042" y="1796657"/>
                    </a:cubicBezTo>
                    <a:cubicBezTo>
                      <a:pt x="435232" y="1776654"/>
                      <a:pt x="428565" y="1757604"/>
                      <a:pt x="426660" y="1737602"/>
                    </a:cubicBezTo>
                    <a:cubicBezTo>
                      <a:pt x="421897" y="1694739"/>
                      <a:pt x="425707" y="1649972"/>
                      <a:pt x="427612" y="1606157"/>
                    </a:cubicBezTo>
                    <a:cubicBezTo>
                      <a:pt x="428565" y="1571867"/>
                      <a:pt x="434280" y="1537577"/>
                      <a:pt x="425707" y="1504239"/>
                    </a:cubicBezTo>
                    <a:cubicBezTo>
                      <a:pt x="419992" y="1485189"/>
                      <a:pt x="410467" y="1468997"/>
                      <a:pt x="394275" y="1457567"/>
                    </a:cubicBezTo>
                    <a:cubicBezTo>
                      <a:pt x="378082" y="1446137"/>
                      <a:pt x="359985" y="1444232"/>
                      <a:pt x="340935" y="1443279"/>
                    </a:cubicBezTo>
                    <a:cubicBezTo>
                      <a:pt x="334267" y="1443279"/>
                      <a:pt x="328552" y="1443279"/>
                      <a:pt x="321885" y="1440422"/>
                    </a:cubicBezTo>
                    <a:cubicBezTo>
                      <a:pt x="319980" y="1439469"/>
                      <a:pt x="309502" y="1428039"/>
                      <a:pt x="309502" y="1428039"/>
                    </a:cubicBezTo>
                    <a:cubicBezTo>
                      <a:pt x="310455" y="1428039"/>
                      <a:pt x="310455" y="1430897"/>
                      <a:pt x="310455" y="1430897"/>
                    </a:cubicBezTo>
                    <a:cubicBezTo>
                      <a:pt x="309502" y="1433754"/>
                      <a:pt x="309502" y="1430897"/>
                      <a:pt x="310455" y="1430897"/>
                    </a:cubicBezTo>
                    <a:cubicBezTo>
                      <a:pt x="310455" y="1430897"/>
                      <a:pt x="306645" y="1436612"/>
                      <a:pt x="311407" y="1429944"/>
                    </a:cubicBezTo>
                    <a:cubicBezTo>
                      <a:pt x="311407" y="1430897"/>
                      <a:pt x="313312" y="1427087"/>
                      <a:pt x="313312" y="1428039"/>
                    </a:cubicBezTo>
                    <a:cubicBezTo>
                      <a:pt x="319027" y="1420419"/>
                      <a:pt x="327600" y="1412799"/>
                      <a:pt x="334267" y="1405179"/>
                    </a:cubicBezTo>
                    <a:cubicBezTo>
                      <a:pt x="358080" y="1379462"/>
                      <a:pt x="384750" y="1350887"/>
                      <a:pt x="388560" y="1314692"/>
                    </a:cubicBezTo>
                    <a:cubicBezTo>
                      <a:pt x="392370" y="1278497"/>
                      <a:pt x="371415" y="1248017"/>
                      <a:pt x="352365" y="1219442"/>
                    </a:cubicBezTo>
                    <a:cubicBezTo>
                      <a:pt x="351412" y="1217537"/>
                      <a:pt x="350460" y="1214679"/>
                      <a:pt x="348555" y="1212774"/>
                    </a:cubicBezTo>
                    <a:cubicBezTo>
                      <a:pt x="348555" y="1212774"/>
                      <a:pt x="349507" y="1216584"/>
                      <a:pt x="349507" y="1214679"/>
                    </a:cubicBezTo>
                    <a:cubicBezTo>
                      <a:pt x="349507" y="1211822"/>
                      <a:pt x="349507" y="1218489"/>
                      <a:pt x="349507" y="1219442"/>
                    </a:cubicBezTo>
                    <a:cubicBezTo>
                      <a:pt x="349507" y="1220394"/>
                      <a:pt x="347602" y="1223252"/>
                      <a:pt x="349507" y="1220394"/>
                    </a:cubicBezTo>
                    <a:cubicBezTo>
                      <a:pt x="351412" y="1217537"/>
                      <a:pt x="353317" y="1215632"/>
                      <a:pt x="354270" y="1213727"/>
                    </a:cubicBezTo>
                    <a:cubicBezTo>
                      <a:pt x="364747" y="1201344"/>
                      <a:pt x="376177" y="1188962"/>
                      <a:pt x="388560" y="1178484"/>
                    </a:cubicBezTo>
                    <a:cubicBezTo>
                      <a:pt x="412372" y="1156577"/>
                      <a:pt x="439042" y="1135622"/>
                      <a:pt x="456187" y="1107047"/>
                    </a:cubicBezTo>
                    <a:cubicBezTo>
                      <a:pt x="464760" y="1091807"/>
                      <a:pt x="470475" y="1074662"/>
                      <a:pt x="470475" y="1057517"/>
                    </a:cubicBezTo>
                    <a:cubicBezTo>
                      <a:pt x="470475" y="1047992"/>
                      <a:pt x="469522" y="1036562"/>
                      <a:pt x="462855" y="1028942"/>
                    </a:cubicBezTo>
                    <a:cubicBezTo>
                      <a:pt x="458092" y="1024179"/>
                      <a:pt x="452377" y="1021322"/>
                      <a:pt x="446662" y="1018464"/>
                    </a:cubicBezTo>
                    <a:cubicBezTo>
                      <a:pt x="405705" y="998462"/>
                      <a:pt x="358080" y="999414"/>
                      <a:pt x="316170" y="985127"/>
                    </a:cubicBezTo>
                    <a:cubicBezTo>
                      <a:pt x="310455" y="983222"/>
                      <a:pt x="317122" y="986079"/>
                      <a:pt x="312360" y="983222"/>
                    </a:cubicBezTo>
                    <a:cubicBezTo>
                      <a:pt x="310455" y="982269"/>
                      <a:pt x="308550" y="981317"/>
                      <a:pt x="305692" y="980364"/>
                    </a:cubicBezTo>
                    <a:cubicBezTo>
                      <a:pt x="303787" y="979412"/>
                      <a:pt x="300930" y="977507"/>
                      <a:pt x="299025" y="976554"/>
                    </a:cubicBezTo>
                    <a:cubicBezTo>
                      <a:pt x="299025" y="976554"/>
                      <a:pt x="296167" y="974649"/>
                      <a:pt x="298072" y="976554"/>
                    </a:cubicBezTo>
                    <a:cubicBezTo>
                      <a:pt x="300930" y="978459"/>
                      <a:pt x="296167" y="975602"/>
                      <a:pt x="296167" y="974649"/>
                    </a:cubicBezTo>
                    <a:cubicBezTo>
                      <a:pt x="294262" y="972744"/>
                      <a:pt x="292357" y="970839"/>
                      <a:pt x="290452" y="968934"/>
                    </a:cubicBezTo>
                    <a:cubicBezTo>
                      <a:pt x="287595" y="966077"/>
                      <a:pt x="291405" y="971792"/>
                      <a:pt x="288547" y="967029"/>
                    </a:cubicBezTo>
                    <a:cubicBezTo>
                      <a:pt x="287595" y="965124"/>
                      <a:pt x="285690" y="962267"/>
                      <a:pt x="284737" y="960362"/>
                    </a:cubicBezTo>
                    <a:cubicBezTo>
                      <a:pt x="283785" y="958457"/>
                      <a:pt x="284737" y="961314"/>
                      <a:pt x="284737" y="961314"/>
                    </a:cubicBezTo>
                    <a:cubicBezTo>
                      <a:pt x="283785" y="959409"/>
                      <a:pt x="282832" y="957504"/>
                      <a:pt x="282832" y="955599"/>
                    </a:cubicBezTo>
                    <a:cubicBezTo>
                      <a:pt x="281880" y="952742"/>
                      <a:pt x="281880" y="950837"/>
                      <a:pt x="280927" y="947979"/>
                    </a:cubicBezTo>
                    <a:cubicBezTo>
                      <a:pt x="279975" y="945122"/>
                      <a:pt x="280927" y="947979"/>
                      <a:pt x="280927" y="947979"/>
                    </a:cubicBezTo>
                    <a:cubicBezTo>
                      <a:pt x="280927" y="946074"/>
                      <a:pt x="280927" y="945122"/>
                      <a:pt x="280927" y="943217"/>
                    </a:cubicBezTo>
                    <a:cubicBezTo>
                      <a:pt x="279975" y="935597"/>
                      <a:pt x="280927" y="927977"/>
                      <a:pt x="281880" y="920357"/>
                    </a:cubicBezTo>
                    <a:cubicBezTo>
                      <a:pt x="284737" y="901307"/>
                      <a:pt x="291405" y="882257"/>
                      <a:pt x="296167" y="863207"/>
                    </a:cubicBezTo>
                    <a:cubicBezTo>
                      <a:pt x="305692" y="822249"/>
                      <a:pt x="303787" y="777482"/>
                      <a:pt x="296167" y="736524"/>
                    </a:cubicBezTo>
                    <a:cubicBezTo>
                      <a:pt x="288547" y="695567"/>
                      <a:pt x="270450" y="656514"/>
                      <a:pt x="249495" y="620319"/>
                    </a:cubicBezTo>
                    <a:cubicBezTo>
                      <a:pt x="228540" y="584124"/>
                      <a:pt x="204727" y="549834"/>
                      <a:pt x="184725" y="514592"/>
                    </a:cubicBezTo>
                    <a:cubicBezTo>
                      <a:pt x="161865" y="474587"/>
                      <a:pt x="143767" y="432677"/>
                      <a:pt x="125670" y="390767"/>
                    </a:cubicBezTo>
                    <a:cubicBezTo>
                      <a:pt x="106620" y="348857"/>
                      <a:pt x="88522" y="305994"/>
                      <a:pt x="72330" y="262179"/>
                    </a:cubicBezTo>
                    <a:cubicBezTo>
                      <a:pt x="59947" y="229794"/>
                      <a:pt x="46612" y="195504"/>
                      <a:pt x="47565" y="160262"/>
                    </a:cubicBezTo>
                    <a:cubicBezTo>
                      <a:pt x="47565" y="145974"/>
                      <a:pt x="51375" y="131687"/>
                      <a:pt x="60900" y="121209"/>
                    </a:cubicBezTo>
                    <a:cubicBezTo>
                      <a:pt x="55185" y="123114"/>
                      <a:pt x="49470" y="125972"/>
                      <a:pt x="43755" y="127877"/>
                    </a:cubicBezTo>
                    <a:cubicBezTo>
                      <a:pt x="45660" y="127877"/>
                      <a:pt x="49470" y="128829"/>
                      <a:pt x="44707" y="127877"/>
                    </a:cubicBezTo>
                    <a:cubicBezTo>
                      <a:pt x="46612" y="127877"/>
                      <a:pt x="47565" y="128829"/>
                      <a:pt x="49470" y="128829"/>
                    </a:cubicBezTo>
                    <a:cubicBezTo>
                      <a:pt x="43755" y="126924"/>
                      <a:pt x="49470" y="128829"/>
                      <a:pt x="49470" y="129782"/>
                    </a:cubicBezTo>
                    <a:cubicBezTo>
                      <a:pt x="48517" y="130734"/>
                      <a:pt x="46612" y="125019"/>
                      <a:pt x="48517" y="129782"/>
                    </a:cubicBezTo>
                    <a:cubicBezTo>
                      <a:pt x="49470" y="130734"/>
                      <a:pt x="50422" y="131687"/>
                      <a:pt x="51375" y="132639"/>
                    </a:cubicBezTo>
                    <a:cubicBezTo>
                      <a:pt x="47565" y="127877"/>
                      <a:pt x="50422" y="131687"/>
                      <a:pt x="51375" y="133592"/>
                    </a:cubicBezTo>
                    <a:cubicBezTo>
                      <a:pt x="52327" y="135497"/>
                      <a:pt x="53280" y="136449"/>
                      <a:pt x="54232" y="138354"/>
                    </a:cubicBezTo>
                    <a:cubicBezTo>
                      <a:pt x="51375" y="133592"/>
                      <a:pt x="54232" y="139307"/>
                      <a:pt x="54232" y="140259"/>
                    </a:cubicBezTo>
                    <a:cubicBezTo>
                      <a:pt x="56137" y="147879"/>
                      <a:pt x="58042" y="155499"/>
                      <a:pt x="58995" y="163119"/>
                    </a:cubicBezTo>
                    <a:cubicBezTo>
                      <a:pt x="58042" y="158357"/>
                      <a:pt x="58995" y="165977"/>
                      <a:pt x="58995" y="165977"/>
                    </a:cubicBezTo>
                    <a:cubicBezTo>
                      <a:pt x="58995" y="168834"/>
                      <a:pt x="58995" y="170739"/>
                      <a:pt x="59947" y="173597"/>
                    </a:cubicBezTo>
                    <a:cubicBezTo>
                      <a:pt x="59947" y="178359"/>
                      <a:pt x="60900" y="183122"/>
                      <a:pt x="60900" y="186932"/>
                    </a:cubicBezTo>
                    <a:cubicBezTo>
                      <a:pt x="61852" y="220269"/>
                      <a:pt x="57090" y="252654"/>
                      <a:pt x="57090" y="285039"/>
                    </a:cubicBezTo>
                    <a:cubicBezTo>
                      <a:pt x="73282" y="285039"/>
                      <a:pt x="88522" y="285039"/>
                      <a:pt x="104715" y="285039"/>
                    </a:cubicBezTo>
                    <a:cubicBezTo>
                      <a:pt x="104715" y="256464"/>
                      <a:pt x="111382" y="229794"/>
                      <a:pt x="116145" y="202172"/>
                    </a:cubicBezTo>
                    <a:cubicBezTo>
                      <a:pt x="120907" y="175502"/>
                      <a:pt x="123765" y="151689"/>
                      <a:pt x="114240" y="125972"/>
                    </a:cubicBezTo>
                    <a:cubicBezTo>
                      <a:pt x="110430" y="115494"/>
                      <a:pt x="104715" y="105969"/>
                      <a:pt x="102810" y="95492"/>
                    </a:cubicBezTo>
                    <a:cubicBezTo>
                      <a:pt x="100905" y="87872"/>
                      <a:pt x="102810" y="80252"/>
                      <a:pt x="105667" y="77394"/>
                    </a:cubicBezTo>
                    <a:cubicBezTo>
                      <a:pt x="109477" y="72632"/>
                      <a:pt x="117097" y="64059"/>
                      <a:pt x="120907" y="55487"/>
                    </a:cubicBezTo>
                    <a:cubicBezTo>
                      <a:pt x="126622" y="43104"/>
                      <a:pt x="125670" y="30722"/>
                      <a:pt x="122812" y="18339"/>
                    </a:cubicBezTo>
                    <a:cubicBezTo>
                      <a:pt x="113287" y="-13093"/>
                      <a:pt x="67567" y="-711"/>
                      <a:pt x="75187" y="29769"/>
                    </a:cubicBezTo>
                    <a:lnTo>
                      <a:pt x="75187" y="297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39" name="Freeform: Shape 138">
                <a:extLst>
                  <a:ext uri="{FF2B5EF4-FFF2-40B4-BE49-F238E27FC236}">
                    <a16:creationId xmlns:a16="http://schemas.microsoft.com/office/drawing/2014/main" id="{17D1670F-B4EE-45B8-9BA4-47A48886DA88}"/>
                  </a:ext>
                </a:extLst>
              </p:cNvPr>
              <p:cNvSpPr/>
              <p:nvPr/>
            </p:nvSpPr>
            <p:spPr>
              <a:xfrm>
                <a:off x="6037310" y="3400820"/>
                <a:ext cx="268146" cy="734384"/>
              </a:xfrm>
              <a:custGeom>
                <a:avLst/>
                <a:gdLst>
                  <a:gd name="connsiteX0" fmla="*/ 237759 w 268146"/>
                  <a:gd name="connsiteY0" fmla="*/ 43420 h 734384"/>
                  <a:gd name="connsiteX1" fmla="*/ 165369 w 268146"/>
                  <a:gd name="connsiteY1" fmla="*/ 125335 h 734384"/>
                  <a:gd name="connsiteX2" fmla="*/ 138699 w 268146"/>
                  <a:gd name="connsiteY2" fmla="*/ 174865 h 734384"/>
                  <a:gd name="connsiteX3" fmla="*/ 137747 w 268146"/>
                  <a:gd name="connsiteY3" fmla="*/ 176770 h 734384"/>
                  <a:gd name="connsiteX4" fmla="*/ 133937 w 268146"/>
                  <a:gd name="connsiteY4" fmla="*/ 181532 h 734384"/>
                  <a:gd name="connsiteX5" fmla="*/ 131079 w 268146"/>
                  <a:gd name="connsiteY5" fmla="*/ 184390 h 734384"/>
                  <a:gd name="connsiteX6" fmla="*/ 129174 w 268146"/>
                  <a:gd name="connsiteY6" fmla="*/ 186295 h 734384"/>
                  <a:gd name="connsiteX7" fmla="*/ 127269 w 268146"/>
                  <a:gd name="connsiteY7" fmla="*/ 187247 h 734384"/>
                  <a:gd name="connsiteX8" fmla="*/ 127269 w 268146"/>
                  <a:gd name="connsiteY8" fmla="*/ 187247 h 734384"/>
                  <a:gd name="connsiteX9" fmla="*/ 128222 w 268146"/>
                  <a:gd name="connsiteY9" fmla="*/ 187247 h 734384"/>
                  <a:gd name="connsiteX10" fmla="*/ 128222 w 268146"/>
                  <a:gd name="connsiteY10" fmla="*/ 187247 h 734384"/>
                  <a:gd name="connsiteX11" fmla="*/ 144414 w 268146"/>
                  <a:gd name="connsiteY11" fmla="*/ 203440 h 734384"/>
                  <a:gd name="connsiteX12" fmla="*/ 141557 w 268146"/>
                  <a:gd name="connsiteY12" fmla="*/ 136765 h 734384"/>
                  <a:gd name="connsiteX13" fmla="*/ 138699 w 268146"/>
                  <a:gd name="connsiteY13" fmla="*/ 65327 h 734384"/>
                  <a:gd name="connsiteX14" fmla="*/ 94884 w 268146"/>
                  <a:gd name="connsiteY14" fmla="*/ 59612 h 734384"/>
                  <a:gd name="connsiteX15" fmla="*/ 52022 w 268146"/>
                  <a:gd name="connsiteY15" fmla="*/ 152957 h 734384"/>
                  <a:gd name="connsiteX16" fmla="*/ 32972 w 268146"/>
                  <a:gd name="connsiteY16" fmla="*/ 253922 h 734384"/>
                  <a:gd name="connsiteX17" fmla="*/ 73929 w 268146"/>
                  <a:gd name="connsiteY17" fmla="*/ 271067 h 734384"/>
                  <a:gd name="connsiteX18" fmla="*/ 97742 w 268146"/>
                  <a:gd name="connsiteY18" fmla="*/ 235824 h 734384"/>
                  <a:gd name="connsiteX19" fmla="*/ 125364 w 268146"/>
                  <a:gd name="connsiteY19" fmla="*/ 174865 h 734384"/>
                  <a:gd name="connsiteX20" fmla="*/ 149177 w 268146"/>
                  <a:gd name="connsiteY20" fmla="*/ 44372 h 734384"/>
                  <a:gd name="connsiteX21" fmla="*/ 107267 w 268146"/>
                  <a:gd name="connsiteY21" fmla="*/ 557 h 734384"/>
                  <a:gd name="connsiteX22" fmla="*/ 80597 w 268146"/>
                  <a:gd name="connsiteY22" fmla="*/ 11035 h 734384"/>
                  <a:gd name="connsiteX23" fmla="*/ 43449 w 268146"/>
                  <a:gd name="connsiteY23" fmla="*/ 236777 h 734384"/>
                  <a:gd name="connsiteX24" fmla="*/ 50117 w 268146"/>
                  <a:gd name="connsiteY24" fmla="*/ 295832 h 734384"/>
                  <a:gd name="connsiteX25" fmla="*/ 55832 w 268146"/>
                  <a:gd name="connsiteY25" fmla="*/ 355840 h 734384"/>
                  <a:gd name="connsiteX26" fmla="*/ 57737 w 268146"/>
                  <a:gd name="connsiteY26" fmla="*/ 412990 h 734384"/>
                  <a:gd name="connsiteX27" fmla="*/ 64404 w 268146"/>
                  <a:gd name="connsiteY27" fmla="*/ 469187 h 734384"/>
                  <a:gd name="connsiteX28" fmla="*/ 108219 w 268146"/>
                  <a:gd name="connsiteY28" fmla="*/ 474902 h 734384"/>
                  <a:gd name="connsiteX29" fmla="*/ 118697 w 268146"/>
                  <a:gd name="connsiteY29" fmla="*/ 296785 h 734384"/>
                  <a:gd name="connsiteX30" fmla="*/ 105362 w 268146"/>
                  <a:gd name="connsiteY30" fmla="*/ 215822 h 734384"/>
                  <a:gd name="connsiteX31" fmla="*/ 90122 w 268146"/>
                  <a:gd name="connsiteY31" fmla="*/ 131049 h 734384"/>
                  <a:gd name="connsiteX32" fmla="*/ 50117 w 268146"/>
                  <a:gd name="connsiteY32" fmla="*/ 33895 h 734384"/>
                  <a:gd name="connsiteX33" fmla="*/ 12969 w 268146"/>
                  <a:gd name="connsiteY33" fmla="*/ 38657 h 734384"/>
                  <a:gd name="connsiteX34" fmla="*/ 13922 w 268146"/>
                  <a:gd name="connsiteY34" fmla="*/ 214870 h 734384"/>
                  <a:gd name="connsiteX35" fmla="*/ 23447 w 268146"/>
                  <a:gd name="connsiteY35" fmla="*/ 298690 h 734384"/>
                  <a:gd name="connsiteX36" fmla="*/ 22494 w 268146"/>
                  <a:gd name="connsiteY36" fmla="*/ 415847 h 734384"/>
                  <a:gd name="connsiteX37" fmla="*/ 32972 w 268146"/>
                  <a:gd name="connsiteY37" fmla="*/ 532052 h 734384"/>
                  <a:gd name="connsiteX38" fmla="*/ 64404 w 268146"/>
                  <a:gd name="connsiteY38" fmla="*/ 637780 h 734384"/>
                  <a:gd name="connsiteX39" fmla="*/ 92027 w 268146"/>
                  <a:gd name="connsiteY39" fmla="*/ 715885 h 734384"/>
                  <a:gd name="connsiteX40" fmla="*/ 166322 w 268146"/>
                  <a:gd name="connsiteY40" fmla="*/ 717790 h 734384"/>
                  <a:gd name="connsiteX41" fmla="*/ 224424 w 268146"/>
                  <a:gd name="connsiteY41" fmla="*/ 635875 h 734384"/>
                  <a:gd name="connsiteX42" fmla="*/ 252047 w 268146"/>
                  <a:gd name="connsiteY42" fmla="*/ 534910 h 734384"/>
                  <a:gd name="connsiteX43" fmla="*/ 228234 w 268146"/>
                  <a:gd name="connsiteY43" fmla="*/ 511097 h 734384"/>
                  <a:gd name="connsiteX44" fmla="*/ 204422 w 268146"/>
                  <a:gd name="connsiteY44" fmla="*/ 534910 h 734384"/>
                  <a:gd name="connsiteX45" fmla="*/ 148224 w 268146"/>
                  <a:gd name="connsiteY45" fmla="*/ 670165 h 734384"/>
                  <a:gd name="connsiteX46" fmla="*/ 133937 w 268146"/>
                  <a:gd name="connsiteY46" fmla="*/ 683500 h 734384"/>
                  <a:gd name="connsiteX47" fmla="*/ 124412 w 268146"/>
                  <a:gd name="connsiteY47" fmla="*/ 688262 h 734384"/>
                  <a:gd name="connsiteX48" fmla="*/ 132032 w 268146"/>
                  <a:gd name="connsiteY48" fmla="*/ 689215 h 734384"/>
                  <a:gd name="connsiteX49" fmla="*/ 132032 w 268146"/>
                  <a:gd name="connsiteY49" fmla="*/ 690167 h 734384"/>
                  <a:gd name="connsiteX50" fmla="*/ 131079 w 268146"/>
                  <a:gd name="connsiteY50" fmla="*/ 689215 h 734384"/>
                  <a:gd name="connsiteX51" fmla="*/ 131079 w 268146"/>
                  <a:gd name="connsiteY51" fmla="*/ 689215 h 734384"/>
                  <a:gd name="connsiteX52" fmla="*/ 128222 w 268146"/>
                  <a:gd name="connsiteY52" fmla="*/ 683500 h 734384"/>
                  <a:gd name="connsiteX53" fmla="*/ 104409 w 268146"/>
                  <a:gd name="connsiteY53" fmla="*/ 607300 h 734384"/>
                  <a:gd name="connsiteX54" fmla="*/ 77739 w 268146"/>
                  <a:gd name="connsiteY54" fmla="*/ 513955 h 734384"/>
                  <a:gd name="connsiteX55" fmla="*/ 71072 w 268146"/>
                  <a:gd name="connsiteY55" fmla="*/ 412037 h 734384"/>
                  <a:gd name="connsiteX56" fmla="*/ 65357 w 268146"/>
                  <a:gd name="connsiteY56" fmla="*/ 225347 h 734384"/>
                  <a:gd name="connsiteX57" fmla="*/ 51069 w 268146"/>
                  <a:gd name="connsiteY57" fmla="*/ 139622 h 734384"/>
                  <a:gd name="connsiteX58" fmla="*/ 55832 w 268146"/>
                  <a:gd name="connsiteY58" fmla="*/ 64374 h 734384"/>
                  <a:gd name="connsiteX59" fmla="*/ 18684 w 268146"/>
                  <a:gd name="connsiteY59" fmla="*/ 69137 h 734384"/>
                  <a:gd name="connsiteX60" fmla="*/ 20589 w 268146"/>
                  <a:gd name="connsiteY60" fmla="*/ 72947 h 734384"/>
                  <a:gd name="connsiteX61" fmla="*/ 25352 w 268146"/>
                  <a:gd name="connsiteY61" fmla="*/ 81520 h 734384"/>
                  <a:gd name="connsiteX62" fmla="*/ 32972 w 268146"/>
                  <a:gd name="connsiteY62" fmla="*/ 97712 h 734384"/>
                  <a:gd name="connsiteX63" fmla="*/ 45354 w 268146"/>
                  <a:gd name="connsiteY63" fmla="*/ 138670 h 734384"/>
                  <a:gd name="connsiteX64" fmla="*/ 60594 w 268146"/>
                  <a:gd name="connsiteY64" fmla="*/ 222490 h 734384"/>
                  <a:gd name="connsiteX65" fmla="*/ 81549 w 268146"/>
                  <a:gd name="connsiteY65" fmla="*/ 375842 h 734384"/>
                  <a:gd name="connsiteX66" fmla="*/ 80597 w 268146"/>
                  <a:gd name="connsiteY66" fmla="*/ 418705 h 734384"/>
                  <a:gd name="connsiteX67" fmla="*/ 75834 w 268146"/>
                  <a:gd name="connsiteY67" fmla="*/ 438707 h 734384"/>
                  <a:gd name="connsiteX68" fmla="*/ 69167 w 268146"/>
                  <a:gd name="connsiteY68" fmla="*/ 452995 h 734384"/>
                  <a:gd name="connsiteX69" fmla="*/ 112982 w 268146"/>
                  <a:gd name="connsiteY69" fmla="*/ 458710 h 734384"/>
                  <a:gd name="connsiteX70" fmla="*/ 107267 w 268146"/>
                  <a:gd name="connsiteY70" fmla="*/ 437755 h 734384"/>
                  <a:gd name="connsiteX71" fmla="*/ 110124 w 268146"/>
                  <a:gd name="connsiteY71" fmla="*/ 412037 h 734384"/>
                  <a:gd name="connsiteX72" fmla="*/ 107267 w 268146"/>
                  <a:gd name="connsiteY72" fmla="*/ 355840 h 734384"/>
                  <a:gd name="connsiteX73" fmla="*/ 94884 w 268146"/>
                  <a:gd name="connsiteY73" fmla="*/ 243445 h 734384"/>
                  <a:gd name="connsiteX74" fmla="*/ 125364 w 268146"/>
                  <a:gd name="connsiteY74" fmla="*/ 37705 h 734384"/>
                  <a:gd name="connsiteX75" fmla="*/ 98694 w 268146"/>
                  <a:gd name="connsiteY75" fmla="*/ 48182 h 734384"/>
                  <a:gd name="connsiteX76" fmla="*/ 103457 w 268146"/>
                  <a:gd name="connsiteY76" fmla="*/ 49135 h 734384"/>
                  <a:gd name="connsiteX77" fmla="*/ 105362 w 268146"/>
                  <a:gd name="connsiteY77" fmla="*/ 50087 h 734384"/>
                  <a:gd name="connsiteX78" fmla="*/ 102504 w 268146"/>
                  <a:gd name="connsiteY78" fmla="*/ 49135 h 734384"/>
                  <a:gd name="connsiteX79" fmla="*/ 104409 w 268146"/>
                  <a:gd name="connsiteY79" fmla="*/ 50087 h 734384"/>
                  <a:gd name="connsiteX80" fmla="*/ 105362 w 268146"/>
                  <a:gd name="connsiteY80" fmla="*/ 51992 h 734384"/>
                  <a:gd name="connsiteX81" fmla="*/ 104409 w 268146"/>
                  <a:gd name="connsiteY81" fmla="*/ 51040 h 734384"/>
                  <a:gd name="connsiteX82" fmla="*/ 104409 w 268146"/>
                  <a:gd name="connsiteY82" fmla="*/ 50087 h 734384"/>
                  <a:gd name="connsiteX83" fmla="*/ 107267 w 268146"/>
                  <a:gd name="connsiteY83" fmla="*/ 60565 h 734384"/>
                  <a:gd name="connsiteX84" fmla="*/ 107267 w 268146"/>
                  <a:gd name="connsiteY84" fmla="*/ 66280 h 734384"/>
                  <a:gd name="connsiteX85" fmla="*/ 106314 w 268146"/>
                  <a:gd name="connsiteY85" fmla="*/ 79615 h 734384"/>
                  <a:gd name="connsiteX86" fmla="*/ 105362 w 268146"/>
                  <a:gd name="connsiteY86" fmla="*/ 85330 h 734384"/>
                  <a:gd name="connsiteX87" fmla="*/ 105362 w 268146"/>
                  <a:gd name="connsiteY87" fmla="*/ 87235 h 734384"/>
                  <a:gd name="connsiteX88" fmla="*/ 102504 w 268146"/>
                  <a:gd name="connsiteY88" fmla="*/ 102474 h 734384"/>
                  <a:gd name="connsiteX89" fmla="*/ 84407 w 268146"/>
                  <a:gd name="connsiteY89" fmla="*/ 160577 h 734384"/>
                  <a:gd name="connsiteX90" fmla="*/ 62499 w 268146"/>
                  <a:gd name="connsiteY90" fmla="*/ 210107 h 734384"/>
                  <a:gd name="connsiteX91" fmla="*/ 50117 w 268146"/>
                  <a:gd name="connsiteY91" fmla="*/ 231062 h 734384"/>
                  <a:gd name="connsiteX92" fmla="*/ 48212 w 268146"/>
                  <a:gd name="connsiteY92" fmla="*/ 233920 h 734384"/>
                  <a:gd name="connsiteX93" fmla="*/ 43449 w 268146"/>
                  <a:gd name="connsiteY93" fmla="*/ 238682 h 734384"/>
                  <a:gd name="connsiteX94" fmla="*/ 84407 w 268146"/>
                  <a:gd name="connsiteY94" fmla="*/ 255827 h 734384"/>
                  <a:gd name="connsiteX95" fmla="*/ 101552 w 268146"/>
                  <a:gd name="connsiteY95" fmla="*/ 168197 h 734384"/>
                  <a:gd name="connsiteX96" fmla="*/ 139652 w 268146"/>
                  <a:gd name="connsiteY96" fmla="*/ 86282 h 734384"/>
                  <a:gd name="connsiteX97" fmla="*/ 95837 w 268146"/>
                  <a:gd name="connsiteY97" fmla="*/ 80567 h 734384"/>
                  <a:gd name="connsiteX98" fmla="*/ 94884 w 268146"/>
                  <a:gd name="connsiteY98" fmla="*/ 184390 h 734384"/>
                  <a:gd name="connsiteX99" fmla="*/ 119649 w 268146"/>
                  <a:gd name="connsiteY99" fmla="*/ 234872 h 734384"/>
                  <a:gd name="connsiteX100" fmla="*/ 152987 w 268146"/>
                  <a:gd name="connsiteY100" fmla="*/ 230110 h 734384"/>
                  <a:gd name="connsiteX101" fmla="*/ 192039 w 268146"/>
                  <a:gd name="connsiteY101" fmla="*/ 185342 h 734384"/>
                  <a:gd name="connsiteX102" fmla="*/ 221567 w 268146"/>
                  <a:gd name="connsiteY102" fmla="*/ 127240 h 734384"/>
                  <a:gd name="connsiteX103" fmla="*/ 230139 w 268146"/>
                  <a:gd name="connsiteY103" fmla="*/ 111999 h 734384"/>
                  <a:gd name="connsiteX104" fmla="*/ 234902 w 268146"/>
                  <a:gd name="connsiteY104" fmla="*/ 104380 h 734384"/>
                  <a:gd name="connsiteX105" fmla="*/ 233949 w 268146"/>
                  <a:gd name="connsiteY105" fmla="*/ 105332 h 734384"/>
                  <a:gd name="connsiteX106" fmla="*/ 236807 w 268146"/>
                  <a:gd name="connsiteY106" fmla="*/ 102474 h 734384"/>
                  <a:gd name="connsiteX107" fmla="*/ 242522 w 268146"/>
                  <a:gd name="connsiteY107" fmla="*/ 96760 h 734384"/>
                  <a:gd name="connsiteX108" fmla="*/ 244427 w 268146"/>
                  <a:gd name="connsiteY108" fmla="*/ 94855 h 734384"/>
                  <a:gd name="connsiteX109" fmla="*/ 244427 w 268146"/>
                  <a:gd name="connsiteY109" fmla="*/ 94855 h 734384"/>
                  <a:gd name="connsiteX110" fmla="*/ 249189 w 268146"/>
                  <a:gd name="connsiteY110" fmla="*/ 91997 h 734384"/>
                  <a:gd name="connsiteX111" fmla="*/ 248237 w 268146"/>
                  <a:gd name="connsiteY111" fmla="*/ 92949 h 734384"/>
                  <a:gd name="connsiteX112" fmla="*/ 252047 w 268146"/>
                  <a:gd name="connsiteY112" fmla="*/ 91997 h 734384"/>
                  <a:gd name="connsiteX113" fmla="*/ 237759 w 268146"/>
                  <a:gd name="connsiteY113" fmla="*/ 43420 h 734384"/>
                  <a:gd name="connsiteX114" fmla="*/ 237759 w 268146"/>
                  <a:gd name="connsiteY114" fmla="*/ 43420 h 73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8146" h="734384">
                    <a:moveTo>
                      <a:pt x="237759" y="43420"/>
                    </a:moveTo>
                    <a:cubicBezTo>
                      <a:pt x="200612" y="51992"/>
                      <a:pt x="180609" y="94855"/>
                      <a:pt x="165369" y="125335"/>
                    </a:cubicBezTo>
                    <a:cubicBezTo>
                      <a:pt x="156797" y="142480"/>
                      <a:pt x="149177" y="158672"/>
                      <a:pt x="138699" y="174865"/>
                    </a:cubicBezTo>
                    <a:cubicBezTo>
                      <a:pt x="137747" y="175817"/>
                      <a:pt x="133937" y="180580"/>
                      <a:pt x="137747" y="176770"/>
                    </a:cubicBezTo>
                    <a:cubicBezTo>
                      <a:pt x="136794" y="178674"/>
                      <a:pt x="135842" y="179627"/>
                      <a:pt x="133937" y="181532"/>
                    </a:cubicBezTo>
                    <a:cubicBezTo>
                      <a:pt x="132984" y="182485"/>
                      <a:pt x="132032" y="183437"/>
                      <a:pt x="131079" y="184390"/>
                    </a:cubicBezTo>
                    <a:cubicBezTo>
                      <a:pt x="130127" y="185342"/>
                      <a:pt x="126317" y="188199"/>
                      <a:pt x="129174" y="186295"/>
                    </a:cubicBezTo>
                    <a:cubicBezTo>
                      <a:pt x="132032" y="184390"/>
                      <a:pt x="127269" y="187247"/>
                      <a:pt x="127269" y="187247"/>
                    </a:cubicBezTo>
                    <a:cubicBezTo>
                      <a:pt x="125364" y="188199"/>
                      <a:pt x="132984" y="186295"/>
                      <a:pt x="127269" y="187247"/>
                    </a:cubicBezTo>
                    <a:cubicBezTo>
                      <a:pt x="121554" y="188199"/>
                      <a:pt x="130127" y="188199"/>
                      <a:pt x="128222" y="187247"/>
                    </a:cubicBezTo>
                    <a:cubicBezTo>
                      <a:pt x="122507" y="186295"/>
                      <a:pt x="132984" y="188199"/>
                      <a:pt x="128222" y="187247"/>
                    </a:cubicBezTo>
                    <a:cubicBezTo>
                      <a:pt x="133937" y="192962"/>
                      <a:pt x="139652" y="198677"/>
                      <a:pt x="144414" y="203440"/>
                    </a:cubicBezTo>
                    <a:cubicBezTo>
                      <a:pt x="136794" y="181532"/>
                      <a:pt x="139652" y="159624"/>
                      <a:pt x="141557" y="136765"/>
                    </a:cubicBezTo>
                    <a:cubicBezTo>
                      <a:pt x="143462" y="112952"/>
                      <a:pt x="145367" y="88187"/>
                      <a:pt x="138699" y="65327"/>
                    </a:cubicBezTo>
                    <a:cubicBezTo>
                      <a:pt x="133937" y="46277"/>
                      <a:pt x="104409" y="41515"/>
                      <a:pt x="94884" y="59612"/>
                    </a:cubicBezTo>
                    <a:cubicBezTo>
                      <a:pt x="79644" y="90092"/>
                      <a:pt x="64404" y="120572"/>
                      <a:pt x="52022" y="152957"/>
                    </a:cubicBezTo>
                    <a:cubicBezTo>
                      <a:pt x="39639" y="184390"/>
                      <a:pt x="30114" y="219632"/>
                      <a:pt x="32972" y="253922"/>
                    </a:cubicBezTo>
                    <a:cubicBezTo>
                      <a:pt x="34877" y="274877"/>
                      <a:pt x="56784" y="284402"/>
                      <a:pt x="73929" y="271067"/>
                    </a:cubicBezTo>
                    <a:cubicBezTo>
                      <a:pt x="84407" y="262495"/>
                      <a:pt x="91074" y="248207"/>
                      <a:pt x="97742" y="235824"/>
                    </a:cubicBezTo>
                    <a:cubicBezTo>
                      <a:pt x="108219" y="215822"/>
                      <a:pt x="117744" y="194867"/>
                      <a:pt x="125364" y="174865"/>
                    </a:cubicBezTo>
                    <a:cubicBezTo>
                      <a:pt x="140604" y="134860"/>
                      <a:pt x="157749" y="87235"/>
                      <a:pt x="149177" y="44372"/>
                    </a:cubicBezTo>
                    <a:cubicBezTo>
                      <a:pt x="144414" y="23417"/>
                      <a:pt x="129174" y="4367"/>
                      <a:pt x="107267" y="557"/>
                    </a:cubicBezTo>
                    <a:cubicBezTo>
                      <a:pt x="97742" y="-1348"/>
                      <a:pt x="84407" y="1510"/>
                      <a:pt x="80597" y="11035"/>
                    </a:cubicBezTo>
                    <a:cubicBezTo>
                      <a:pt x="50117" y="82472"/>
                      <a:pt x="39639" y="159624"/>
                      <a:pt x="43449" y="236777"/>
                    </a:cubicBezTo>
                    <a:cubicBezTo>
                      <a:pt x="44402" y="256780"/>
                      <a:pt x="48212" y="275830"/>
                      <a:pt x="50117" y="295832"/>
                    </a:cubicBezTo>
                    <a:cubicBezTo>
                      <a:pt x="52022" y="315835"/>
                      <a:pt x="53927" y="335837"/>
                      <a:pt x="55832" y="355840"/>
                    </a:cubicBezTo>
                    <a:cubicBezTo>
                      <a:pt x="57737" y="374890"/>
                      <a:pt x="60594" y="393940"/>
                      <a:pt x="57737" y="412990"/>
                    </a:cubicBezTo>
                    <a:cubicBezTo>
                      <a:pt x="54879" y="432040"/>
                      <a:pt x="56784" y="451090"/>
                      <a:pt x="64404" y="469187"/>
                    </a:cubicBezTo>
                    <a:cubicBezTo>
                      <a:pt x="72024" y="487285"/>
                      <a:pt x="96789" y="493952"/>
                      <a:pt x="108219" y="474902"/>
                    </a:cubicBezTo>
                    <a:cubicBezTo>
                      <a:pt x="138699" y="423467"/>
                      <a:pt x="127269" y="352982"/>
                      <a:pt x="118697" y="296785"/>
                    </a:cubicBezTo>
                    <a:cubicBezTo>
                      <a:pt x="114887" y="270115"/>
                      <a:pt x="109172" y="242492"/>
                      <a:pt x="105362" y="215822"/>
                    </a:cubicBezTo>
                    <a:cubicBezTo>
                      <a:pt x="100599" y="187247"/>
                      <a:pt x="96789" y="158672"/>
                      <a:pt x="90122" y="131049"/>
                    </a:cubicBezTo>
                    <a:cubicBezTo>
                      <a:pt x="82502" y="96760"/>
                      <a:pt x="72024" y="62470"/>
                      <a:pt x="50117" y="33895"/>
                    </a:cubicBezTo>
                    <a:cubicBezTo>
                      <a:pt x="41544" y="22465"/>
                      <a:pt x="18684" y="25322"/>
                      <a:pt x="12969" y="38657"/>
                    </a:cubicBezTo>
                    <a:cubicBezTo>
                      <a:pt x="-10843" y="93902"/>
                      <a:pt x="3444" y="157720"/>
                      <a:pt x="13922" y="214870"/>
                    </a:cubicBezTo>
                    <a:cubicBezTo>
                      <a:pt x="18684" y="243445"/>
                      <a:pt x="22494" y="269162"/>
                      <a:pt x="23447" y="298690"/>
                    </a:cubicBezTo>
                    <a:cubicBezTo>
                      <a:pt x="24399" y="337742"/>
                      <a:pt x="22494" y="376795"/>
                      <a:pt x="22494" y="415847"/>
                    </a:cubicBezTo>
                    <a:cubicBezTo>
                      <a:pt x="22494" y="454899"/>
                      <a:pt x="24399" y="493952"/>
                      <a:pt x="32972" y="532052"/>
                    </a:cubicBezTo>
                    <a:cubicBezTo>
                      <a:pt x="40592" y="568247"/>
                      <a:pt x="52974" y="602537"/>
                      <a:pt x="64404" y="637780"/>
                    </a:cubicBezTo>
                    <a:cubicBezTo>
                      <a:pt x="72977" y="662545"/>
                      <a:pt x="76787" y="693977"/>
                      <a:pt x="92027" y="715885"/>
                    </a:cubicBezTo>
                    <a:cubicBezTo>
                      <a:pt x="112029" y="743507"/>
                      <a:pt x="142509" y="736840"/>
                      <a:pt x="166322" y="717790"/>
                    </a:cubicBezTo>
                    <a:cubicBezTo>
                      <a:pt x="192992" y="696835"/>
                      <a:pt x="211089" y="666355"/>
                      <a:pt x="224424" y="635875"/>
                    </a:cubicBezTo>
                    <a:cubicBezTo>
                      <a:pt x="238712" y="603490"/>
                      <a:pt x="248237" y="570152"/>
                      <a:pt x="252047" y="534910"/>
                    </a:cubicBezTo>
                    <a:cubicBezTo>
                      <a:pt x="253952" y="522527"/>
                      <a:pt x="239664" y="511097"/>
                      <a:pt x="228234" y="511097"/>
                    </a:cubicBezTo>
                    <a:cubicBezTo>
                      <a:pt x="213947" y="511097"/>
                      <a:pt x="206327" y="522527"/>
                      <a:pt x="204422" y="534910"/>
                    </a:cubicBezTo>
                    <a:cubicBezTo>
                      <a:pt x="198707" y="580630"/>
                      <a:pt x="180609" y="635875"/>
                      <a:pt x="148224" y="670165"/>
                    </a:cubicBezTo>
                    <a:cubicBezTo>
                      <a:pt x="144414" y="674927"/>
                      <a:pt x="139652" y="679690"/>
                      <a:pt x="133937" y="683500"/>
                    </a:cubicBezTo>
                    <a:cubicBezTo>
                      <a:pt x="130127" y="686357"/>
                      <a:pt x="126317" y="689215"/>
                      <a:pt x="124412" y="688262"/>
                    </a:cubicBezTo>
                    <a:cubicBezTo>
                      <a:pt x="125364" y="689215"/>
                      <a:pt x="130127" y="689215"/>
                      <a:pt x="132032" y="689215"/>
                    </a:cubicBezTo>
                    <a:cubicBezTo>
                      <a:pt x="128222" y="688262"/>
                      <a:pt x="132984" y="690167"/>
                      <a:pt x="132032" y="690167"/>
                    </a:cubicBezTo>
                    <a:cubicBezTo>
                      <a:pt x="132032" y="690167"/>
                      <a:pt x="131079" y="689215"/>
                      <a:pt x="131079" y="689215"/>
                    </a:cubicBezTo>
                    <a:cubicBezTo>
                      <a:pt x="132984" y="691120"/>
                      <a:pt x="132984" y="691120"/>
                      <a:pt x="131079" y="689215"/>
                    </a:cubicBezTo>
                    <a:cubicBezTo>
                      <a:pt x="130127" y="688262"/>
                      <a:pt x="127269" y="681595"/>
                      <a:pt x="128222" y="683500"/>
                    </a:cubicBezTo>
                    <a:cubicBezTo>
                      <a:pt x="117744" y="658735"/>
                      <a:pt x="112029" y="632065"/>
                      <a:pt x="104409" y="607300"/>
                    </a:cubicBezTo>
                    <a:cubicBezTo>
                      <a:pt x="93932" y="576820"/>
                      <a:pt x="83454" y="545387"/>
                      <a:pt x="77739" y="513955"/>
                    </a:cubicBezTo>
                    <a:cubicBezTo>
                      <a:pt x="71072" y="480617"/>
                      <a:pt x="71072" y="446327"/>
                      <a:pt x="71072" y="412037"/>
                    </a:cubicBezTo>
                    <a:cubicBezTo>
                      <a:pt x="71072" y="349172"/>
                      <a:pt x="75834" y="287260"/>
                      <a:pt x="65357" y="225347"/>
                    </a:cubicBezTo>
                    <a:cubicBezTo>
                      <a:pt x="60594" y="196772"/>
                      <a:pt x="54879" y="168197"/>
                      <a:pt x="51069" y="139622"/>
                    </a:cubicBezTo>
                    <a:cubicBezTo>
                      <a:pt x="48212" y="114857"/>
                      <a:pt x="46307" y="85330"/>
                      <a:pt x="55832" y="64374"/>
                    </a:cubicBezTo>
                    <a:cubicBezTo>
                      <a:pt x="43449" y="66280"/>
                      <a:pt x="31067" y="67232"/>
                      <a:pt x="18684" y="69137"/>
                    </a:cubicBezTo>
                    <a:cubicBezTo>
                      <a:pt x="16779" y="67232"/>
                      <a:pt x="20589" y="71995"/>
                      <a:pt x="20589" y="72947"/>
                    </a:cubicBezTo>
                    <a:cubicBezTo>
                      <a:pt x="22494" y="75805"/>
                      <a:pt x="23447" y="78662"/>
                      <a:pt x="25352" y="81520"/>
                    </a:cubicBezTo>
                    <a:cubicBezTo>
                      <a:pt x="28209" y="87235"/>
                      <a:pt x="30114" y="91997"/>
                      <a:pt x="32972" y="97712"/>
                    </a:cubicBezTo>
                    <a:cubicBezTo>
                      <a:pt x="37734" y="111047"/>
                      <a:pt x="41544" y="125335"/>
                      <a:pt x="45354" y="138670"/>
                    </a:cubicBezTo>
                    <a:cubicBezTo>
                      <a:pt x="52022" y="166292"/>
                      <a:pt x="56784" y="193915"/>
                      <a:pt x="60594" y="222490"/>
                    </a:cubicBezTo>
                    <a:cubicBezTo>
                      <a:pt x="68214" y="273924"/>
                      <a:pt x="79644" y="324407"/>
                      <a:pt x="81549" y="375842"/>
                    </a:cubicBezTo>
                    <a:cubicBezTo>
                      <a:pt x="82502" y="389177"/>
                      <a:pt x="81549" y="407274"/>
                      <a:pt x="80597" y="418705"/>
                    </a:cubicBezTo>
                    <a:cubicBezTo>
                      <a:pt x="79644" y="425372"/>
                      <a:pt x="77739" y="432040"/>
                      <a:pt x="75834" y="438707"/>
                    </a:cubicBezTo>
                    <a:cubicBezTo>
                      <a:pt x="73929" y="445374"/>
                      <a:pt x="73929" y="446327"/>
                      <a:pt x="69167" y="452995"/>
                    </a:cubicBezTo>
                    <a:cubicBezTo>
                      <a:pt x="83454" y="454899"/>
                      <a:pt x="97742" y="456805"/>
                      <a:pt x="112982" y="458710"/>
                    </a:cubicBezTo>
                    <a:cubicBezTo>
                      <a:pt x="110124" y="452042"/>
                      <a:pt x="107267" y="444422"/>
                      <a:pt x="107267" y="437755"/>
                    </a:cubicBezTo>
                    <a:cubicBezTo>
                      <a:pt x="106314" y="428230"/>
                      <a:pt x="109172" y="420610"/>
                      <a:pt x="110124" y="412037"/>
                    </a:cubicBezTo>
                    <a:cubicBezTo>
                      <a:pt x="112029" y="393940"/>
                      <a:pt x="108219" y="373937"/>
                      <a:pt x="107267" y="355840"/>
                    </a:cubicBezTo>
                    <a:cubicBezTo>
                      <a:pt x="104409" y="318692"/>
                      <a:pt x="97742" y="280592"/>
                      <a:pt x="94884" y="243445"/>
                    </a:cubicBezTo>
                    <a:cubicBezTo>
                      <a:pt x="90122" y="173912"/>
                      <a:pt x="97742" y="101522"/>
                      <a:pt x="125364" y="37705"/>
                    </a:cubicBezTo>
                    <a:cubicBezTo>
                      <a:pt x="116792" y="41515"/>
                      <a:pt x="107267" y="45324"/>
                      <a:pt x="98694" y="48182"/>
                    </a:cubicBezTo>
                    <a:cubicBezTo>
                      <a:pt x="99647" y="48182"/>
                      <a:pt x="102504" y="48182"/>
                      <a:pt x="103457" y="49135"/>
                    </a:cubicBezTo>
                    <a:cubicBezTo>
                      <a:pt x="103457" y="49135"/>
                      <a:pt x="105362" y="50087"/>
                      <a:pt x="105362" y="50087"/>
                    </a:cubicBezTo>
                    <a:cubicBezTo>
                      <a:pt x="107267" y="51040"/>
                      <a:pt x="102504" y="49135"/>
                      <a:pt x="102504" y="49135"/>
                    </a:cubicBezTo>
                    <a:cubicBezTo>
                      <a:pt x="102504" y="49135"/>
                      <a:pt x="108219" y="52945"/>
                      <a:pt x="104409" y="50087"/>
                    </a:cubicBezTo>
                    <a:cubicBezTo>
                      <a:pt x="101552" y="47230"/>
                      <a:pt x="105362" y="51040"/>
                      <a:pt x="105362" y="51992"/>
                    </a:cubicBezTo>
                    <a:cubicBezTo>
                      <a:pt x="103457" y="51040"/>
                      <a:pt x="102504" y="48182"/>
                      <a:pt x="104409" y="51040"/>
                    </a:cubicBezTo>
                    <a:cubicBezTo>
                      <a:pt x="106314" y="53897"/>
                      <a:pt x="105362" y="52945"/>
                      <a:pt x="104409" y="50087"/>
                    </a:cubicBezTo>
                    <a:cubicBezTo>
                      <a:pt x="105362" y="53897"/>
                      <a:pt x="106314" y="56755"/>
                      <a:pt x="107267" y="60565"/>
                    </a:cubicBezTo>
                    <a:cubicBezTo>
                      <a:pt x="105362" y="53897"/>
                      <a:pt x="107267" y="63422"/>
                      <a:pt x="107267" y="66280"/>
                    </a:cubicBezTo>
                    <a:cubicBezTo>
                      <a:pt x="107267" y="71042"/>
                      <a:pt x="107267" y="74852"/>
                      <a:pt x="106314" y="79615"/>
                    </a:cubicBezTo>
                    <a:cubicBezTo>
                      <a:pt x="106314" y="81520"/>
                      <a:pt x="106314" y="83424"/>
                      <a:pt x="105362" y="85330"/>
                    </a:cubicBezTo>
                    <a:cubicBezTo>
                      <a:pt x="106314" y="80567"/>
                      <a:pt x="105362" y="85330"/>
                      <a:pt x="105362" y="87235"/>
                    </a:cubicBezTo>
                    <a:cubicBezTo>
                      <a:pt x="104409" y="91997"/>
                      <a:pt x="103457" y="97712"/>
                      <a:pt x="102504" y="102474"/>
                    </a:cubicBezTo>
                    <a:cubicBezTo>
                      <a:pt x="97742" y="122477"/>
                      <a:pt x="92027" y="141527"/>
                      <a:pt x="84407" y="160577"/>
                    </a:cubicBezTo>
                    <a:cubicBezTo>
                      <a:pt x="77739" y="176770"/>
                      <a:pt x="71072" y="192010"/>
                      <a:pt x="62499" y="210107"/>
                    </a:cubicBezTo>
                    <a:cubicBezTo>
                      <a:pt x="58689" y="217727"/>
                      <a:pt x="54879" y="224395"/>
                      <a:pt x="50117" y="231062"/>
                    </a:cubicBezTo>
                    <a:cubicBezTo>
                      <a:pt x="48212" y="233920"/>
                      <a:pt x="42497" y="239635"/>
                      <a:pt x="48212" y="233920"/>
                    </a:cubicBezTo>
                    <a:cubicBezTo>
                      <a:pt x="46307" y="235824"/>
                      <a:pt x="45354" y="237730"/>
                      <a:pt x="43449" y="238682"/>
                    </a:cubicBezTo>
                    <a:cubicBezTo>
                      <a:pt x="56784" y="244397"/>
                      <a:pt x="70119" y="250112"/>
                      <a:pt x="84407" y="255827"/>
                    </a:cubicBezTo>
                    <a:cubicBezTo>
                      <a:pt x="81549" y="225347"/>
                      <a:pt x="91074" y="195820"/>
                      <a:pt x="101552" y="168197"/>
                    </a:cubicBezTo>
                    <a:cubicBezTo>
                      <a:pt x="112029" y="139622"/>
                      <a:pt x="126317" y="112952"/>
                      <a:pt x="139652" y="86282"/>
                    </a:cubicBezTo>
                    <a:cubicBezTo>
                      <a:pt x="125364" y="84377"/>
                      <a:pt x="111077" y="82472"/>
                      <a:pt x="95837" y="80567"/>
                    </a:cubicBezTo>
                    <a:cubicBezTo>
                      <a:pt x="104409" y="114857"/>
                      <a:pt x="92027" y="150099"/>
                      <a:pt x="94884" y="184390"/>
                    </a:cubicBezTo>
                    <a:cubicBezTo>
                      <a:pt x="95837" y="202487"/>
                      <a:pt x="98694" y="230110"/>
                      <a:pt x="119649" y="234872"/>
                    </a:cubicBezTo>
                    <a:cubicBezTo>
                      <a:pt x="131079" y="237730"/>
                      <a:pt x="142509" y="235824"/>
                      <a:pt x="152987" y="230110"/>
                    </a:cubicBezTo>
                    <a:cubicBezTo>
                      <a:pt x="171084" y="220585"/>
                      <a:pt x="182514" y="202487"/>
                      <a:pt x="192039" y="185342"/>
                    </a:cubicBezTo>
                    <a:cubicBezTo>
                      <a:pt x="202517" y="166292"/>
                      <a:pt x="211089" y="146290"/>
                      <a:pt x="221567" y="127240"/>
                    </a:cubicBezTo>
                    <a:cubicBezTo>
                      <a:pt x="224424" y="122477"/>
                      <a:pt x="227282" y="116762"/>
                      <a:pt x="230139" y="111999"/>
                    </a:cubicBezTo>
                    <a:cubicBezTo>
                      <a:pt x="232044" y="109142"/>
                      <a:pt x="232997" y="107237"/>
                      <a:pt x="234902" y="104380"/>
                    </a:cubicBezTo>
                    <a:cubicBezTo>
                      <a:pt x="236807" y="102474"/>
                      <a:pt x="234902" y="104380"/>
                      <a:pt x="233949" y="105332"/>
                    </a:cubicBezTo>
                    <a:cubicBezTo>
                      <a:pt x="234902" y="104380"/>
                      <a:pt x="235854" y="103427"/>
                      <a:pt x="236807" y="102474"/>
                    </a:cubicBezTo>
                    <a:cubicBezTo>
                      <a:pt x="238712" y="100570"/>
                      <a:pt x="240617" y="98665"/>
                      <a:pt x="242522" y="96760"/>
                    </a:cubicBezTo>
                    <a:cubicBezTo>
                      <a:pt x="243474" y="95807"/>
                      <a:pt x="243474" y="95807"/>
                      <a:pt x="244427" y="94855"/>
                    </a:cubicBezTo>
                    <a:cubicBezTo>
                      <a:pt x="246332" y="92949"/>
                      <a:pt x="240617" y="96760"/>
                      <a:pt x="244427" y="94855"/>
                    </a:cubicBezTo>
                    <a:cubicBezTo>
                      <a:pt x="246332" y="93902"/>
                      <a:pt x="248237" y="92949"/>
                      <a:pt x="249189" y="91997"/>
                    </a:cubicBezTo>
                    <a:cubicBezTo>
                      <a:pt x="252047" y="90092"/>
                      <a:pt x="245379" y="93902"/>
                      <a:pt x="248237" y="92949"/>
                    </a:cubicBezTo>
                    <a:cubicBezTo>
                      <a:pt x="249189" y="92949"/>
                      <a:pt x="251094" y="91997"/>
                      <a:pt x="252047" y="91997"/>
                    </a:cubicBezTo>
                    <a:cubicBezTo>
                      <a:pt x="280622" y="82472"/>
                      <a:pt x="268239" y="36752"/>
                      <a:pt x="237759" y="43420"/>
                    </a:cubicBezTo>
                    <a:lnTo>
                      <a:pt x="237759" y="434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0" name="Freeform: Shape 139">
                <a:extLst>
                  <a:ext uri="{FF2B5EF4-FFF2-40B4-BE49-F238E27FC236}">
                    <a16:creationId xmlns:a16="http://schemas.microsoft.com/office/drawing/2014/main" id="{1C009EFA-FC2F-4327-9369-672708BC1364}"/>
                  </a:ext>
                </a:extLst>
              </p:cNvPr>
              <p:cNvSpPr/>
              <p:nvPr/>
            </p:nvSpPr>
            <p:spPr>
              <a:xfrm>
                <a:off x="6276572" y="3515644"/>
                <a:ext cx="120030" cy="586773"/>
              </a:xfrm>
              <a:custGeom>
                <a:avLst/>
                <a:gdLst>
                  <a:gd name="connsiteX0" fmla="*/ 403 w 120030"/>
                  <a:gd name="connsiteY0" fmla="*/ 29561 h 586773"/>
                  <a:gd name="connsiteX1" fmla="*/ 32788 w 120030"/>
                  <a:gd name="connsiteY1" fmla="*/ 312453 h 586773"/>
                  <a:gd name="connsiteX2" fmla="*/ 48980 w 120030"/>
                  <a:gd name="connsiteY2" fmla="*/ 447708 h 586773"/>
                  <a:gd name="connsiteX3" fmla="*/ 59458 w 120030"/>
                  <a:gd name="connsiteY3" fmla="*/ 512478 h 586773"/>
                  <a:gd name="connsiteX4" fmla="*/ 71840 w 120030"/>
                  <a:gd name="connsiteY4" fmla="*/ 562961 h 586773"/>
                  <a:gd name="connsiteX5" fmla="*/ 95653 w 120030"/>
                  <a:gd name="connsiteY5" fmla="*/ 586773 h 586773"/>
                  <a:gd name="connsiteX6" fmla="*/ 119465 w 120030"/>
                  <a:gd name="connsiteY6" fmla="*/ 562961 h 586773"/>
                  <a:gd name="connsiteX7" fmla="*/ 107083 w 120030"/>
                  <a:gd name="connsiteY7" fmla="*/ 506763 h 586773"/>
                  <a:gd name="connsiteX8" fmla="*/ 96605 w 120030"/>
                  <a:gd name="connsiteY8" fmla="*/ 447708 h 586773"/>
                  <a:gd name="connsiteX9" fmla="*/ 79460 w 120030"/>
                  <a:gd name="connsiteY9" fmla="*/ 307691 h 586773"/>
                  <a:gd name="connsiteX10" fmla="*/ 46123 w 120030"/>
                  <a:gd name="connsiteY10" fmla="*/ 17178 h 586773"/>
                  <a:gd name="connsiteX11" fmla="*/ 16595 w 120030"/>
                  <a:gd name="connsiteY11" fmla="*/ 986 h 586773"/>
                  <a:gd name="connsiteX12" fmla="*/ 403 w 120030"/>
                  <a:gd name="connsiteY12" fmla="*/ 29561 h 586773"/>
                  <a:gd name="connsiteX13" fmla="*/ 403 w 120030"/>
                  <a:gd name="connsiteY13" fmla="*/ 29561 h 5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30" h="586773">
                    <a:moveTo>
                      <a:pt x="403" y="29561"/>
                    </a:moveTo>
                    <a:cubicBezTo>
                      <a:pt x="14690" y="123858"/>
                      <a:pt x="22310" y="218156"/>
                      <a:pt x="32788" y="312453"/>
                    </a:cubicBezTo>
                    <a:cubicBezTo>
                      <a:pt x="37550" y="358173"/>
                      <a:pt x="44218" y="402941"/>
                      <a:pt x="48980" y="447708"/>
                    </a:cubicBezTo>
                    <a:cubicBezTo>
                      <a:pt x="50885" y="469616"/>
                      <a:pt x="53743" y="491523"/>
                      <a:pt x="59458" y="512478"/>
                    </a:cubicBezTo>
                    <a:cubicBezTo>
                      <a:pt x="64220" y="529623"/>
                      <a:pt x="74698" y="543911"/>
                      <a:pt x="71840" y="562961"/>
                    </a:cubicBezTo>
                    <a:cubicBezTo>
                      <a:pt x="69935" y="575343"/>
                      <a:pt x="84223" y="586773"/>
                      <a:pt x="95653" y="586773"/>
                    </a:cubicBezTo>
                    <a:cubicBezTo>
                      <a:pt x="109940" y="586773"/>
                      <a:pt x="117560" y="575343"/>
                      <a:pt x="119465" y="562961"/>
                    </a:cubicBezTo>
                    <a:cubicBezTo>
                      <a:pt x="122323" y="542006"/>
                      <a:pt x="113750" y="525813"/>
                      <a:pt x="107083" y="506763"/>
                    </a:cubicBezTo>
                    <a:cubicBezTo>
                      <a:pt x="100415" y="487713"/>
                      <a:pt x="98510" y="466758"/>
                      <a:pt x="96605" y="447708"/>
                    </a:cubicBezTo>
                    <a:cubicBezTo>
                      <a:pt x="91843" y="401036"/>
                      <a:pt x="85175" y="354363"/>
                      <a:pt x="79460" y="307691"/>
                    </a:cubicBezTo>
                    <a:cubicBezTo>
                      <a:pt x="68983" y="210536"/>
                      <a:pt x="60410" y="113381"/>
                      <a:pt x="46123" y="17178"/>
                    </a:cubicBezTo>
                    <a:cubicBezTo>
                      <a:pt x="44218" y="4796"/>
                      <a:pt x="28025" y="-2824"/>
                      <a:pt x="16595" y="986"/>
                    </a:cubicBezTo>
                    <a:cubicBezTo>
                      <a:pt x="3260" y="4796"/>
                      <a:pt x="-1502" y="17178"/>
                      <a:pt x="403" y="29561"/>
                    </a:cubicBezTo>
                    <a:lnTo>
                      <a:pt x="403" y="295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1" name="Freeform: Shape 140">
                <a:extLst>
                  <a:ext uri="{FF2B5EF4-FFF2-40B4-BE49-F238E27FC236}">
                    <a16:creationId xmlns:a16="http://schemas.microsoft.com/office/drawing/2014/main" id="{E59F9C03-D4E5-4984-B7DE-A31BEBA9CA58}"/>
                  </a:ext>
                </a:extLst>
              </p:cNvPr>
              <p:cNvSpPr/>
              <p:nvPr/>
            </p:nvSpPr>
            <p:spPr>
              <a:xfrm>
                <a:off x="5919787" y="1913816"/>
                <a:ext cx="246004" cy="1221317"/>
              </a:xfrm>
              <a:custGeom>
                <a:avLst/>
                <a:gdLst>
                  <a:gd name="connsiteX0" fmla="*/ 15240 w 246004"/>
                  <a:gd name="connsiteY0" fmla="*/ 16901 h 1221317"/>
                  <a:gd name="connsiteX1" fmla="*/ 0 w 246004"/>
                  <a:gd name="connsiteY1" fmla="*/ 118819 h 1221317"/>
                  <a:gd name="connsiteX2" fmla="*/ 8572 w 246004"/>
                  <a:gd name="connsiteY2" fmla="*/ 215021 h 1221317"/>
                  <a:gd name="connsiteX3" fmla="*/ 38100 w 246004"/>
                  <a:gd name="connsiteY3" fmla="*/ 472196 h 1221317"/>
                  <a:gd name="connsiteX4" fmla="*/ 74295 w 246004"/>
                  <a:gd name="connsiteY4" fmla="*/ 729371 h 1221317"/>
                  <a:gd name="connsiteX5" fmla="*/ 112395 w 246004"/>
                  <a:gd name="connsiteY5" fmla="*/ 957971 h 1221317"/>
                  <a:gd name="connsiteX6" fmla="*/ 185738 w 246004"/>
                  <a:gd name="connsiteY6" fmla="*/ 1209431 h 1221317"/>
                  <a:gd name="connsiteX7" fmla="*/ 222885 w 246004"/>
                  <a:gd name="connsiteY7" fmla="*/ 1214194 h 1221317"/>
                  <a:gd name="connsiteX8" fmla="*/ 245745 w 246004"/>
                  <a:gd name="connsiteY8" fmla="*/ 1140851 h 1221317"/>
                  <a:gd name="connsiteX9" fmla="*/ 243840 w 246004"/>
                  <a:gd name="connsiteY9" fmla="*/ 1060841 h 1221317"/>
                  <a:gd name="connsiteX10" fmla="*/ 223838 w 246004"/>
                  <a:gd name="connsiteY10" fmla="*/ 857959 h 1221317"/>
                  <a:gd name="connsiteX11" fmla="*/ 186690 w 246004"/>
                  <a:gd name="connsiteY11" fmla="*/ 450289 h 1221317"/>
                  <a:gd name="connsiteX12" fmla="*/ 172403 w 246004"/>
                  <a:gd name="connsiteY12" fmla="*/ 221689 h 1221317"/>
                  <a:gd name="connsiteX13" fmla="*/ 124778 w 246004"/>
                  <a:gd name="connsiteY13" fmla="*/ 221689 h 1221317"/>
                  <a:gd name="connsiteX14" fmla="*/ 152400 w 246004"/>
                  <a:gd name="connsiteY14" fmla="*/ 618881 h 1221317"/>
                  <a:gd name="connsiteX15" fmla="*/ 172403 w 246004"/>
                  <a:gd name="connsiteY15" fmla="*/ 818906 h 1221317"/>
                  <a:gd name="connsiteX16" fmla="*/ 194310 w 246004"/>
                  <a:gd name="connsiteY16" fmla="*/ 1014169 h 1221317"/>
                  <a:gd name="connsiteX17" fmla="*/ 200025 w 246004"/>
                  <a:gd name="connsiteY17" fmla="*/ 1115134 h 1221317"/>
                  <a:gd name="connsiteX18" fmla="*/ 191453 w 246004"/>
                  <a:gd name="connsiteY18" fmla="*/ 1180856 h 1221317"/>
                  <a:gd name="connsiteX19" fmla="*/ 228600 w 246004"/>
                  <a:gd name="connsiteY19" fmla="*/ 1185619 h 1221317"/>
                  <a:gd name="connsiteX20" fmla="*/ 127635 w 246004"/>
                  <a:gd name="connsiteY20" fmla="*/ 747469 h 1221317"/>
                  <a:gd name="connsiteX21" fmla="*/ 92392 w 246004"/>
                  <a:gd name="connsiteY21" fmla="*/ 503629 h 1221317"/>
                  <a:gd name="connsiteX22" fmla="*/ 62865 w 246004"/>
                  <a:gd name="connsiteY22" fmla="*/ 248359 h 1221317"/>
                  <a:gd name="connsiteX23" fmla="*/ 50483 w 246004"/>
                  <a:gd name="connsiteY23" fmla="*/ 135011 h 1221317"/>
                  <a:gd name="connsiteX24" fmla="*/ 63817 w 246004"/>
                  <a:gd name="connsiteY24" fmla="*/ 29284 h 1221317"/>
                  <a:gd name="connsiteX25" fmla="*/ 15240 w 246004"/>
                  <a:gd name="connsiteY25" fmla="*/ 16901 h 1221317"/>
                  <a:gd name="connsiteX26" fmla="*/ 15240 w 246004"/>
                  <a:gd name="connsiteY26" fmla="*/ 16901 h 122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04" h="1221317">
                    <a:moveTo>
                      <a:pt x="15240" y="16901"/>
                    </a:moveTo>
                    <a:cubicBezTo>
                      <a:pt x="6667" y="50239"/>
                      <a:pt x="0" y="84529"/>
                      <a:pt x="0" y="118819"/>
                    </a:cubicBezTo>
                    <a:cubicBezTo>
                      <a:pt x="0" y="151204"/>
                      <a:pt x="4763" y="183589"/>
                      <a:pt x="8572" y="215021"/>
                    </a:cubicBezTo>
                    <a:cubicBezTo>
                      <a:pt x="20003" y="300746"/>
                      <a:pt x="28575" y="386471"/>
                      <a:pt x="38100" y="472196"/>
                    </a:cubicBezTo>
                    <a:cubicBezTo>
                      <a:pt x="47625" y="557921"/>
                      <a:pt x="60008" y="643646"/>
                      <a:pt x="74295" y="729371"/>
                    </a:cubicBezTo>
                    <a:cubicBezTo>
                      <a:pt x="86678" y="805571"/>
                      <a:pt x="97155" y="881771"/>
                      <a:pt x="112395" y="957971"/>
                    </a:cubicBezTo>
                    <a:cubicBezTo>
                      <a:pt x="129540" y="1043696"/>
                      <a:pt x="151447" y="1128469"/>
                      <a:pt x="185738" y="1209431"/>
                    </a:cubicBezTo>
                    <a:cubicBezTo>
                      <a:pt x="191453" y="1222766"/>
                      <a:pt x="214313" y="1225624"/>
                      <a:pt x="222885" y="1214194"/>
                    </a:cubicBezTo>
                    <a:cubicBezTo>
                      <a:pt x="239078" y="1192286"/>
                      <a:pt x="244792" y="1167521"/>
                      <a:pt x="245745" y="1140851"/>
                    </a:cubicBezTo>
                    <a:cubicBezTo>
                      <a:pt x="246697" y="1114181"/>
                      <a:pt x="244792" y="1087511"/>
                      <a:pt x="243840" y="1060841"/>
                    </a:cubicBezTo>
                    <a:cubicBezTo>
                      <a:pt x="240030" y="993214"/>
                      <a:pt x="231458" y="925586"/>
                      <a:pt x="223838" y="857959"/>
                    </a:cubicBezTo>
                    <a:cubicBezTo>
                      <a:pt x="207645" y="722704"/>
                      <a:pt x="196215" y="586496"/>
                      <a:pt x="186690" y="450289"/>
                    </a:cubicBezTo>
                    <a:cubicBezTo>
                      <a:pt x="180975" y="374089"/>
                      <a:pt x="177165" y="297889"/>
                      <a:pt x="172403" y="221689"/>
                    </a:cubicBezTo>
                    <a:cubicBezTo>
                      <a:pt x="170497" y="191209"/>
                      <a:pt x="122872" y="191209"/>
                      <a:pt x="124778" y="221689"/>
                    </a:cubicBezTo>
                    <a:cubicBezTo>
                      <a:pt x="132397" y="354086"/>
                      <a:pt x="140970" y="486484"/>
                      <a:pt x="152400" y="618881"/>
                    </a:cubicBezTo>
                    <a:cubicBezTo>
                      <a:pt x="158115" y="685556"/>
                      <a:pt x="164783" y="752231"/>
                      <a:pt x="172403" y="818906"/>
                    </a:cubicBezTo>
                    <a:cubicBezTo>
                      <a:pt x="180022" y="883676"/>
                      <a:pt x="188595" y="949399"/>
                      <a:pt x="194310" y="1014169"/>
                    </a:cubicBezTo>
                    <a:cubicBezTo>
                      <a:pt x="197167" y="1047506"/>
                      <a:pt x="198120" y="1081796"/>
                      <a:pt x="200025" y="1115134"/>
                    </a:cubicBezTo>
                    <a:cubicBezTo>
                      <a:pt x="200978" y="1134184"/>
                      <a:pt x="203835" y="1165616"/>
                      <a:pt x="191453" y="1180856"/>
                    </a:cubicBezTo>
                    <a:cubicBezTo>
                      <a:pt x="203835" y="1182761"/>
                      <a:pt x="216217" y="1183714"/>
                      <a:pt x="228600" y="1185619"/>
                    </a:cubicBezTo>
                    <a:cubicBezTo>
                      <a:pt x="169545" y="1047506"/>
                      <a:pt x="150495" y="895106"/>
                      <a:pt x="127635" y="747469"/>
                    </a:cubicBezTo>
                    <a:cubicBezTo>
                      <a:pt x="115253" y="666506"/>
                      <a:pt x="101917" y="585544"/>
                      <a:pt x="92392" y="503629"/>
                    </a:cubicBezTo>
                    <a:cubicBezTo>
                      <a:pt x="81915" y="418856"/>
                      <a:pt x="73342" y="334084"/>
                      <a:pt x="62865" y="248359"/>
                    </a:cubicBezTo>
                    <a:cubicBezTo>
                      <a:pt x="58103" y="211211"/>
                      <a:pt x="52388" y="173111"/>
                      <a:pt x="50483" y="135011"/>
                    </a:cubicBezTo>
                    <a:cubicBezTo>
                      <a:pt x="48578" y="98816"/>
                      <a:pt x="54292" y="64526"/>
                      <a:pt x="63817" y="29284"/>
                    </a:cubicBezTo>
                    <a:cubicBezTo>
                      <a:pt x="68580" y="-244"/>
                      <a:pt x="22860" y="-12626"/>
                      <a:pt x="15240" y="16901"/>
                    </a:cubicBezTo>
                    <a:lnTo>
                      <a:pt x="15240" y="16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2" name="Freeform: Shape 141">
                <a:extLst>
                  <a:ext uri="{FF2B5EF4-FFF2-40B4-BE49-F238E27FC236}">
                    <a16:creationId xmlns:a16="http://schemas.microsoft.com/office/drawing/2014/main" id="{C8123BD7-E3B3-4D3F-8298-105CCC7184EF}"/>
                  </a:ext>
                </a:extLst>
              </p:cNvPr>
              <p:cNvSpPr/>
              <p:nvPr/>
            </p:nvSpPr>
            <p:spPr>
              <a:xfrm>
                <a:off x="6095948" y="1875472"/>
                <a:ext cx="119218" cy="803910"/>
              </a:xfrm>
              <a:custGeom>
                <a:avLst/>
                <a:gdLst>
                  <a:gd name="connsiteX0" fmla="*/ 52 w 119218"/>
                  <a:gd name="connsiteY0" fmla="*/ 25718 h 803910"/>
                  <a:gd name="connsiteX1" fmla="*/ 59107 w 119218"/>
                  <a:gd name="connsiteY1" fmla="*/ 617220 h 803910"/>
                  <a:gd name="connsiteX2" fmla="*/ 71489 w 119218"/>
                  <a:gd name="connsiteY2" fmla="*/ 781050 h 803910"/>
                  <a:gd name="connsiteX3" fmla="*/ 119114 w 119218"/>
                  <a:gd name="connsiteY3" fmla="*/ 781050 h 803910"/>
                  <a:gd name="connsiteX4" fmla="*/ 108637 w 119218"/>
                  <a:gd name="connsiteY4" fmla="*/ 637223 h 803910"/>
                  <a:gd name="connsiteX5" fmla="*/ 93397 w 119218"/>
                  <a:gd name="connsiteY5" fmla="*/ 489585 h 803910"/>
                  <a:gd name="connsiteX6" fmla="*/ 63869 w 119218"/>
                  <a:gd name="connsiteY6" fmla="*/ 193358 h 803910"/>
                  <a:gd name="connsiteX7" fmla="*/ 47677 w 119218"/>
                  <a:gd name="connsiteY7" fmla="*/ 23813 h 803910"/>
                  <a:gd name="connsiteX8" fmla="*/ 23864 w 119218"/>
                  <a:gd name="connsiteY8" fmla="*/ 0 h 803910"/>
                  <a:gd name="connsiteX9" fmla="*/ 52 w 119218"/>
                  <a:gd name="connsiteY9" fmla="*/ 25718 h 803910"/>
                  <a:gd name="connsiteX10" fmla="*/ 52 w 119218"/>
                  <a:gd name="connsiteY10" fmla="*/ 25718 h 8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18" h="803910">
                    <a:moveTo>
                      <a:pt x="52" y="25718"/>
                    </a:moveTo>
                    <a:cubicBezTo>
                      <a:pt x="18149" y="222885"/>
                      <a:pt x="38152" y="420053"/>
                      <a:pt x="59107" y="617220"/>
                    </a:cubicBezTo>
                    <a:cubicBezTo>
                      <a:pt x="64822" y="671513"/>
                      <a:pt x="73394" y="725805"/>
                      <a:pt x="71489" y="781050"/>
                    </a:cubicBezTo>
                    <a:cubicBezTo>
                      <a:pt x="70537" y="811530"/>
                      <a:pt x="118162" y="811530"/>
                      <a:pt x="119114" y="781050"/>
                    </a:cubicBezTo>
                    <a:cubicBezTo>
                      <a:pt x="120067" y="732473"/>
                      <a:pt x="114352" y="684848"/>
                      <a:pt x="108637" y="637223"/>
                    </a:cubicBezTo>
                    <a:cubicBezTo>
                      <a:pt x="102922" y="587693"/>
                      <a:pt x="98159" y="539115"/>
                      <a:pt x="93397" y="489585"/>
                    </a:cubicBezTo>
                    <a:cubicBezTo>
                      <a:pt x="82919" y="390525"/>
                      <a:pt x="73394" y="292418"/>
                      <a:pt x="63869" y="193358"/>
                    </a:cubicBezTo>
                    <a:cubicBezTo>
                      <a:pt x="58154" y="137160"/>
                      <a:pt x="53392" y="80963"/>
                      <a:pt x="47677" y="23813"/>
                    </a:cubicBezTo>
                    <a:cubicBezTo>
                      <a:pt x="46724" y="11430"/>
                      <a:pt x="37199" y="0"/>
                      <a:pt x="23864" y="0"/>
                    </a:cubicBezTo>
                    <a:cubicBezTo>
                      <a:pt x="11482" y="1905"/>
                      <a:pt x="-901" y="12383"/>
                      <a:pt x="52" y="25718"/>
                    </a:cubicBezTo>
                    <a:lnTo>
                      <a:pt x="52" y="257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3" name="Freeform: Shape 142">
                <a:extLst>
                  <a:ext uri="{FF2B5EF4-FFF2-40B4-BE49-F238E27FC236}">
                    <a16:creationId xmlns:a16="http://schemas.microsoft.com/office/drawing/2014/main" id="{065DA600-46D5-44AC-8015-9DD75D95657D}"/>
                  </a:ext>
                </a:extLst>
              </p:cNvPr>
              <p:cNvSpPr/>
              <p:nvPr/>
            </p:nvSpPr>
            <p:spPr>
              <a:xfrm>
                <a:off x="5888488" y="1787957"/>
                <a:ext cx="166077" cy="192413"/>
              </a:xfrm>
              <a:custGeom>
                <a:avLst/>
                <a:gdLst>
                  <a:gd name="connsiteX0" fmla="*/ 124644 w 166077"/>
                  <a:gd name="connsiteY0" fmla="*/ 6553 h 192413"/>
                  <a:gd name="connsiteX1" fmla="*/ 119881 w 166077"/>
                  <a:gd name="connsiteY1" fmla="*/ 10363 h 192413"/>
                  <a:gd name="connsiteX2" fmla="*/ 121786 w 166077"/>
                  <a:gd name="connsiteY2" fmla="*/ 9410 h 192413"/>
                  <a:gd name="connsiteX3" fmla="*/ 117976 w 166077"/>
                  <a:gd name="connsiteY3" fmla="*/ 12268 h 192413"/>
                  <a:gd name="connsiteX4" fmla="*/ 102736 w 166077"/>
                  <a:gd name="connsiteY4" fmla="*/ 23698 h 192413"/>
                  <a:gd name="connsiteX5" fmla="*/ 61779 w 166077"/>
                  <a:gd name="connsiteY5" fmla="*/ 55130 h 192413"/>
                  <a:gd name="connsiteX6" fmla="*/ 26536 w 166077"/>
                  <a:gd name="connsiteY6" fmla="*/ 88468 h 192413"/>
                  <a:gd name="connsiteX7" fmla="*/ 1771 w 166077"/>
                  <a:gd name="connsiteY7" fmla="*/ 131330 h 192413"/>
                  <a:gd name="connsiteX8" fmla="*/ 17011 w 166077"/>
                  <a:gd name="connsiteY8" fmla="*/ 185623 h 192413"/>
                  <a:gd name="connsiteX9" fmla="*/ 50349 w 166077"/>
                  <a:gd name="connsiteY9" fmla="*/ 185623 h 192413"/>
                  <a:gd name="connsiteX10" fmla="*/ 50349 w 166077"/>
                  <a:gd name="connsiteY10" fmla="*/ 152285 h 192413"/>
                  <a:gd name="connsiteX11" fmla="*/ 49396 w 166077"/>
                  <a:gd name="connsiteY11" fmla="*/ 151333 h 192413"/>
                  <a:gd name="connsiteX12" fmla="*/ 48444 w 166077"/>
                  <a:gd name="connsiteY12" fmla="*/ 150380 h 192413"/>
                  <a:gd name="connsiteX13" fmla="*/ 47491 w 166077"/>
                  <a:gd name="connsiteY13" fmla="*/ 148475 h 192413"/>
                  <a:gd name="connsiteX14" fmla="*/ 48444 w 166077"/>
                  <a:gd name="connsiteY14" fmla="*/ 151333 h 192413"/>
                  <a:gd name="connsiteX15" fmla="*/ 47491 w 166077"/>
                  <a:gd name="connsiteY15" fmla="*/ 147523 h 192413"/>
                  <a:gd name="connsiteX16" fmla="*/ 47491 w 166077"/>
                  <a:gd name="connsiteY16" fmla="*/ 149428 h 192413"/>
                  <a:gd name="connsiteX17" fmla="*/ 47491 w 166077"/>
                  <a:gd name="connsiteY17" fmla="*/ 145618 h 192413"/>
                  <a:gd name="connsiteX18" fmla="*/ 47491 w 166077"/>
                  <a:gd name="connsiteY18" fmla="*/ 147523 h 192413"/>
                  <a:gd name="connsiteX19" fmla="*/ 48444 w 166077"/>
                  <a:gd name="connsiteY19" fmla="*/ 143713 h 192413"/>
                  <a:gd name="connsiteX20" fmla="*/ 49396 w 166077"/>
                  <a:gd name="connsiteY20" fmla="*/ 139903 h 192413"/>
                  <a:gd name="connsiteX21" fmla="*/ 49396 w 166077"/>
                  <a:gd name="connsiteY21" fmla="*/ 139903 h 192413"/>
                  <a:gd name="connsiteX22" fmla="*/ 54159 w 166077"/>
                  <a:gd name="connsiteY22" fmla="*/ 132283 h 192413"/>
                  <a:gd name="connsiteX23" fmla="*/ 57016 w 166077"/>
                  <a:gd name="connsiteY23" fmla="*/ 128473 h 192413"/>
                  <a:gd name="connsiteX24" fmla="*/ 57969 w 166077"/>
                  <a:gd name="connsiteY24" fmla="*/ 126568 h 192413"/>
                  <a:gd name="connsiteX25" fmla="*/ 59874 w 166077"/>
                  <a:gd name="connsiteY25" fmla="*/ 124663 h 192413"/>
                  <a:gd name="connsiteX26" fmla="*/ 63684 w 166077"/>
                  <a:gd name="connsiteY26" fmla="*/ 119900 h 192413"/>
                  <a:gd name="connsiteX27" fmla="*/ 97021 w 166077"/>
                  <a:gd name="connsiteY27" fmla="*/ 88468 h 192413"/>
                  <a:gd name="connsiteX28" fmla="*/ 105594 w 166077"/>
                  <a:gd name="connsiteY28" fmla="*/ 81800 h 192413"/>
                  <a:gd name="connsiteX29" fmla="*/ 107499 w 166077"/>
                  <a:gd name="connsiteY29" fmla="*/ 80848 h 192413"/>
                  <a:gd name="connsiteX30" fmla="*/ 106546 w 166077"/>
                  <a:gd name="connsiteY30" fmla="*/ 81800 h 192413"/>
                  <a:gd name="connsiteX31" fmla="*/ 111309 w 166077"/>
                  <a:gd name="connsiteY31" fmla="*/ 77990 h 192413"/>
                  <a:gd name="connsiteX32" fmla="*/ 128454 w 166077"/>
                  <a:gd name="connsiteY32" fmla="*/ 65608 h 192413"/>
                  <a:gd name="connsiteX33" fmla="*/ 158934 w 166077"/>
                  <a:gd name="connsiteY33" fmla="*/ 41795 h 192413"/>
                  <a:gd name="connsiteX34" fmla="*/ 158934 w 166077"/>
                  <a:gd name="connsiteY34" fmla="*/ 8458 h 192413"/>
                  <a:gd name="connsiteX35" fmla="*/ 124644 w 166077"/>
                  <a:gd name="connsiteY35" fmla="*/ 6553 h 192413"/>
                  <a:gd name="connsiteX36" fmla="*/ 124644 w 166077"/>
                  <a:gd name="connsiteY36" fmla="*/ 6553 h 1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6077" h="192413">
                    <a:moveTo>
                      <a:pt x="124644" y="6553"/>
                    </a:moveTo>
                    <a:cubicBezTo>
                      <a:pt x="122739" y="7505"/>
                      <a:pt x="121786" y="9410"/>
                      <a:pt x="119881" y="10363"/>
                    </a:cubicBezTo>
                    <a:cubicBezTo>
                      <a:pt x="117024" y="12268"/>
                      <a:pt x="124644" y="6553"/>
                      <a:pt x="121786" y="9410"/>
                    </a:cubicBezTo>
                    <a:cubicBezTo>
                      <a:pt x="120834" y="10363"/>
                      <a:pt x="119881" y="11315"/>
                      <a:pt x="117976" y="12268"/>
                    </a:cubicBezTo>
                    <a:cubicBezTo>
                      <a:pt x="113214" y="16078"/>
                      <a:pt x="107499" y="19888"/>
                      <a:pt x="102736" y="23698"/>
                    </a:cubicBezTo>
                    <a:cubicBezTo>
                      <a:pt x="88449" y="34175"/>
                      <a:pt x="75114" y="44653"/>
                      <a:pt x="61779" y="55130"/>
                    </a:cubicBezTo>
                    <a:cubicBezTo>
                      <a:pt x="49396" y="65608"/>
                      <a:pt x="37014" y="76085"/>
                      <a:pt x="26536" y="88468"/>
                    </a:cubicBezTo>
                    <a:cubicBezTo>
                      <a:pt x="16059" y="100850"/>
                      <a:pt x="5581" y="115138"/>
                      <a:pt x="1771" y="131330"/>
                    </a:cubicBezTo>
                    <a:cubicBezTo>
                      <a:pt x="-2991" y="151333"/>
                      <a:pt x="1771" y="170383"/>
                      <a:pt x="17011" y="185623"/>
                    </a:cubicBezTo>
                    <a:cubicBezTo>
                      <a:pt x="25584" y="194195"/>
                      <a:pt x="41776" y="195148"/>
                      <a:pt x="50349" y="185623"/>
                    </a:cubicBezTo>
                    <a:cubicBezTo>
                      <a:pt x="58921" y="176098"/>
                      <a:pt x="59874" y="161810"/>
                      <a:pt x="50349" y="152285"/>
                    </a:cubicBezTo>
                    <a:cubicBezTo>
                      <a:pt x="49396" y="151333"/>
                      <a:pt x="46539" y="147523"/>
                      <a:pt x="49396" y="151333"/>
                    </a:cubicBezTo>
                    <a:cubicBezTo>
                      <a:pt x="52254" y="155143"/>
                      <a:pt x="49396" y="151333"/>
                      <a:pt x="48444" y="150380"/>
                    </a:cubicBezTo>
                    <a:cubicBezTo>
                      <a:pt x="48444" y="149428"/>
                      <a:pt x="47491" y="149428"/>
                      <a:pt x="47491" y="148475"/>
                    </a:cubicBezTo>
                    <a:cubicBezTo>
                      <a:pt x="46539" y="146570"/>
                      <a:pt x="48444" y="146570"/>
                      <a:pt x="48444" y="151333"/>
                    </a:cubicBezTo>
                    <a:cubicBezTo>
                      <a:pt x="48444" y="150380"/>
                      <a:pt x="47491" y="148475"/>
                      <a:pt x="47491" y="147523"/>
                    </a:cubicBezTo>
                    <a:cubicBezTo>
                      <a:pt x="46539" y="144665"/>
                      <a:pt x="47491" y="154190"/>
                      <a:pt x="47491" y="149428"/>
                    </a:cubicBezTo>
                    <a:cubicBezTo>
                      <a:pt x="47491" y="148475"/>
                      <a:pt x="47491" y="147523"/>
                      <a:pt x="47491" y="145618"/>
                    </a:cubicBezTo>
                    <a:cubicBezTo>
                      <a:pt x="47491" y="140855"/>
                      <a:pt x="46539" y="147523"/>
                      <a:pt x="47491" y="147523"/>
                    </a:cubicBezTo>
                    <a:cubicBezTo>
                      <a:pt x="47491" y="146570"/>
                      <a:pt x="48444" y="144665"/>
                      <a:pt x="48444" y="143713"/>
                    </a:cubicBezTo>
                    <a:cubicBezTo>
                      <a:pt x="48444" y="142760"/>
                      <a:pt x="49396" y="140855"/>
                      <a:pt x="49396" y="139903"/>
                    </a:cubicBezTo>
                    <a:cubicBezTo>
                      <a:pt x="50349" y="137045"/>
                      <a:pt x="46539" y="145618"/>
                      <a:pt x="49396" y="139903"/>
                    </a:cubicBezTo>
                    <a:cubicBezTo>
                      <a:pt x="51301" y="137045"/>
                      <a:pt x="52254" y="134188"/>
                      <a:pt x="54159" y="132283"/>
                    </a:cubicBezTo>
                    <a:cubicBezTo>
                      <a:pt x="55111" y="131330"/>
                      <a:pt x="56064" y="129425"/>
                      <a:pt x="57016" y="128473"/>
                    </a:cubicBezTo>
                    <a:cubicBezTo>
                      <a:pt x="57969" y="127520"/>
                      <a:pt x="60826" y="123710"/>
                      <a:pt x="57969" y="126568"/>
                    </a:cubicBezTo>
                    <a:cubicBezTo>
                      <a:pt x="55111" y="129425"/>
                      <a:pt x="58921" y="125615"/>
                      <a:pt x="59874" y="124663"/>
                    </a:cubicBezTo>
                    <a:cubicBezTo>
                      <a:pt x="60826" y="122758"/>
                      <a:pt x="62731" y="121805"/>
                      <a:pt x="63684" y="119900"/>
                    </a:cubicBezTo>
                    <a:cubicBezTo>
                      <a:pt x="74161" y="108470"/>
                      <a:pt x="85591" y="97993"/>
                      <a:pt x="97021" y="88468"/>
                    </a:cubicBezTo>
                    <a:cubicBezTo>
                      <a:pt x="99879" y="86563"/>
                      <a:pt x="102736" y="83705"/>
                      <a:pt x="105594" y="81800"/>
                    </a:cubicBezTo>
                    <a:cubicBezTo>
                      <a:pt x="106546" y="81800"/>
                      <a:pt x="106546" y="80848"/>
                      <a:pt x="107499" y="80848"/>
                    </a:cubicBezTo>
                    <a:cubicBezTo>
                      <a:pt x="110356" y="78943"/>
                      <a:pt x="103689" y="83705"/>
                      <a:pt x="106546" y="81800"/>
                    </a:cubicBezTo>
                    <a:cubicBezTo>
                      <a:pt x="108451" y="80848"/>
                      <a:pt x="109404" y="78943"/>
                      <a:pt x="111309" y="77990"/>
                    </a:cubicBezTo>
                    <a:cubicBezTo>
                      <a:pt x="117024" y="74180"/>
                      <a:pt x="122739" y="69418"/>
                      <a:pt x="128454" y="65608"/>
                    </a:cubicBezTo>
                    <a:cubicBezTo>
                      <a:pt x="138931" y="57988"/>
                      <a:pt x="149409" y="50368"/>
                      <a:pt x="158934" y="41795"/>
                    </a:cubicBezTo>
                    <a:cubicBezTo>
                      <a:pt x="168459" y="33223"/>
                      <a:pt x="168459" y="16078"/>
                      <a:pt x="158934" y="8458"/>
                    </a:cubicBezTo>
                    <a:cubicBezTo>
                      <a:pt x="147504" y="-2972"/>
                      <a:pt x="134169" y="-2020"/>
                      <a:pt x="124644" y="6553"/>
                    </a:cubicBezTo>
                    <a:lnTo>
                      <a:pt x="124644" y="65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4" name="Freeform: Shape 143">
                <a:extLst>
                  <a:ext uri="{FF2B5EF4-FFF2-40B4-BE49-F238E27FC236}">
                    <a16:creationId xmlns:a16="http://schemas.microsoft.com/office/drawing/2014/main" id="{E24570E4-FEAF-48B0-A6A2-C9BC6CCB2049}"/>
                  </a:ext>
                </a:extLst>
              </p:cNvPr>
              <p:cNvSpPr/>
              <p:nvPr/>
            </p:nvSpPr>
            <p:spPr>
              <a:xfrm>
                <a:off x="5879782" y="1824730"/>
                <a:ext cx="226812" cy="118728"/>
              </a:xfrm>
              <a:custGeom>
                <a:avLst/>
                <a:gdLst>
                  <a:gd name="connsiteX0" fmla="*/ 210502 w 226812"/>
                  <a:gd name="connsiteY0" fmla="*/ 71697 h 118728"/>
                  <a:gd name="connsiteX1" fmla="*/ 140970 w 226812"/>
                  <a:gd name="connsiteY1" fmla="*/ 51694 h 118728"/>
                  <a:gd name="connsiteX2" fmla="*/ 105727 w 226812"/>
                  <a:gd name="connsiteY2" fmla="*/ 54552 h 118728"/>
                  <a:gd name="connsiteX3" fmla="*/ 98108 w 226812"/>
                  <a:gd name="connsiteY3" fmla="*/ 53599 h 118728"/>
                  <a:gd name="connsiteX4" fmla="*/ 94297 w 226812"/>
                  <a:gd name="connsiteY4" fmla="*/ 53599 h 118728"/>
                  <a:gd name="connsiteX5" fmla="*/ 90488 w 226812"/>
                  <a:gd name="connsiteY5" fmla="*/ 52647 h 118728"/>
                  <a:gd name="connsiteX6" fmla="*/ 89535 w 226812"/>
                  <a:gd name="connsiteY6" fmla="*/ 51694 h 118728"/>
                  <a:gd name="connsiteX7" fmla="*/ 88583 w 226812"/>
                  <a:gd name="connsiteY7" fmla="*/ 50741 h 118728"/>
                  <a:gd name="connsiteX8" fmla="*/ 82867 w 226812"/>
                  <a:gd name="connsiteY8" fmla="*/ 45979 h 118728"/>
                  <a:gd name="connsiteX9" fmla="*/ 80963 w 226812"/>
                  <a:gd name="connsiteY9" fmla="*/ 45027 h 118728"/>
                  <a:gd name="connsiteX10" fmla="*/ 78105 w 226812"/>
                  <a:gd name="connsiteY10" fmla="*/ 40264 h 118728"/>
                  <a:gd name="connsiteX11" fmla="*/ 72390 w 226812"/>
                  <a:gd name="connsiteY11" fmla="*/ 26929 h 118728"/>
                  <a:gd name="connsiteX12" fmla="*/ 23813 w 226812"/>
                  <a:gd name="connsiteY12" fmla="*/ 259 h 118728"/>
                  <a:gd name="connsiteX13" fmla="*/ 0 w 226812"/>
                  <a:gd name="connsiteY13" fmla="*/ 24072 h 118728"/>
                  <a:gd name="connsiteX14" fmla="*/ 23813 w 226812"/>
                  <a:gd name="connsiteY14" fmla="*/ 47884 h 118728"/>
                  <a:gd name="connsiteX15" fmla="*/ 31433 w 226812"/>
                  <a:gd name="connsiteY15" fmla="*/ 47884 h 118728"/>
                  <a:gd name="connsiteX16" fmla="*/ 32385 w 226812"/>
                  <a:gd name="connsiteY16" fmla="*/ 48837 h 118728"/>
                  <a:gd name="connsiteX17" fmla="*/ 30480 w 226812"/>
                  <a:gd name="connsiteY17" fmla="*/ 47884 h 118728"/>
                  <a:gd name="connsiteX18" fmla="*/ 28575 w 226812"/>
                  <a:gd name="connsiteY18" fmla="*/ 45979 h 118728"/>
                  <a:gd name="connsiteX19" fmla="*/ 28575 w 226812"/>
                  <a:gd name="connsiteY19" fmla="*/ 45979 h 118728"/>
                  <a:gd name="connsiteX20" fmla="*/ 30480 w 226812"/>
                  <a:gd name="connsiteY20" fmla="*/ 49789 h 118728"/>
                  <a:gd name="connsiteX21" fmla="*/ 30480 w 226812"/>
                  <a:gd name="connsiteY21" fmla="*/ 48837 h 118728"/>
                  <a:gd name="connsiteX22" fmla="*/ 35242 w 226812"/>
                  <a:gd name="connsiteY22" fmla="*/ 61219 h 118728"/>
                  <a:gd name="connsiteX23" fmla="*/ 76200 w 226812"/>
                  <a:gd name="connsiteY23" fmla="*/ 98366 h 118728"/>
                  <a:gd name="connsiteX24" fmla="*/ 100965 w 226812"/>
                  <a:gd name="connsiteY24" fmla="*/ 102177 h 118728"/>
                  <a:gd name="connsiteX25" fmla="*/ 135255 w 226812"/>
                  <a:gd name="connsiteY25" fmla="*/ 100272 h 118728"/>
                  <a:gd name="connsiteX26" fmla="*/ 196215 w 226812"/>
                  <a:gd name="connsiteY26" fmla="*/ 118369 h 118728"/>
                  <a:gd name="connsiteX27" fmla="*/ 225742 w 226812"/>
                  <a:gd name="connsiteY27" fmla="*/ 102177 h 118728"/>
                  <a:gd name="connsiteX28" fmla="*/ 210502 w 226812"/>
                  <a:gd name="connsiteY28" fmla="*/ 71697 h 118728"/>
                  <a:gd name="connsiteX29" fmla="*/ 210502 w 226812"/>
                  <a:gd name="connsiteY29" fmla="*/ 71697 h 11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12" h="118728">
                    <a:moveTo>
                      <a:pt x="210502" y="71697"/>
                    </a:moveTo>
                    <a:cubicBezTo>
                      <a:pt x="186690" y="66934"/>
                      <a:pt x="166688" y="50741"/>
                      <a:pt x="140970" y="51694"/>
                    </a:cubicBezTo>
                    <a:cubicBezTo>
                      <a:pt x="129540" y="51694"/>
                      <a:pt x="118110" y="55504"/>
                      <a:pt x="105727" y="54552"/>
                    </a:cubicBezTo>
                    <a:cubicBezTo>
                      <a:pt x="102870" y="54552"/>
                      <a:pt x="100965" y="53599"/>
                      <a:pt x="98108" y="53599"/>
                    </a:cubicBezTo>
                    <a:cubicBezTo>
                      <a:pt x="97155" y="53599"/>
                      <a:pt x="90488" y="52647"/>
                      <a:pt x="94297" y="53599"/>
                    </a:cubicBezTo>
                    <a:cubicBezTo>
                      <a:pt x="98108" y="54552"/>
                      <a:pt x="85725" y="50741"/>
                      <a:pt x="90488" y="52647"/>
                    </a:cubicBezTo>
                    <a:cubicBezTo>
                      <a:pt x="94297" y="54552"/>
                      <a:pt x="90488" y="51694"/>
                      <a:pt x="89535" y="51694"/>
                    </a:cubicBezTo>
                    <a:cubicBezTo>
                      <a:pt x="85725" y="49789"/>
                      <a:pt x="92392" y="54552"/>
                      <a:pt x="88583" y="50741"/>
                    </a:cubicBezTo>
                    <a:cubicBezTo>
                      <a:pt x="86677" y="48837"/>
                      <a:pt x="84772" y="47884"/>
                      <a:pt x="82867" y="45979"/>
                    </a:cubicBezTo>
                    <a:cubicBezTo>
                      <a:pt x="80963" y="44074"/>
                      <a:pt x="78105" y="41216"/>
                      <a:pt x="80963" y="45027"/>
                    </a:cubicBezTo>
                    <a:cubicBezTo>
                      <a:pt x="80010" y="43122"/>
                      <a:pt x="75247" y="34549"/>
                      <a:pt x="78105" y="40264"/>
                    </a:cubicBezTo>
                    <a:cubicBezTo>
                      <a:pt x="76200" y="35502"/>
                      <a:pt x="74295" y="31691"/>
                      <a:pt x="72390" y="26929"/>
                    </a:cubicBezTo>
                    <a:cubicBezTo>
                      <a:pt x="63817" y="6927"/>
                      <a:pt x="44767" y="-1646"/>
                      <a:pt x="23813" y="259"/>
                    </a:cubicBezTo>
                    <a:cubicBezTo>
                      <a:pt x="11430" y="1212"/>
                      <a:pt x="0" y="10737"/>
                      <a:pt x="0" y="24072"/>
                    </a:cubicBezTo>
                    <a:cubicBezTo>
                      <a:pt x="0" y="36454"/>
                      <a:pt x="10477" y="48837"/>
                      <a:pt x="23813" y="47884"/>
                    </a:cubicBezTo>
                    <a:cubicBezTo>
                      <a:pt x="26670" y="47884"/>
                      <a:pt x="28575" y="47884"/>
                      <a:pt x="31433" y="47884"/>
                    </a:cubicBezTo>
                    <a:cubicBezTo>
                      <a:pt x="26670" y="47884"/>
                      <a:pt x="31433" y="47884"/>
                      <a:pt x="32385" y="48837"/>
                    </a:cubicBezTo>
                    <a:cubicBezTo>
                      <a:pt x="29527" y="47884"/>
                      <a:pt x="28575" y="46932"/>
                      <a:pt x="30480" y="47884"/>
                    </a:cubicBezTo>
                    <a:cubicBezTo>
                      <a:pt x="32385" y="48837"/>
                      <a:pt x="31433" y="48837"/>
                      <a:pt x="28575" y="45979"/>
                    </a:cubicBezTo>
                    <a:cubicBezTo>
                      <a:pt x="31433" y="48837"/>
                      <a:pt x="26670" y="41216"/>
                      <a:pt x="28575" y="45979"/>
                    </a:cubicBezTo>
                    <a:cubicBezTo>
                      <a:pt x="29527" y="46932"/>
                      <a:pt x="29527" y="48837"/>
                      <a:pt x="30480" y="49789"/>
                    </a:cubicBezTo>
                    <a:cubicBezTo>
                      <a:pt x="29527" y="47884"/>
                      <a:pt x="28575" y="45979"/>
                      <a:pt x="30480" y="48837"/>
                    </a:cubicBezTo>
                    <a:cubicBezTo>
                      <a:pt x="32385" y="52647"/>
                      <a:pt x="33338" y="57409"/>
                      <a:pt x="35242" y="61219"/>
                    </a:cubicBezTo>
                    <a:cubicBezTo>
                      <a:pt x="42863" y="77412"/>
                      <a:pt x="59055" y="92652"/>
                      <a:pt x="76200" y="98366"/>
                    </a:cubicBezTo>
                    <a:cubicBezTo>
                      <a:pt x="83820" y="101224"/>
                      <a:pt x="93345" y="101224"/>
                      <a:pt x="100965" y="102177"/>
                    </a:cubicBezTo>
                    <a:cubicBezTo>
                      <a:pt x="112395" y="104082"/>
                      <a:pt x="123825" y="101224"/>
                      <a:pt x="135255" y="100272"/>
                    </a:cubicBezTo>
                    <a:cubicBezTo>
                      <a:pt x="156210" y="98366"/>
                      <a:pt x="174308" y="114559"/>
                      <a:pt x="196215" y="118369"/>
                    </a:cubicBezTo>
                    <a:cubicBezTo>
                      <a:pt x="208597" y="120274"/>
                      <a:pt x="221933" y="114559"/>
                      <a:pt x="225742" y="102177"/>
                    </a:cubicBezTo>
                    <a:cubicBezTo>
                      <a:pt x="229552" y="88841"/>
                      <a:pt x="222885" y="73602"/>
                      <a:pt x="210502" y="71697"/>
                    </a:cubicBezTo>
                    <a:lnTo>
                      <a:pt x="210502" y="716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5" name="Freeform: Shape 144">
                <a:extLst>
                  <a:ext uri="{FF2B5EF4-FFF2-40B4-BE49-F238E27FC236}">
                    <a16:creationId xmlns:a16="http://schemas.microsoft.com/office/drawing/2014/main" id="{EDAF76EF-B84F-4BCF-BBBB-3EB69737BF67}"/>
                  </a:ext>
                </a:extLst>
              </p:cNvPr>
              <p:cNvSpPr/>
              <p:nvPr/>
            </p:nvSpPr>
            <p:spPr>
              <a:xfrm>
                <a:off x="4115365" y="1969317"/>
                <a:ext cx="1023423" cy="4190500"/>
              </a:xfrm>
              <a:custGeom>
                <a:avLst/>
                <a:gdLst>
                  <a:gd name="connsiteX0" fmla="*/ 84207 w 1023423"/>
                  <a:gd name="connsiteY0" fmla="*/ 4072390 h 4190500"/>
                  <a:gd name="connsiteX1" fmla="*/ 118497 w 1023423"/>
                  <a:gd name="connsiteY1" fmla="*/ 3837123 h 4190500"/>
                  <a:gd name="connsiteX2" fmla="*/ 73730 w 1023423"/>
                  <a:gd name="connsiteY2" fmla="*/ 3824740 h 4190500"/>
                  <a:gd name="connsiteX3" fmla="*/ 28010 w 1023423"/>
                  <a:gd name="connsiteY3" fmla="*/ 3943803 h 4190500"/>
                  <a:gd name="connsiteX4" fmla="*/ 387 w 1023423"/>
                  <a:gd name="connsiteY4" fmla="*/ 4080963 h 4190500"/>
                  <a:gd name="connsiteX5" fmla="*/ 48012 w 1023423"/>
                  <a:gd name="connsiteY5" fmla="*/ 4080963 h 4190500"/>
                  <a:gd name="connsiteX6" fmla="*/ 67062 w 1023423"/>
                  <a:gd name="connsiteY6" fmla="*/ 3972378 h 4190500"/>
                  <a:gd name="connsiteX7" fmla="*/ 19437 w 1023423"/>
                  <a:gd name="connsiteY7" fmla="*/ 3972378 h 4190500"/>
                  <a:gd name="connsiteX8" fmla="*/ 19437 w 1023423"/>
                  <a:gd name="connsiteY8" fmla="*/ 4167640 h 4190500"/>
                  <a:gd name="connsiteX9" fmla="*/ 67062 w 1023423"/>
                  <a:gd name="connsiteY9" fmla="*/ 4167640 h 4190500"/>
                  <a:gd name="connsiteX10" fmla="*/ 83255 w 1023423"/>
                  <a:gd name="connsiteY10" fmla="*/ 3942851 h 4190500"/>
                  <a:gd name="connsiteX11" fmla="*/ 133737 w 1023423"/>
                  <a:gd name="connsiteY11" fmla="*/ 3759018 h 4190500"/>
                  <a:gd name="connsiteX12" fmla="*/ 219462 w 1023423"/>
                  <a:gd name="connsiteY12" fmla="*/ 3558040 h 4190500"/>
                  <a:gd name="connsiteX13" fmla="*/ 296615 w 1023423"/>
                  <a:gd name="connsiteY13" fmla="*/ 3347538 h 4190500"/>
                  <a:gd name="connsiteX14" fmla="*/ 346145 w 1023423"/>
                  <a:gd name="connsiteY14" fmla="*/ 3129415 h 4190500"/>
                  <a:gd name="connsiteX15" fmla="*/ 354717 w 1023423"/>
                  <a:gd name="connsiteY15" fmla="*/ 3022735 h 4190500"/>
                  <a:gd name="connsiteX16" fmla="*/ 353765 w 1023423"/>
                  <a:gd name="connsiteY16" fmla="*/ 2913198 h 4190500"/>
                  <a:gd name="connsiteX17" fmla="*/ 373767 w 1023423"/>
                  <a:gd name="connsiteY17" fmla="*/ 2813185 h 4190500"/>
                  <a:gd name="connsiteX18" fmla="*/ 374720 w 1023423"/>
                  <a:gd name="connsiteY18" fmla="*/ 2702695 h 4190500"/>
                  <a:gd name="connsiteX19" fmla="*/ 413772 w 1023423"/>
                  <a:gd name="connsiteY19" fmla="*/ 2602683 h 4190500"/>
                  <a:gd name="connsiteX20" fmla="*/ 424250 w 1023423"/>
                  <a:gd name="connsiteY20" fmla="*/ 2552201 h 4190500"/>
                  <a:gd name="connsiteX21" fmla="*/ 446157 w 1023423"/>
                  <a:gd name="connsiteY21" fmla="*/ 2508385 h 4190500"/>
                  <a:gd name="connsiteX22" fmla="*/ 484257 w 1023423"/>
                  <a:gd name="connsiteY22" fmla="*/ 2415040 h 4190500"/>
                  <a:gd name="connsiteX23" fmla="*/ 497592 w 1023423"/>
                  <a:gd name="connsiteY23" fmla="*/ 2371226 h 4190500"/>
                  <a:gd name="connsiteX24" fmla="*/ 501402 w 1023423"/>
                  <a:gd name="connsiteY24" fmla="*/ 2322648 h 4190500"/>
                  <a:gd name="connsiteX25" fmla="*/ 546170 w 1023423"/>
                  <a:gd name="connsiteY25" fmla="*/ 2236923 h 4190500"/>
                  <a:gd name="connsiteX26" fmla="*/ 585222 w 1023423"/>
                  <a:gd name="connsiteY26" fmla="*/ 2136910 h 4190500"/>
                  <a:gd name="connsiteX27" fmla="*/ 640467 w 1023423"/>
                  <a:gd name="connsiteY27" fmla="*/ 1929265 h 4190500"/>
                  <a:gd name="connsiteX28" fmla="*/ 696665 w 1023423"/>
                  <a:gd name="connsiteY28" fmla="*/ 1723525 h 4190500"/>
                  <a:gd name="connsiteX29" fmla="*/ 780485 w 1023423"/>
                  <a:gd name="connsiteY29" fmla="*/ 1539693 h 4190500"/>
                  <a:gd name="connsiteX30" fmla="*/ 814775 w 1023423"/>
                  <a:gd name="connsiteY30" fmla="*/ 1441585 h 4190500"/>
                  <a:gd name="connsiteX31" fmla="*/ 826205 w 1023423"/>
                  <a:gd name="connsiteY31" fmla="*/ 1340620 h 4190500"/>
                  <a:gd name="connsiteX32" fmla="*/ 858590 w 1023423"/>
                  <a:gd name="connsiteY32" fmla="*/ 1119640 h 4190500"/>
                  <a:gd name="connsiteX33" fmla="*/ 896690 w 1023423"/>
                  <a:gd name="connsiteY33" fmla="*/ 907233 h 4190500"/>
                  <a:gd name="connsiteX34" fmla="*/ 919550 w 1023423"/>
                  <a:gd name="connsiteY34" fmla="*/ 811983 h 4190500"/>
                  <a:gd name="connsiteX35" fmla="*/ 941457 w 1023423"/>
                  <a:gd name="connsiteY35" fmla="*/ 708160 h 4190500"/>
                  <a:gd name="connsiteX36" fmla="*/ 951935 w 1023423"/>
                  <a:gd name="connsiteY36" fmla="*/ 600528 h 4190500"/>
                  <a:gd name="connsiteX37" fmla="*/ 981462 w 1023423"/>
                  <a:gd name="connsiteY37" fmla="*/ 502420 h 4190500"/>
                  <a:gd name="connsiteX38" fmla="*/ 981462 w 1023423"/>
                  <a:gd name="connsiteY38" fmla="*/ 290965 h 4190500"/>
                  <a:gd name="connsiteX39" fmla="*/ 994797 w 1023423"/>
                  <a:gd name="connsiteY39" fmla="*/ 190953 h 4190500"/>
                  <a:gd name="connsiteX40" fmla="*/ 1004322 w 1023423"/>
                  <a:gd name="connsiteY40" fmla="*/ 109038 h 4190500"/>
                  <a:gd name="connsiteX41" fmla="*/ 1015752 w 1023423"/>
                  <a:gd name="connsiteY41" fmla="*/ 39505 h 4190500"/>
                  <a:gd name="connsiteX42" fmla="*/ 982415 w 1023423"/>
                  <a:gd name="connsiteY42" fmla="*/ 6168 h 4190500"/>
                  <a:gd name="connsiteX43" fmla="*/ 953840 w 1023423"/>
                  <a:gd name="connsiteY43" fmla="*/ 159520 h 4190500"/>
                  <a:gd name="connsiteX44" fmla="*/ 935742 w 1023423"/>
                  <a:gd name="connsiteY44" fmla="*/ 250960 h 4190500"/>
                  <a:gd name="connsiteX45" fmla="*/ 938600 w 1023423"/>
                  <a:gd name="connsiteY45" fmla="*/ 357640 h 4190500"/>
                  <a:gd name="connsiteX46" fmla="*/ 941457 w 1023423"/>
                  <a:gd name="connsiteY46" fmla="*/ 463368 h 4190500"/>
                  <a:gd name="connsiteX47" fmla="*/ 911930 w 1023423"/>
                  <a:gd name="connsiteY47" fmla="*/ 565285 h 4190500"/>
                  <a:gd name="connsiteX48" fmla="*/ 899547 w 1023423"/>
                  <a:gd name="connsiteY48" fmla="*/ 671013 h 4190500"/>
                  <a:gd name="connsiteX49" fmla="*/ 877640 w 1023423"/>
                  <a:gd name="connsiteY49" fmla="*/ 777693 h 4190500"/>
                  <a:gd name="connsiteX50" fmla="*/ 857637 w 1023423"/>
                  <a:gd name="connsiteY50" fmla="*/ 877705 h 4190500"/>
                  <a:gd name="connsiteX51" fmla="*/ 831920 w 1023423"/>
                  <a:gd name="connsiteY51" fmla="*/ 972003 h 4190500"/>
                  <a:gd name="connsiteX52" fmla="*/ 797630 w 1023423"/>
                  <a:gd name="connsiteY52" fmla="*/ 1197745 h 4190500"/>
                  <a:gd name="connsiteX53" fmla="*/ 782390 w 1023423"/>
                  <a:gd name="connsiteY53" fmla="*/ 1312045 h 4190500"/>
                  <a:gd name="connsiteX54" fmla="*/ 773817 w 1023423"/>
                  <a:gd name="connsiteY54" fmla="*/ 1413963 h 4190500"/>
                  <a:gd name="connsiteX55" fmla="*/ 701427 w 1023423"/>
                  <a:gd name="connsiteY55" fmla="*/ 1606368 h 4190500"/>
                  <a:gd name="connsiteX56" fmla="*/ 620465 w 1023423"/>
                  <a:gd name="connsiteY56" fmla="*/ 1802583 h 4190500"/>
                  <a:gd name="connsiteX57" fmla="*/ 573792 w 1023423"/>
                  <a:gd name="connsiteY57" fmla="*/ 2014990 h 4190500"/>
                  <a:gd name="connsiteX58" fmla="*/ 503307 w 1023423"/>
                  <a:gd name="connsiteY58" fmla="*/ 2222635 h 4190500"/>
                  <a:gd name="connsiteX59" fmla="*/ 458540 w 1023423"/>
                  <a:gd name="connsiteY59" fmla="*/ 2306455 h 4190500"/>
                  <a:gd name="connsiteX60" fmla="*/ 453777 w 1023423"/>
                  <a:gd name="connsiteY60" fmla="*/ 2352176 h 4190500"/>
                  <a:gd name="connsiteX61" fmla="*/ 440442 w 1023423"/>
                  <a:gd name="connsiteY61" fmla="*/ 2402658 h 4190500"/>
                  <a:gd name="connsiteX62" fmla="*/ 400437 w 1023423"/>
                  <a:gd name="connsiteY62" fmla="*/ 2496003 h 4190500"/>
                  <a:gd name="connsiteX63" fmla="*/ 369957 w 1023423"/>
                  <a:gd name="connsiteY63" fmla="*/ 2591253 h 4190500"/>
                  <a:gd name="connsiteX64" fmla="*/ 330905 w 1023423"/>
                  <a:gd name="connsiteY64" fmla="*/ 2691265 h 4190500"/>
                  <a:gd name="connsiteX65" fmla="*/ 329000 w 1023423"/>
                  <a:gd name="connsiteY65" fmla="*/ 2802708 h 4190500"/>
                  <a:gd name="connsiteX66" fmla="*/ 308997 w 1023423"/>
                  <a:gd name="connsiteY66" fmla="*/ 2902720 h 4190500"/>
                  <a:gd name="connsiteX67" fmla="*/ 308997 w 1023423"/>
                  <a:gd name="connsiteY67" fmla="*/ 3012258 h 4190500"/>
                  <a:gd name="connsiteX68" fmla="*/ 280422 w 1023423"/>
                  <a:gd name="connsiteY68" fmla="*/ 3235143 h 4190500"/>
                  <a:gd name="connsiteX69" fmla="*/ 212795 w 1023423"/>
                  <a:gd name="connsiteY69" fmla="*/ 3448503 h 4190500"/>
                  <a:gd name="connsiteX70" fmla="*/ 128975 w 1023423"/>
                  <a:gd name="connsiteY70" fmla="*/ 3659958 h 4190500"/>
                  <a:gd name="connsiteX71" fmla="*/ 51822 w 1023423"/>
                  <a:gd name="connsiteY71" fmla="*/ 3849506 h 4190500"/>
                  <a:gd name="connsiteX72" fmla="*/ 26105 w 1023423"/>
                  <a:gd name="connsiteY72" fmla="*/ 4057151 h 4190500"/>
                  <a:gd name="connsiteX73" fmla="*/ 20390 w 1023423"/>
                  <a:gd name="connsiteY73" fmla="*/ 4170498 h 4190500"/>
                  <a:gd name="connsiteX74" fmla="*/ 68015 w 1023423"/>
                  <a:gd name="connsiteY74" fmla="*/ 4170498 h 4190500"/>
                  <a:gd name="connsiteX75" fmla="*/ 68015 w 1023423"/>
                  <a:gd name="connsiteY75" fmla="*/ 3975235 h 4190500"/>
                  <a:gd name="connsiteX76" fmla="*/ 20390 w 1023423"/>
                  <a:gd name="connsiteY76" fmla="*/ 3975235 h 4190500"/>
                  <a:gd name="connsiteX77" fmla="*/ 1340 w 1023423"/>
                  <a:gd name="connsiteY77" fmla="*/ 4083820 h 4190500"/>
                  <a:gd name="connsiteX78" fmla="*/ 48965 w 1023423"/>
                  <a:gd name="connsiteY78" fmla="*/ 4083820 h 4190500"/>
                  <a:gd name="connsiteX79" fmla="*/ 80397 w 1023423"/>
                  <a:gd name="connsiteY79" fmla="*/ 3948565 h 4190500"/>
                  <a:gd name="connsiteX80" fmla="*/ 122307 w 1023423"/>
                  <a:gd name="connsiteY80" fmla="*/ 3828551 h 4190500"/>
                  <a:gd name="connsiteX81" fmla="*/ 77540 w 1023423"/>
                  <a:gd name="connsiteY81" fmla="*/ 3816168 h 4190500"/>
                  <a:gd name="connsiteX82" fmla="*/ 36582 w 1023423"/>
                  <a:gd name="connsiteY82" fmla="*/ 4075248 h 4190500"/>
                  <a:gd name="connsiteX83" fmla="*/ 84207 w 1023423"/>
                  <a:gd name="connsiteY83" fmla="*/ 4072390 h 4190500"/>
                  <a:gd name="connsiteX84" fmla="*/ 84207 w 1023423"/>
                  <a:gd name="connsiteY84" fmla="*/ 4072390 h 4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23423" h="4190500">
                    <a:moveTo>
                      <a:pt x="84207" y="4072390"/>
                    </a:moveTo>
                    <a:cubicBezTo>
                      <a:pt x="85160" y="3995238"/>
                      <a:pt x="77540" y="3905703"/>
                      <a:pt x="118497" y="3837123"/>
                    </a:cubicBezTo>
                    <a:cubicBezTo>
                      <a:pt x="103257" y="3833313"/>
                      <a:pt x="88970" y="3829503"/>
                      <a:pt x="73730" y="3824740"/>
                    </a:cubicBezTo>
                    <a:cubicBezTo>
                      <a:pt x="75635" y="3868556"/>
                      <a:pt x="43250" y="3904751"/>
                      <a:pt x="28010" y="3943803"/>
                    </a:cubicBezTo>
                    <a:cubicBezTo>
                      <a:pt x="10865" y="3985713"/>
                      <a:pt x="-2470" y="4035243"/>
                      <a:pt x="387" y="4080963"/>
                    </a:cubicBezTo>
                    <a:cubicBezTo>
                      <a:pt x="2292" y="4111443"/>
                      <a:pt x="49917" y="4111443"/>
                      <a:pt x="48012" y="4080963"/>
                    </a:cubicBezTo>
                    <a:cubicBezTo>
                      <a:pt x="46107" y="4043815"/>
                      <a:pt x="64205" y="4009526"/>
                      <a:pt x="67062" y="3972378"/>
                    </a:cubicBezTo>
                    <a:cubicBezTo>
                      <a:pt x="50870" y="3972378"/>
                      <a:pt x="35630" y="3972378"/>
                      <a:pt x="19437" y="3972378"/>
                    </a:cubicBezTo>
                    <a:cubicBezTo>
                      <a:pt x="17532" y="4037148"/>
                      <a:pt x="19437" y="4102870"/>
                      <a:pt x="19437" y="4167640"/>
                    </a:cubicBezTo>
                    <a:cubicBezTo>
                      <a:pt x="19437" y="4198121"/>
                      <a:pt x="67062" y="4198121"/>
                      <a:pt x="67062" y="4167640"/>
                    </a:cubicBezTo>
                    <a:cubicBezTo>
                      <a:pt x="67062" y="4092393"/>
                      <a:pt x="76587" y="4018098"/>
                      <a:pt x="83255" y="3942851"/>
                    </a:cubicBezTo>
                    <a:cubicBezTo>
                      <a:pt x="88970" y="3878081"/>
                      <a:pt x="105162" y="3817120"/>
                      <a:pt x="133737" y="3759018"/>
                    </a:cubicBezTo>
                    <a:cubicBezTo>
                      <a:pt x="166122" y="3693295"/>
                      <a:pt x="193745" y="3625668"/>
                      <a:pt x="219462" y="3558040"/>
                    </a:cubicBezTo>
                    <a:cubicBezTo>
                      <a:pt x="246132" y="3488508"/>
                      <a:pt x="274707" y="3418976"/>
                      <a:pt x="296615" y="3347538"/>
                    </a:cubicBezTo>
                    <a:cubicBezTo>
                      <a:pt x="319475" y="3276101"/>
                      <a:pt x="335667" y="3203710"/>
                      <a:pt x="346145" y="3129415"/>
                    </a:cubicBezTo>
                    <a:cubicBezTo>
                      <a:pt x="350907" y="3094173"/>
                      <a:pt x="353765" y="3057978"/>
                      <a:pt x="354717" y="3022735"/>
                    </a:cubicBezTo>
                    <a:cubicBezTo>
                      <a:pt x="355670" y="2986540"/>
                      <a:pt x="351860" y="2949393"/>
                      <a:pt x="353765" y="2913198"/>
                    </a:cubicBezTo>
                    <a:cubicBezTo>
                      <a:pt x="355670" y="2878908"/>
                      <a:pt x="370910" y="2847476"/>
                      <a:pt x="373767" y="2813185"/>
                    </a:cubicBezTo>
                    <a:cubicBezTo>
                      <a:pt x="377577" y="2776990"/>
                      <a:pt x="366147" y="2738890"/>
                      <a:pt x="374720" y="2702695"/>
                    </a:cubicBezTo>
                    <a:cubicBezTo>
                      <a:pt x="383292" y="2667453"/>
                      <a:pt x="404247" y="2636973"/>
                      <a:pt x="413772" y="2602683"/>
                    </a:cubicBezTo>
                    <a:cubicBezTo>
                      <a:pt x="417582" y="2586490"/>
                      <a:pt x="419487" y="2569345"/>
                      <a:pt x="424250" y="2552201"/>
                    </a:cubicBezTo>
                    <a:cubicBezTo>
                      <a:pt x="429012" y="2536008"/>
                      <a:pt x="437585" y="2522673"/>
                      <a:pt x="446157" y="2508385"/>
                    </a:cubicBezTo>
                    <a:cubicBezTo>
                      <a:pt x="463302" y="2478858"/>
                      <a:pt x="472827" y="2446473"/>
                      <a:pt x="484257" y="2415040"/>
                    </a:cubicBezTo>
                    <a:cubicBezTo>
                      <a:pt x="489020" y="2400753"/>
                      <a:pt x="494735" y="2386465"/>
                      <a:pt x="497592" y="2371226"/>
                    </a:cubicBezTo>
                    <a:cubicBezTo>
                      <a:pt x="500450" y="2355033"/>
                      <a:pt x="497592" y="2337888"/>
                      <a:pt x="501402" y="2322648"/>
                    </a:cubicBezTo>
                    <a:cubicBezTo>
                      <a:pt x="508070" y="2292168"/>
                      <a:pt x="533787" y="2265498"/>
                      <a:pt x="546170" y="2236923"/>
                    </a:cubicBezTo>
                    <a:cubicBezTo>
                      <a:pt x="560457" y="2204538"/>
                      <a:pt x="573792" y="2171201"/>
                      <a:pt x="585222" y="2136910"/>
                    </a:cubicBezTo>
                    <a:cubicBezTo>
                      <a:pt x="608082" y="2069283"/>
                      <a:pt x="625227" y="1998798"/>
                      <a:pt x="640467" y="1929265"/>
                    </a:cubicBezTo>
                    <a:cubicBezTo>
                      <a:pt x="655707" y="1858780"/>
                      <a:pt x="666185" y="1789248"/>
                      <a:pt x="696665" y="1723525"/>
                    </a:cubicBezTo>
                    <a:cubicBezTo>
                      <a:pt x="724287" y="1662565"/>
                      <a:pt x="754767" y="1602558"/>
                      <a:pt x="780485" y="1539693"/>
                    </a:cubicBezTo>
                    <a:cubicBezTo>
                      <a:pt x="793820" y="1507308"/>
                      <a:pt x="806202" y="1474923"/>
                      <a:pt x="814775" y="1441585"/>
                    </a:cubicBezTo>
                    <a:cubicBezTo>
                      <a:pt x="823347" y="1408248"/>
                      <a:pt x="824300" y="1374910"/>
                      <a:pt x="826205" y="1340620"/>
                    </a:cubicBezTo>
                    <a:cubicBezTo>
                      <a:pt x="830015" y="1266325"/>
                      <a:pt x="846207" y="1192983"/>
                      <a:pt x="858590" y="1119640"/>
                    </a:cubicBezTo>
                    <a:cubicBezTo>
                      <a:pt x="870972" y="1049155"/>
                      <a:pt x="870972" y="974860"/>
                      <a:pt x="896690" y="907233"/>
                    </a:cubicBezTo>
                    <a:cubicBezTo>
                      <a:pt x="908120" y="875800"/>
                      <a:pt x="914787" y="844368"/>
                      <a:pt x="919550" y="811983"/>
                    </a:cubicBezTo>
                    <a:cubicBezTo>
                      <a:pt x="925265" y="776740"/>
                      <a:pt x="934790" y="743403"/>
                      <a:pt x="941457" y="708160"/>
                    </a:cubicBezTo>
                    <a:cubicBezTo>
                      <a:pt x="948125" y="672918"/>
                      <a:pt x="946220" y="635770"/>
                      <a:pt x="951935" y="600528"/>
                    </a:cubicBezTo>
                    <a:cubicBezTo>
                      <a:pt x="957650" y="566238"/>
                      <a:pt x="972890" y="535758"/>
                      <a:pt x="981462" y="502420"/>
                    </a:cubicBezTo>
                    <a:cubicBezTo>
                      <a:pt x="999560" y="433840"/>
                      <a:pt x="982415" y="360498"/>
                      <a:pt x="981462" y="290965"/>
                    </a:cubicBezTo>
                    <a:cubicBezTo>
                      <a:pt x="980510" y="256675"/>
                      <a:pt x="986225" y="224290"/>
                      <a:pt x="994797" y="190953"/>
                    </a:cubicBezTo>
                    <a:cubicBezTo>
                      <a:pt x="1001465" y="164283"/>
                      <a:pt x="1006227" y="137613"/>
                      <a:pt x="1004322" y="109038"/>
                    </a:cubicBezTo>
                    <a:cubicBezTo>
                      <a:pt x="1003370" y="86178"/>
                      <a:pt x="995750" y="55698"/>
                      <a:pt x="1015752" y="39505"/>
                    </a:cubicBezTo>
                    <a:cubicBezTo>
                      <a:pt x="1038612" y="19503"/>
                      <a:pt x="1005275" y="-13835"/>
                      <a:pt x="982415" y="6168"/>
                    </a:cubicBezTo>
                    <a:cubicBezTo>
                      <a:pt x="937647" y="44268"/>
                      <a:pt x="964317" y="109990"/>
                      <a:pt x="953840" y="159520"/>
                    </a:cubicBezTo>
                    <a:cubicBezTo>
                      <a:pt x="947172" y="190000"/>
                      <a:pt x="937647" y="219528"/>
                      <a:pt x="935742" y="250960"/>
                    </a:cubicBezTo>
                    <a:cubicBezTo>
                      <a:pt x="932885" y="286203"/>
                      <a:pt x="935742" y="322398"/>
                      <a:pt x="938600" y="357640"/>
                    </a:cubicBezTo>
                    <a:cubicBezTo>
                      <a:pt x="941457" y="392883"/>
                      <a:pt x="944315" y="428125"/>
                      <a:pt x="941457" y="463368"/>
                    </a:cubicBezTo>
                    <a:cubicBezTo>
                      <a:pt x="938600" y="498610"/>
                      <a:pt x="921455" y="530995"/>
                      <a:pt x="911930" y="565285"/>
                    </a:cubicBezTo>
                    <a:cubicBezTo>
                      <a:pt x="902405" y="599575"/>
                      <a:pt x="903357" y="635770"/>
                      <a:pt x="899547" y="671013"/>
                    </a:cubicBezTo>
                    <a:cubicBezTo>
                      <a:pt x="896690" y="707208"/>
                      <a:pt x="883355" y="741498"/>
                      <a:pt x="877640" y="777693"/>
                    </a:cubicBezTo>
                    <a:cubicBezTo>
                      <a:pt x="871925" y="811030"/>
                      <a:pt x="869067" y="845320"/>
                      <a:pt x="857637" y="877705"/>
                    </a:cubicBezTo>
                    <a:cubicBezTo>
                      <a:pt x="846207" y="909138"/>
                      <a:pt x="834777" y="938665"/>
                      <a:pt x="831920" y="972003"/>
                    </a:cubicBezTo>
                    <a:cubicBezTo>
                      <a:pt x="825252" y="1048203"/>
                      <a:pt x="810965" y="1122498"/>
                      <a:pt x="797630" y="1197745"/>
                    </a:cubicBezTo>
                    <a:cubicBezTo>
                      <a:pt x="790962" y="1235845"/>
                      <a:pt x="785247" y="1273945"/>
                      <a:pt x="782390" y="1312045"/>
                    </a:cubicBezTo>
                    <a:cubicBezTo>
                      <a:pt x="779532" y="1346335"/>
                      <a:pt x="781437" y="1380625"/>
                      <a:pt x="773817" y="1413963"/>
                    </a:cubicBezTo>
                    <a:cubicBezTo>
                      <a:pt x="759530" y="1480638"/>
                      <a:pt x="730002" y="1544455"/>
                      <a:pt x="701427" y="1606368"/>
                    </a:cubicBezTo>
                    <a:cubicBezTo>
                      <a:pt x="671900" y="1670185"/>
                      <a:pt x="635705" y="1733050"/>
                      <a:pt x="620465" y="1802583"/>
                    </a:cubicBezTo>
                    <a:cubicBezTo>
                      <a:pt x="605225" y="1873068"/>
                      <a:pt x="591890" y="1944505"/>
                      <a:pt x="573792" y="2014990"/>
                    </a:cubicBezTo>
                    <a:cubicBezTo>
                      <a:pt x="555695" y="2085475"/>
                      <a:pt x="534740" y="2155960"/>
                      <a:pt x="503307" y="2222635"/>
                    </a:cubicBezTo>
                    <a:cubicBezTo>
                      <a:pt x="489972" y="2251210"/>
                      <a:pt x="468065" y="2275976"/>
                      <a:pt x="458540" y="2306455"/>
                    </a:cubicBezTo>
                    <a:cubicBezTo>
                      <a:pt x="454730" y="2321695"/>
                      <a:pt x="454730" y="2336935"/>
                      <a:pt x="453777" y="2352176"/>
                    </a:cubicBezTo>
                    <a:cubicBezTo>
                      <a:pt x="452825" y="2370273"/>
                      <a:pt x="446157" y="2385513"/>
                      <a:pt x="440442" y="2402658"/>
                    </a:cubicBezTo>
                    <a:cubicBezTo>
                      <a:pt x="429012" y="2435043"/>
                      <a:pt x="417582" y="2466476"/>
                      <a:pt x="400437" y="2496003"/>
                    </a:cubicBezTo>
                    <a:cubicBezTo>
                      <a:pt x="382340" y="2526483"/>
                      <a:pt x="378530" y="2556963"/>
                      <a:pt x="369957" y="2591253"/>
                    </a:cubicBezTo>
                    <a:cubicBezTo>
                      <a:pt x="361385" y="2626495"/>
                      <a:pt x="339477" y="2656976"/>
                      <a:pt x="330905" y="2691265"/>
                    </a:cubicBezTo>
                    <a:cubicBezTo>
                      <a:pt x="322332" y="2728413"/>
                      <a:pt x="329952" y="2765560"/>
                      <a:pt x="329000" y="2802708"/>
                    </a:cubicBezTo>
                    <a:cubicBezTo>
                      <a:pt x="328047" y="2836998"/>
                      <a:pt x="311855" y="2868430"/>
                      <a:pt x="308997" y="2902720"/>
                    </a:cubicBezTo>
                    <a:cubicBezTo>
                      <a:pt x="306140" y="2938915"/>
                      <a:pt x="309950" y="2975110"/>
                      <a:pt x="308997" y="3012258"/>
                    </a:cubicBezTo>
                    <a:cubicBezTo>
                      <a:pt x="308997" y="3087505"/>
                      <a:pt x="297567" y="3161801"/>
                      <a:pt x="280422" y="3235143"/>
                    </a:cubicBezTo>
                    <a:cubicBezTo>
                      <a:pt x="263277" y="3307533"/>
                      <a:pt x="239465" y="3378970"/>
                      <a:pt x="212795" y="3448503"/>
                    </a:cubicBezTo>
                    <a:cubicBezTo>
                      <a:pt x="186125" y="3518988"/>
                      <a:pt x="159455" y="3590426"/>
                      <a:pt x="128975" y="3659958"/>
                    </a:cubicBezTo>
                    <a:cubicBezTo>
                      <a:pt x="101352" y="3722823"/>
                      <a:pt x="68967" y="3782831"/>
                      <a:pt x="51822" y="3849506"/>
                    </a:cubicBezTo>
                    <a:cubicBezTo>
                      <a:pt x="34677" y="3917133"/>
                      <a:pt x="31820" y="3987618"/>
                      <a:pt x="26105" y="4057151"/>
                    </a:cubicBezTo>
                    <a:cubicBezTo>
                      <a:pt x="23247" y="4095251"/>
                      <a:pt x="20390" y="4132398"/>
                      <a:pt x="20390" y="4170498"/>
                    </a:cubicBezTo>
                    <a:cubicBezTo>
                      <a:pt x="36582" y="4170498"/>
                      <a:pt x="51822" y="4170498"/>
                      <a:pt x="68015" y="4170498"/>
                    </a:cubicBezTo>
                    <a:cubicBezTo>
                      <a:pt x="68015" y="4105728"/>
                      <a:pt x="67062" y="4040006"/>
                      <a:pt x="68015" y="3975235"/>
                    </a:cubicBezTo>
                    <a:cubicBezTo>
                      <a:pt x="68967" y="3944756"/>
                      <a:pt x="22295" y="3944756"/>
                      <a:pt x="20390" y="3975235"/>
                    </a:cubicBezTo>
                    <a:cubicBezTo>
                      <a:pt x="18485" y="4012383"/>
                      <a:pt x="-565" y="4045720"/>
                      <a:pt x="1340" y="4083820"/>
                    </a:cubicBezTo>
                    <a:cubicBezTo>
                      <a:pt x="17532" y="4083820"/>
                      <a:pt x="32772" y="4083820"/>
                      <a:pt x="48965" y="4083820"/>
                    </a:cubicBezTo>
                    <a:cubicBezTo>
                      <a:pt x="46107" y="4040006"/>
                      <a:pt x="61347" y="3987618"/>
                      <a:pt x="80397" y="3948565"/>
                    </a:cubicBezTo>
                    <a:cubicBezTo>
                      <a:pt x="99447" y="3910465"/>
                      <a:pt x="124212" y="3872365"/>
                      <a:pt x="122307" y="3828551"/>
                    </a:cubicBezTo>
                    <a:cubicBezTo>
                      <a:pt x="121355" y="3804738"/>
                      <a:pt x="89922" y="3796165"/>
                      <a:pt x="77540" y="3816168"/>
                    </a:cubicBezTo>
                    <a:cubicBezTo>
                      <a:pt x="31820" y="3892368"/>
                      <a:pt x="37535" y="3989523"/>
                      <a:pt x="36582" y="4075248"/>
                    </a:cubicBezTo>
                    <a:cubicBezTo>
                      <a:pt x="35630" y="4102870"/>
                      <a:pt x="83255" y="4102870"/>
                      <a:pt x="84207" y="4072390"/>
                    </a:cubicBezTo>
                    <a:lnTo>
                      <a:pt x="84207" y="407239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6" name="Freeform: Shape 145">
                <a:extLst>
                  <a:ext uri="{FF2B5EF4-FFF2-40B4-BE49-F238E27FC236}">
                    <a16:creationId xmlns:a16="http://schemas.microsoft.com/office/drawing/2014/main" id="{495A8D17-8C50-45D1-97FC-C0596C4874D9}"/>
                  </a:ext>
                </a:extLst>
              </p:cNvPr>
              <p:cNvSpPr/>
              <p:nvPr/>
            </p:nvSpPr>
            <p:spPr>
              <a:xfrm>
                <a:off x="4493874" y="4507106"/>
                <a:ext cx="102061" cy="215917"/>
              </a:xfrm>
              <a:custGeom>
                <a:avLst/>
                <a:gdLst>
                  <a:gd name="connsiteX0" fmla="*/ 64790 w 102061"/>
                  <a:gd name="connsiteY0" fmla="*/ 178241 h 215917"/>
                  <a:gd name="connsiteX1" fmla="*/ 60027 w 102061"/>
                  <a:gd name="connsiteY1" fmla="*/ 167764 h 215917"/>
                  <a:gd name="connsiteX2" fmla="*/ 43835 w 102061"/>
                  <a:gd name="connsiteY2" fmla="*/ 151571 h 215917"/>
                  <a:gd name="connsiteX3" fmla="*/ 20975 w 102061"/>
                  <a:gd name="connsiteY3" fmla="*/ 157286 h 215917"/>
                  <a:gd name="connsiteX4" fmla="*/ 2877 w 102061"/>
                  <a:gd name="connsiteY4" fmla="*/ 181099 h 215917"/>
                  <a:gd name="connsiteX5" fmla="*/ 47645 w 102061"/>
                  <a:gd name="connsiteY5" fmla="*/ 193481 h 215917"/>
                  <a:gd name="connsiteX6" fmla="*/ 48598 w 102061"/>
                  <a:gd name="connsiteY6" fmla="*/ 65846 h 215917"/>
                  <a:gd name="connsiteX7" fmla="*/ 27643 w 102061"/>
                  <a:gd name="connsiteY7" fmla="*/ 42034 h 215917"/>
                  <a:gd name="connsiteX8" fmla="*/ 1925 w 102061"/>
                  <a:gd name="connsiteY8" fmla="*/ 59179 h 215917"/>
                  <a:gd name="connsiteX9" fmla="*/ 7640 w 102061"/>
                  <a:gd name="connsiteY9" fmla="*/ 101089 h 215917"/>
                  <a:gd name="connsiteX10" fmla="*/ 40025 w 102061"/>
                  <a:gd name="connsiteY10" fmla="*/ 109661 h 215917"/>
                  <a:gd name="connsiteX11" fmla="*/ 75268 w 102061"/>
                  <a:gd name="connsiteY11" fmla="*/ 74419 h 215917"/>
                  <a:gd name="connsiteX12" fmla="*/ 84793 w 102061"/>
                  <a:gd name="connsiteY12" fmla="*/ 56321 h 215917"/>
                  <a:gd name="connsiteX13" fmla="*/ 90507 w 102061"/>
                  <a:gd name="connsiteY13" fmla="*/ 46796 h 215917"/>
                  <a:gd name="connsiteX14" fmla="*/ 93365 w 102061"/>
                  <a:gd name="connsiteY14" fmla="*/ 42034 h 215917"/>
                  <a:gd name="connsiteX15" fmla="*/ 95270 w 102061"/>
                  <a:gd name="connsiteY15" fmla="*/ 40129 h 215917"/>
                  <a:gd name="connsiteX16" fmla="*/ 95270 w 102061"/>
                  <a:gd name="connsiteY16" fmla="*/ 6791 h 215917"/>
                  <a:gd name="connsiteX17" fmla="*/ 61932 w 102061"/>
                  <a:gd name="connsiteY17" fmla="*/ 6791 h 215917"/>
                  <a:gd name="connsiteX18" fmla="*/ 37168 w 102061"/>
                  <a:gd name="connsiteY18" fmla="*/ 44891 h 215917"/>
                  <a:gd name="connsiteX19" fmla="*/ 32405 w 102061"/>
                  <a:gd name="connsiteY19" fmla="*/ 53464 h 215917"/>
                  <a:gd name="connsiteX20" fmla="*/ 29548 w 102061"/>
                  <a:gd name="connsiteY20" fmla="*/ 58226 h 215917"/>
                  <a:gd name="connsiteX21" fmla="*/ 21927 w 102061"/>
                  <a:gd name="connsiteY21" fmla="*/ 65846 h 215917"/>
                  <a:gd name="connsiteX22" fmla="*/ 21927 w 102061"/>
                  <a:gd name="connsiteY22" fmla="*/ 65846 h 215917"/>
                  <a:gd name="connsiteX23" fmla="*/ 16213 w 102061"/>
                  <a:gd name="connsiteY23" fmla="*/ 68704 h 215917"/>
                  <a:gd name="connsiteX24" fmla="*/ 48598 w 102061"/>
                  <a:gd name="connsiteY24" fmla="*/ 77276 h 215917"/>
                  <a:gd name="connsiteX25" fmla="*/ 46693 w 102061"/>
                  <a:gd name="connsiteY25" fmla="*/ 72514 h 215917"/>
                  <a:gd name="connsiteX26" fmla="*/ 47645 w 102061"/>
                  <a:gd name="connsiteY26" fmla="*/ 71561 h 215917"/>
                  <a:gd name="connsiteX27" fmla="*/ 973 w 102061"/>
                  <a:gd name="connsiteY27" fmla="*/ 64894 h 215917"/>
                  <a:gd name="connsiteX28" fmla="*/ 20 w 102061"/>
                  <a:gd name="connsiteY28" fmla="*/ 192529 h 215917"/>
                  <a:gd name="connsiteX29" fmla="*/ 44788 w 102061"/>
                  <a:gd name="connsiteY29" fmla="*/ 204911 h 215917"/>
                  <a:gd name="connsiteX30" fmla="*/ 55265 w 102061"/>
                  <a:gd name="connsiteY30" fmla="*/ 190624 h 215917"/>
                  <a:gd name="connsiteX31" fmla="*/ 15260 w 102061"/>
                  <a:gd name="connsiteY31" fmla="*/ 180146 h 215917"/>
                  <a:gd name="connsiteX32" fmla="*/ 20023 w 102061"/>
                  <a:gd name="connsiteY32" fmla="*/ 190624 h 215917"/>
                  <a:gd name="connsiteX33" fmla="*/ 49550 w 102061"/>
                  <a:gd name="connsiteY33" fmla="*/ 206816 h 215917"/>
                  <a:gd name="connsiteX34" fmla="*/ 64790 w 102061"/>
                  <a:gd name="connsiteY34" fmla="*/ 178241 h 215917"/>
                  <a:gd name="connsiteX35" fmla="*/ 64790 w 102061"/>
                  <a:gd name="connsiteY35" fmla="*/ 178241 h 21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61" h="215917">
                    <a:moveTo>
                      <a:pt x="64790" y="178241"/>
                    </a:moveTo>
                    <a:cubicBezTo>
                      <a:pt x="62885" y="174431"/>
                      <a:pt x="61932" y="170621"/>
                      <a:pt x="60027" y="167764"/>
                    </a:cubicBezTo>
                    <a:cubicBezTo>
                      <a:pt x="57170" y="160144"/>
                      <a:pt x="52407" y="153476"/>
                      <a:pt x="43835" y="151571"/>
                    </a:cubicBezTo>
                    <a:cubicBezTo>
                      <a:pt x="36215" y="149666"/>
                      <a:pt x="26690" y="151571"/>
                      <a:pt x="20975" y="157286"/>
                    </a:cubicBezTo>
                    <a:cubicBezTo>
                      <a:pt x="14307" y="164906"/>
                      <a:pt x="7640" y="172526"/>
                      <a:pt x="2877" y="181099"/>
                    </a:cubicBezTo>
                    <a:cubicBezTo>
                      <a:pt x="18118" y="184909"/>
                      <a:pt x="32405" y="188719"/>
                      <a:pt x="47645" y="193481"/>
                    </a:cubicBezTo>
                    <a:cubicBezTo>
                      <a:pt x="48598" y="150619"/>
                      <a:pt x="49550" y="107756"/>
                      <a:pt x="48598" y="65846"/>
                    </a:cubicBezTo>
                    <a:cubicBezTo>
                      <a:pt x="48598" y="54416"/>
                      <a:pt x="40025" y="43939"/>
                      <a:pt x="27643" y="42034"/>
                    </a:cubicBezTo>
                    <a:cubicBezTo>
                      <a:pt x="16213" y="41081"/>
                      <a:pt x="4782" y="47749"/>
                      <a:pt x="1925" y="59179"/>
                    </a:cubicBezTo>
                    <a:cubicBezTo>
                      <a:pt x="-1885" y="74419"/>
                      <a:pt x="20" y="87754"/>
                      <a:pt x="7640" y="101089"/>
                    </a:cubicBezTo>
                    <a:cubicBezTo>
                      <a:pt x="14307" y="112519"/>
                      <a:pt x="28595" y="115376"/>
                      <a:pt x="40025" y="109661"/>
                    </a:cubicBezTo>
                    <a:cubicBezTo>
                      <a:pt x="55265" y="102041"/>
                      <a:pt x="67648" y="88706"/>
                      <a:pt x="75268" y="74419"/>
                    </a:cubicBezTo>
                    <a:cubicBezTo>
                      <a:pt x="79077" y="68704"/>
                      <a:pt x="81935" y="62036"/>
                      <a:pt x="84793" y="56321"/>
                    </a:cubicBezTo>
                    <a:cubicBezTo>
                      <a:pt x="86698" y="53464"/>
                      <a:pt x="88602" y="49654"/>
                      <a:pt x="90507" y="46796"/>
                    </a:cubicBezTo>
                    <a:cubicBezTo>
                      <a:pt x="91460" y="44891"/>
                      <a:pt x="92413" y="43939"/>
                      <a:pt x="93365" y="42034"/>
                    </a:cubicBezTo>
                    <a:cubicBezTo>
                      <a:pt x="90507" y="44891"/>
                      <a:pt x="94318" y="41081"/>
                      <a:pt x="95270" y="40129"/>
                    </a:cubicBezTo>
                    <a:cubicBezTo>
                      <a:pt x="103843" y="30604"/>
                      <a:pt x="104795" y="16316"/>
                      <a:pt x="95270" y="6791"/>
                    </a:cubicBezTo>
                    <a:cubicBezTo>
                      <a:pt x="86698" y="-1781"/>
                      <a:pt x="70505" y="-2734"/>
                      <a:pt x="61932" y="6791"/>
                    </a:cubicBezTo>
                    <a:cubicBezTo>
                      <a:pt x="51455" y="18221"/>
                      <a:pt x="44788" y="31556"/>
                      <a:pt x="37168" y="44891"/>
                    </a:cubicBezTo>
                    <a:cubicBezTo>
                      <a:pt x="35263" y="47749"/>
                      <a:pt x="34310" y="50606"/>
                      <a:pt x="32405" y="53464"/>
                    </a:cubicBezTo>
                    <a:cubicBezTo>
                      <a:pt x="31452" y="55369"/>
                      <a:pt x="26690" y="61084"/>
                      <a:pt x="29548" y="58226"/>
                    </a:cubicBezTo>
                    <a:cubicBezTo>
                      <a:pt x="27643" y="61084"/>
                      <a:pt x="24785" y="63941"/>
                      <a:pt x="21927" y="65846"/>
                    </a:cubicBezTo>
                    <a:cubicBezTo>
                      <a:pt x="23832" y="63941"/>
                      <a:pt x="22880" y="64894"/>
                      <a:pt x="21927" y="65846"/>
                    </a:cubicBezTo>
                    <a:cubicBezTo>
                      <a:pt x="20023" y="66799"/>
                      <a:pt x="18118" y="67751"/>
                      <a:pt x="16213" y="68704"/>
                    </a:cubicBezTo>
                    <a:cubicBezTo>
                      <a:pt x="26690" y="71561"/>
                      <a:pt x="38120" y="74419"/>
                      <a:pt x="48598" y="77276"/>
                    </a:cubicBezTo>
                    <a:cubicBezTo>
                      <a:pt x="46693" y="74419"/>
                      <a:pt x="47645" y="76324"/>
                      <a:pt x="46693" y="72514"/>
                    </a:cubicBezTo>
                    <a:cubicBezTo>
                      <a:pt x="46693" y="74419"/>
                      <a:pt x="46693" y="76324"/>
                      <a:pt x="47645" y="71561"/>
                    </a:cubicBezTo>
                    <a:cubicBezTo>
                      <a:pt x="32405" y="69656"/>
                      <a:pt x="16213" y="67751"/>
                      <a:pt x="973" y="64894"/>
                    </a:cubicBezTo>
                    <a:cubicBezTo>
                      <a:pt x="2877" y="107756"/>
                      <a:pt x="1925" y="150619"/>
                      <a:pt x="20" y="192529"/>
                    </a:cubicBezTo>
                    <a:cubicBezTo>
                      <a:pt x="-932" y="217294"/>
                      <a:pt x="32405" y="223961"/>
                      <a:pt x="44788" y="204911"/>
                    </a:cubicBezTo>
                    <a:cubicBezTo>
                      <a:pt x="48598" y="199196"/>
                      <a:pt x="51455" y="195386"/>
                      <a:pt x="55265" y="190624"/>
                    </a:cubicBezTo>
                    <a:cubicBezTo>
                      <a:pt x="41930" y="186814"/>
                      <a:pt x="28595" y="183956"/>
                      <a:pt x="15260" y="180146"/>
                    </a:cubicBezTo>
                    <a:cubicBezTo>
                      <a:pt x="17165" y="183956"/>
                      <a:pt x="18118" y="187766"/>
                      <a:pt x="20023" y="190624"/>
                    </a:cubicBezTo>
                    <a:cubicBezTo>
                      <a:pt x="24785" y="202054"/>
                      <a:pt x="36215" y="210626"/>
                      <a:pt x="49550" y="206816"/>
                    </a:cubicBezTo>
                    <a:cubicBezTo>
                      <a:pt x="59075" y="203959"/>
                      <a:pt x="69552" y="189671"/>
                      <a:pt x="64790" y="178241"/>
                    </a:cubicBezTo>
                    <a:lnTo>
                      <a:pt x="64790" y="17824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7" name="Freeform: Shape 146">
                <a:extLst>
                  <a:ext uri="{FF2B5EF4-FFF2-40B4-BE49-F238E27FC236}">
                    <a16:creationId xmlns:a16="http://schemas.microsoft.com/office/drawing/2014/main" id="{68923FD8-DF92-4778-8C76-69E917738625}"/>
                  </a:ext>
                </a:extLst>
              </p:cNvPr>
              <p:cNvSpPr/>
              <p:nvPr/>
            </p:nvSpPr>
            <p:spPr>
              <a:xfrm>
                <a:off x="5124054" y="1297569"/>
                <a:ext cx="688166" cy="885313"/>
              </a:xfrm>
              <a:custGeom>
                <a:avLst/>
                <a:gdLst>
                  <a:gd name="connsiteX0" fmla="*/ 7063 w 688166"/>
                  <a:gd name="connsiteY0" fmla="*/ 637910 h 885313"/>
                  <a:gd name="connsiteX1" fmla="*/ 17540 w 688166"/>
                  <a:gd name="connsiteY1" fmla="*/ 653150 h 885313"/>
                  <a:gd name="connsiteX2" fmla="*/ 27065 w 688166"/>
                  <a:gd name="connsiteY2" fmla="*/ 677915 h 885313"/>
                  <a:gd name="connsiteX3" fmla="*/ 48973 w 688166"/>
                  <a:gd name="connsiteY3" fmla="*/ 733160 h 885313"/>
                  <a:gd name="connsiteX4" fmla="*/ 111838 w 688166"/>
                  <a:gd name="connsiteY4" fmla="*/ 843650 h 885313"/>
                  <a:gd name="connsiteX5" fmla="*/ 159463 w 688166"/>
                  <a:gd name="connsiteY5" fmla="*/ 878893 h 885313"/>
                  <a:gd name="connsiteX6" fmla="*/ 205183 w 688166"/>
                  <a:gd name="connsiteY6" fmla="*/ 884608 h 885313"/>
                  <a:gd name="connsiteX7" fmla="*/ 304243 w 688166"/>
                  <a:gd name="connsiteY7" fmla="*/ 868415 h 885313"/>
                  <a:gd name="connsiteX8" fmla="*/ 372823 w 688166"/>
                  <a:gd name="connsiteY8" fmla="*/ 775070 h 885313"/>
                  <a:gd name="connsiteX9" fmla="*/ 423305 w 688166"/>
                  <a:gd name="connsiteY9" fmla="*/ 629338 h 885313"/>
                  <a:gd name="connsiteX10" fmla="*/ 427115 w 688166"/>
                  <a:gd name="connsiteY10" fmla="*/ 558853 h 885313"/>
                  <a:gd name="connsiteX11" fmla="*/ 440450 w 688166"/>
                  <a:gd name="connsiteY11" fmla="*/ 529325 h 885313"/>
                  <a:gd name="connsiteX12" fmla="*/ 446165 w 688166"/>
                  <a:gd name="connsiteY12" fmla="*/ 497893 h 885313"/>
                  <a:gd name="connsiteX13" fmla="*/ 435688 w 688166"/>
                  <a:gd name="connsiteY13" fmla="*/ 384545 h 885313"/>
                  <a:gd name="connsiteX14" fmla="*/ 408065 w 688166"/>
                  <a:gd name="connsiteY14" fmla="*/ 336920 h 885313"/>
                  <a:gd name="connsiteX15" fmla="*/ 362345 w 688166"/>
                  <a:gd name="connsiteY15" fmla="*/ 282628 h 885313"/>
                  <a:gd name="connsiteX16" fmla="*/ 309005 w 688166"/>
                  <a:gd name="connsiteY16" fmla="*/ 243575 h 885313"/>
                  <a:gd name="connsiteX17" fmla="*/ 238520 w 688166"/>
                  <a:gd name="connsiteY17" fmla="*/ 222620 h 885313"/>
                  <a:gd name="connsiteX18" fmla="*/ 170893 w 688166"/>
                  <a:gd name="connsiteY18" fmla="*/ 204523 h 885313"/>
                  <a:gd name="connsiteX19" fmla="*/ 121363 w 688166"/>
                  <a:gd name="connsiteY19" fmla="*/ 183568 h 885313"/>
                  <a:gd name="connsiteX20" fmla="*/ 82310 w 688166"/>
                  <a:gd name="connsiteY20" fmla="*/ 167375 h 885313"/>
                  <a:gd name="connsiteX21" fmla="*/ 69928 w 688166"/>
                  <a:gd name="connsiteY21" fmla="*/ 156898 h 885313"/>
                  <a:gd name="connsiteX22" fmla="*/ 68975 w 688166"/>
                  <a:gd name="connsiteY22" fmla="*/ 155945 h 885313"/>
                  <a:gd name="connsiteX23" fmla="*/ 66118 w 688166"/>
                  <a:gd name="connsiteY23" fmla="*/ 152135 h 885313"/>
                  <a:gd name="connsiteX24" fmla="*/ 63260 w 688166"/>
                  <a:gd name="connsiteY24" fmla="*/ 144515 h 885313"/>
                  <a:gd name="connsiteX25" fmla="*/ 88025 w 688166"/>
                  <a:gd name="connsiteY25" fmla="*/ 76888 h 885313"/>
                  <a:gd name="connsiteX26" fmla="*/ 90883 w 688166"/>
                  <a:gd name="connsiteY26" fmla="*/ 74030 h 885313"/>
                  <a:gd name="connsiteX27" fmla="*/ 93740 w 688166"/>
                  <a:gd name="connsiteY27" fmla="*/ 71173 h 885313"/>
                  <a:gd name="connsiteX28" fmla="*/ 99455 w 688166"/>
                  <a:gd name="connsiteY28" fmla="*/ 67363 h 885313"/>
                  <a:gd name="connsiteX29" fmla="*/ 108028 w 688166"/>
                  <a:gd name="connsiteY29" fmla="*/ 62600 h 885313"/>
                  <a:gd name="connsiteX30" fmla="*/ 111838 w 688166"/>
                  <a:gd name="connsiteY30" fmla="*/ 60695 h 885313"/>
                  <a:gd name="connsiteX31" fmla="*/ 114695 w 688166"/>
                  <a:gd name="connsiteY31" fmla="*/ 59743 h 885313"/>
                  <a:gd name="connsiteX32" fmla="*/ 132793 w 688166"/>
                  <a:gd name="connsiteY32" fmla="*/ 54028 h 885313"/>
                  <a:gd name="connsiteX33" fmla="*/ 142318 w 688166"/>
                  <a:gd name="connsiteY33" fmla="*/ 52123 h 885313"/>
                  <a:gd name="connsiteX34" fmla="*/ 148033 w 688166"/>
                  <a:gd name="connsiteY34" fmla="*/ 51170 h 885313"/>
                  <a:gd name="connsiteX35" fmla="*/ 149938 w 688166"/>
                  <a:gd name="connsiteY35" fmla="*/ 51170 h 885313"/>
                  <a:gd name="connsiteX36" fmla="*/ 195658 w 688166"/>
                  <a:gd name="connsiteY36" fmla="*/ 49265 h 885313"/>
                  <a:gd name="connsiteX37" fmla="*/ 235663 w 688166"/>
                  <a:gd name="connsiteY37" fmla="*/ 54028 h 885313"/>
                  <a:gd name="connsiteX38" fmla="*/ 320435 w 688166"/>
                  <a:gd name="connsiteY38" fmla="*/ 81650 h 885313"/>
                  <a:gd name="connsiteX39" fmla="*/ 416638 w 688166"/>
                  <a:gd name="connsiteY39" fmla="*/ 163565 h 885313"/>
                  <a:gd name="connsiteX40" fmla="*/ 460453 w 688166"/>
                  <a:gd name="connsiteY40" fmla="*/ 210238 h 885313"/>
                  <a:gd name="connsiteX41" fmla="*/ 509983 w 688166"/>
                  <a:gd name="connsiteY41" fmla="*/ 249290 h 885313"/>
                  <a:gd name="connsiteX42" fmla="*/ 549988 w 688166"/>
                  <a:gd name="connsiteY42" fmla="*/ 304535 h 885313"/>
                  <a:gd name="connsiteX43" fmla="*/ 586183 w 688166"/>
                  <a:gd name="connsiteY43" fmla="*/ 373115 h 885313"/>
                  <a:gd name="connsiteX44" fmla="*/ 619520 w 688166"/>
                  <a:gd name="connsiteY44" fmla="*/ 497893 h 885313"/>
                  <a:gd name="connsiteX45" fmla="*/ 643333 w 688166"/>
                  <a:gd name="connsiteY45" fmla="*/ 554090 h 885313"/>
                  <a:gd name="connsiteX46" fmla="*/ 687148 w 688166"/>
                  <a:gd name="connsiteY46" fmla="*/ 535993 h 885313"/>
                  <a:gd name="connsiteX47" fmla="*/ 590945 w 688166"/>
                  <a:gd name="connsiteY47" fmla="*/ 319775 h 885313"/>
                  <a:gd name="connsiteX48" fmla="*/ 486170 w 688166"/>
                  <a:gd name="connsiteY48" fmla="*/ 221668 h 885313"/>
                  <a:gd name="connsiteX49" fmla="*/ 469978 w 688166"/>
                  <a:gd name="connsiteY49" fmla="*/ 237860 h 885313"/>
                  <a:gd name="connsiteX50" fmla="*/ 474740 w 688166"/>
                  <a:gd name="connsiteY50" fmla="*/ 311203 h 885313"/>
                  <a:gd name="connsiteX51" fmla="*/ 506173 w 688166"/>
                  <a:gd name="connsiteY51" fmla="*/ 381688 h 885313"/>
                  <a:gd name="connsiteX52" fmla="*/ 542368 w 688166"/>
                  <a:gd name="connsiteY52" fmla="*/ 458840 h 885313"/>
                  <a:gd name="connsiteX53" fmla="*/ 575705 w 688166"/>
                  <a:gd name="connsiteY53" fmla="*/ 555995 h 885313"/>
                  <a:gd name="connsiteX54" fmla="*/ 605233 w 688166"/>
                  <a:gd name="connsiteY54" fmla="*/ 572188 h 885313"/>
                  <a:gd name="connsiteX55" fmla="*/ 621425 w 688166"/>
                  <a:gd name="connsiteY55" fmla="*/ 542660 h 885313"/>
                  <a:gd name="connsiteX56" fmla="*/ 551893 w 688166"/>
                  <a:gd name="connsiteY56" fmla="*/ 366448 h 885313"/>
                  <a:gd name="connsiteX57" fmla="*/ 523318 w 688166"/>
                  <a:gd name="connsiteY57" fmla="*/ 307393 h 885313"/>
                  <a:gd name="connsiteX58" fmla="*/ 513793 w 688166"/>
                  <a:gd name="connsiteY58" fmla="*/ 274055 h 885313"/>
                  <a:gd name="connsiteX59" fmla="*/ 515698 w 688166"/>
                  <a:gd name="connsiteY59" fmla="*/ 250243 h 885313"/>
                  <a:gd name="connsiteX60" fmla="*/ 499505 w 688166"/>
                  <a:gd name="connsiteY60" fmla="*/ 266435 h 885313"/>
                  <a:gd name="connsiteX61" fmla="*/ 497600 w 688166"/>
                  <a:gd name="connsiteY61" fmla="*/ 266435 h 885313"/>
                  <a:gd name="connsiteX62" fmla="*/ 500458 w 688166"/>
                  <a:gd name="connsiteY62" fmla="*/ 267388 h 885313"/>
                  <a:gd name="connsiteX63" fmla="*/ 509030 w 688166"/>
                  <a:gd name="connsiteY63" fmla="*/ 273103 h 885313"/>
                  <a:gd name="connsiteX64" fmla="*/ 526175 w 688166"/>
                  <a:gd name="connsiteY64" fmla="*/ 296915 h 885313"/>
                  <a:gd name="connsiteX65" fmla="*/ 558560 w 688166"/>
                  <a:gd name="connsiteY65" fmla="*/ 355970 h 885313"/>
                  <a:gd name="connsiteX66" fmla="*/ 641428 w 688166"/>
                  <a:gd name="connsiteY66" fmla="*/ 547423 h 885313"/>
                  <a:gd name="connsiteX67" fmla="*/ 685243 w 688166"/>
                  <a:gd name="connsiteY67" fmla="*/ 529325 h 885313"/>
                  <a:gd name="connsiteX68" fmla="*/ 650000 w 688166"/>
                  <a:gd name="connsiteY68" fmla="*/ 410263 h 885313"/>
                  <a:gd name="connsiteX69" fmla="*/ 591898 w 688166"/>
                  <a:gd name="connsiteY69" fmla="*/ 277865 h 885313"/>
                  <a:gd name="connsiteX70" fmla="*/ 549988 w 688166"/>
                  <a:gd name="connsiteY70" fmla="*/ 217858 h 885313"/>
                  <a:gd name="connsiteX71" fmla="*/ 499505 w 688166"/>
                  <a:gd name="connsiteY71" fmla="*/ 177853 h 885313"/>
                  <a:gd name="connsiteX72" fmla="*/ 409970 w 688166"/>
                  <a:gd name="connsiteY72" fmla="*/ 84508 h 885313"/>
                  <a:gd name="connsiteX73" fmla="*/ 304243 w 688166"/>
                  <a:gd name="connsiteY73" fmla="*/ 20690 h 885313"/>
                  <a:gd name="connsiteX74" fmla="*/ 215660 w 688166"/>
                  <a:gd name="connsiteY74" fmla="*/ 1640 h 885313"/>
                  <a:gd name="connsiteX75" fmla="*/ 48020 w 688166"/>
                  <a:gd name="connsiteY75" fmla="*/ 50218 h 885313"/>
                  <a:gd name="connsiteX76" fmla="*/ 15635 w 688166"/>
                  <a:gd name="connsiteY76" fmla="*/ 145468 h 885313"/>
                  <a:gd name="connsiteX77" fmla="*/ 80405 w 688166"/>
                  <a:gd name="connsiteY77" fmla="*/ 218810 h 885313"/>
                  <a:gd name="connsiteX78" fmla="*/ 125173 w 688166"/>
                  <a:gd name="connsiteY78" fmla="*/ 235003 h 885313"/>
                  <a:gd name="connsiteX79" fmla="*/ 183275 w 688166"/>
                  <a:gd name="connsiteY79" fmla="*/ 258815 h 885313"/>
                  <a:gd name="connsiteX80" fmla="*/ 311863 w 688166"/>
                  <a:gd name="connsiteY80" fmla="*/ 299773 h 885313"/>
                  <a:gd name="connsiteX81" fmla="*/ 357583 w 688166"/>
                  <a:gd name="connsiteY81" fmla="*/ 346445 h 885313"/>
                  <a:gd name="connsiteX82" fmla="*/ 389968 w 688166"/>
                  <a:gd name="connsiteY82" fmla="*/ 393118 h 885313"/>
                  <a:gd name="connsiteX83" fmla="*/ 400445 w 688166"/>
                  <a:gd name="connsiteY83" fmla="*/ 495988 h 885313"/>
                  <a:gd name="connsiteX84" fmla="*/ 381395 w 688166"/>
                  <a:gd name="connsiteY84" fmla="*/ 549328 h 885313"/>
                  <a:gd name="connsiteX85" fmla="*/ 377585 w 688166"/>
                  <a:gd name="connsiteY85" fmla="*/ 623623 h 885313"/>
                  <a:gd name="connsiteX86" fmla="*/ 357583 w 688166"/>
                  <a:gd name="connsiteY86" fmla="*/ 695060 h 885313"/>
                  <a:gd name="connsiteX87" fmla="*/ 328055 w 688166"/>
                  <a:gd name="connsiteY87" fmla="*/ 760783 h 885313"/>
                  <a:gd name="connsiteX88" fmla="*/ 298528 w 688166"/>
                  <a:gd name="connsiteY88" fmla="*/ 809360 h 885313"/>
                  <a:gd name="connsiteX89" fmla="*/ 267095 w 688166"/>
                  <a:gd name="connsiteY89" fmla="*/ 835078 h 885313"/>
                  <a:gd name="connsiteX90" fmla="*/ 263285 w 688166"/>
                  <a:gd name="connsiteY90" fmla="*/ 836030 h 885313"/>
                  <a:gd name="connsiteX91" fmla="*/ 251855 w 688166"/>
                  <a:gd name="connsiteY91" fmla="*/ 836983 h 885313"/>
                  <a:gd name="connsiteX92" fmla="*/ 223280 w 688166"/>
                  <a:gd name="connsiteY92" fmla="*/ 837935 h 885313"/>
                  <a:gd name="connsiteX93" fmla="*/ 199468 w 688166"/>
                  <a:gd name="connsiteY93" fmla="*/ 836983 h 885313"/>
                  <a:gd name="connsiteX94" fmla="*/ 180418 w 688166"/>
                  <a:gd name="connsiteY94" fmla="*/ 835078 h 885313"/>
                  <a:gd name="connsiteX95" fmla="*/ 147080 w 688166"/>
                  <a:gd name="connsiteY95" fmla="*/ 810313 h 885313"/>
                  <a:gd name="connsiteX96" fmla="*/ 117553 w 688166"/>
                  <a:gd name="connsiteY96" fmla="*/ 764593 h 885313"/>
                  <a:gd name="connsiteX97" fmla="*/ 87073 w 688166"/>
                  <a:gd name="connsiteY97" fmla="*/ 701728 h 885313"/>
                  <a:gd name="connsiteX98" fmla="*/ 77548 w 688166"/>
                  <a:gd name="connsiteY98" fmla="*/ 677915 h 885313"/>
                  <a:gd name="connsiteX99" fmla="*/ 68975 w 688166"/>
                  <a:gd name="connsiteY99" fmla="*/ 652198 h 885313"/>
                  <a:gd name="connsiteX100" fmla="*/ 41353 w 688166"/>
                  <a:gd name="connsiteY100" fmla="*/ 604573 h 885313"/>
                  <a:gd name="connsiteX101" fmla="*/ 8015 w 688166"/>
                  <a:gd name="connsiteY101" fmla="*/ 604573 h 885313"/>
                  <a:gd name="connsiteX102" fmla="*/ 7063 w 688166"/>
                  <a:gd name="connsiteY102" fmla="*/ 637910 h 885313"/>
                  <a:gd name="connsiteX103" fmla="*/ 7063 w 688166"/>
                  <a:gd name="connsiteY103" fmla="*/ 637910 h 8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88166" h="885313">
                    <a:moveTo>
                      <a:pt x="7063" y="637910"/>
                    </a:moveTo>
                    <a:cubicBezTo>
                      <a:pt x="12778" y="642673"/>
                      <a:pt x="14683" y="645530"/>
                      <a:pt x="17540" y="653150"/>
                    </a:cubicBezTo>
                    <a:cubicBezTo>
                      <a:pt x="21350" y="660770"/>
                      <a:pt x="24208" y="669343"/>
                      <a:pt x="27065" y="677915"/>
                    </a:cubicBezTo>
                    <a:cubicBezTo>
                      <a:pt x="33733" y="696965"/>
                      <a:pt x="41353" y="715063"/>
                      <a:pt x="48973" y="733160"/>
                    </a:cubicBezTo>
                    <a:cubicBezTo>
                      <a:pt x="66118" y="772213"/>
                      <a:pt x="85168" y="810313"/>
                      <a:pt x="111838" y="843650"/>
                    </a:cubicBezTo>
                    <a:cubicBezTo>
                      <a:pt x="124220" y="858890"/>
                      <a:pt x="140413" y="873178"/>
                      <a:pt x="159463" y="878893"/>
                    </a:cubicBezTo>
                    <a:cubicBezTo>
                      <a:pt x="173750" y="883655"/>
                      <a:pt x="189943" y="883655"/>
                      <a:pt x="205183" y="884608"/>
                    </a:cubicBezTo>
                    <a:cubicBezTo>
                      <a:pt x="237568" y="885560"/>
                      <a:pt x="276620" y="888418"/>
                      <a:pt x="304243" y="868415"/>
                    </a:cubicBezTo>
                    <a:cubicBezTo>
                      <a:pt x="336628" y="845555"/>
                      <a:pt x="355678" y="809360"/>
                      <a:pt x="372823" y="775070"/>
                    </a:cubicBezTo>
                    <a:cubicBezTo>
                      <a:pt x="395683" y="729350"/>
                      <a:pt x="417590" y="679820"/>
                      <a:pt x="423305" y="629338"/>
                    </a:cubicBezTo>
                    <a:cubicBezTo>
                      <a:pt x="426163" y="605525"/>
                      <a:pt x="418543" y="581713"/>
                      <a:pt x="427115" y="558853"/>
                    </a:cubicBezTo>
                    <a:cubicBezTo>
                      <a:pt x="430925" y="549328"/>
                      <a:pt x="436640" y="539803"/>
                      <a:pt x="440450" y="529325"/>
                    </a:cubicBezTo>
                    <a:cubicBezTo>
                      <a:pt x="444260" y="518848"/>
                      <a:pt x="445213" y="508370"/>
                      <a:pt x="446165" y="497893"/>
                    </a:cubicBezTo>
                    <a:cubicBezTo>
                      <a:pt x="449975" y="460745"/>
                      <a:pt x="448070" y="419788"/>
                      <a:pt x="435688" y="384545"/>
                    </a:cubicBezTo>
                    <a:cubicBezTo>
                      <a:pt x="429020" y="366448"/>
                      <a:pt x="418543" y="352160"/>
                      <a:pt x="408065" y="336920"/>
                    </a:cubicBezTo>
                    <a:cubicBezTo>
                      <a:pt x="393778" y="317870"/>
                      <a:pt x="379490" y="299773"/>
                      <a:pt x="362345" y="282628"/>
                    </a:cubicBezTo>
                    <a:cubicBezTo>
                      <a:pt x="347105" y="267388"/>
                      <a:pt x="329008" y="253100"/>
                      <a:pt x="309005" y="243575"/>
                    </a:cubicBezTo>
                    <a:cubicBezTo>
                      <a:pt x="286145" y="233098"/>
                      <a:pt x="262333" y="227383"/>
                      <a:pt x="238520" y="222620"/>
                    </a:cubicBezTo>
                    <a:cubicBezTo>
                      <a:pt x="215660" y="217858"/>
                      <a:pt x="191848" y="214048"/>
                      <a:pt x="170893" y="204523"/>
                    </a:cubicBezTo>
                    <a:cubicBezTo>
                      <a:pt x="154700" y="196903"/>
                      <a:pt x="138508" y="189283"/>
                      <a:pt x="121363" y="183568"/>
                    </a:cubicBezTo>
                    <a:cubicBezTo>
                      <a:pt x="106123" y="177853"/>
                      <a:pt x="94693" y="174995"/>
                      <a:pt x="82310" y="167375"/>
                    </a:cubicBezTo>
                    <a:cubicBezTo>
                      <a:pt x="75643" y="163565"/>
                      <a:pt x="74690" y="163565"/>
                      <a:pt x="69928" y="156898"/>
                    </a:cubicBezTo>
                    <a:cubicBezTo>
                      <a:pt x="67070" y="153088"/>
                      <a:pt x="68975" y="155945"/>
                      <a:pt x="68975" y="155945"/>
                    </a:cubicBezTo>
                    <a:cubicBezTo>
                      <a:pt x="68023" y="154993"/>
                      <a:pt x="67070" y="153088"/>
                      <a:pt x="66118" y="152135"/>
                    </a:cubicBezTo>
                    <a:cubicBezTo>
                      <a:pt x="65165" y="150230"/>
                      <a:pt x="64213" y="149278"/>
                      <a:pt x="63260" y="144515"/>
                    </a:cubicBezTo>
                    <a:cubicBezTo>
                      <a:pt x="58498" y="122608"/>
                      <a:pt x="72785" y="91175"/>
                      <a:pt x="88025" y="76888"/>
                    </a:cubicBezTo>
                    <a:cubicBezTo>
                      <a:pt x="88978" y="75935"/>
                      <a:pt x="89930" y="74983"/>
                      <a:pt x="90883" y="74030"/>
                    </a:cubicBezTo>
                    <a:cubicBezTo>
                      <a:pt x="90883" y="74030"/>
                      <a:pt x="96598" y="69268"/>
                      <a:pt x="93740" y="71173"/>
                    </a:cubicBezTo>
                    <a:cubicBezTo>
                      <a:pt x="92788" y="72125"/>
                      <a:pt x="98503" y="68315"/>
                      <a:pt x="99455" y="67363"/>
                    </a:cubicBezTo>
                    <a:cubicBezTo>
                      <a:pt x="102313" y="65458"/>
                      <a:pt x="105170" y="63553"/>
                      <a:pt x="108028" y="62600"/>
                    </a:cubicBezTo>
                    <a:cubicBezTo>
                      <a:pt x="108980" y="61648"/>
                      <a:pt x="110885" y="61648"/>
                      <a:pt x="111838" y="60695"/>
                    </a:cubicBezTo>
                    <a:cubicBezTo>
                      <a:pt x="116600" y="58790"/>
                      <a:pt x="109933" y="61648"/>
                      <a:pt x="114695" y="59743"/>
                    </a:cubicBezTo>
                    <a:cubicBezTo>
                      <a:pt x="120410" y="57838"/>
                      <a:pt x="126125" y="55933"/>
                      <a:pt x="132793" y="54028"/>
                    </a:cubicBezTo>
                    <a:cubicBezTo>
                      <a:pt x="135650" y="53075"/>
                      <a:pt x="139460" y="52123"/>
                      <a:pt x="142318" y="52123"/>
                    </a:cubicBezTo>
                    <a:cubicBezTo>
                      <a:pt x="144223" y="52123"/>
                      <a:pt x="146128" y="51170"/>
                      <a:pt x="148033" y="51170"/>
                    </a:cubicBezTo>
                    <a:cubicBezTo>
                      <a:pt x="148985" y="51170"/>
                      <a:pt x="153748" y="50218"/>
                      <a:pt x="149938" y="51170"/>
                    </a:cubicBezTo>
                    <a:cubicBezTo>
                      <a:pt x="165178" y="49265"/>
                      <a:pt x="180418" y="49265"/>
                      <a:pt x="195658" y="49265"/>
                    </a:cubicBezTo>
                    <a:cubicBezTo>
                      <a:pt x="211850" y="50218"/>
                      <a:pt x="221375" y="51170"/>
                      <a:pt x="235663" y="54028"/>
                    </a:cubicBezTo>
                    <a:cubicBezTo>
                      <a:pt x="265190" y="59743"/>
                      <a:pt x="294718" y="67363"/>
                      <a:pt x="320435" y="81650"/>
                    </a:cubicBezTo>
                    <a:cubicBezTo>
                      <a:pt x="358535" y="101653"/>
                      <a:pt x="388063" y="133085"/>
                      <a:pt x="416638" y="163565"/>
                    </a:cubicBezTo>
                    <a:cubicBezTo>
                      <a:pt x="430925" y="178805"/>
                      <a:pt x="445213" y="195950"/>
                      <a:pt x="460453" y="210238"/>
                    </a:cubicBezTo>
                    <a:cubicBezTo>
                      <a:pt x="475693" y="224525"/>
                      <a:pt x="493790" y="235955"/>
                      <a:pt x="509983" y="249290"/>
                    </a:cubicBezTo>
                    <a:cubicBezTo>
                      <a:pt x="528080" y="264530"/>
                      <a:pt x="538558" y="284533"/>
                      <a:pt x="549988" y="304535"/>
                    </a:cubicBezTo>
                    <a:cubicBezTo>
                      <a:pt x="563323" y="326443"/>
                      <a:pt x="574753" y="349303"/>
                      <a:pt x="586183" y="373115"/>
                    </a:cubicBezTo>
                    <a:cubicBezTo>
                      <a:pt x="604280" y="413120"/>
                      <a:pt x="608090" y="455983"/>
                      <a:pt x="619520" y="497893"/>
                    </a:cubicBezTo>
                    <a:cubicBezTo>
                      <a:pt x="625235" y="517895"/>
                      <a:pt x="631903" y="536945"/>
                      <a:pt x="643333" y="554090"/>
                    </a:cubicBezTo>
                    <a:cubicBezTo>
                      <a:pt x="657620" y="575998"/>
                      <a:pt x="694768" y="562663"/>
                      <a:pt x="687148" y="535993"/>
                    </a:cubicBezTo>
                    <a:cubicBezTo>
                      <a:pt x="665240" y="458840"/>
                      <a:pt x="632855" y="387403"/>
                      <a:pt x="590945" y="319775"/>
                    </a:cubicBezTo>
                    <a:cubicBezTo>
                      <a:pt x="566180" y="278818"/>
                      <a:pt x="546178" y="214048"/>
                      <a:pt x="486170" y="221668"/>
                    </a:cubicBezTo>
                    <a:cubicBezTo>
                      <a:pt x="477598" y="222620"/>
                      <a:pt x="471883" y="231193"/>
                      <a:pt x="469978" y="237860"/>
                    </a:cubicBezTo>
                    <a:cubicBezTo>
                      <a:pt x="461405" y="261673"/>
                      <a:pt x="467120" y="288343"/>
                      <a:pt x="474740" y="311203"/>
                    </a:cubicBezTo>
                    <a:cubicBezTo>
                      <a:pt x="483313" y="335968"/>
                      <a:pt x="493790" y="358828"/>
                      <a:pt x="506173" y="381688"/>
                    </a:cubicBezTo>
                    <a:cubicBezTo>
                      <a:pt x="519508" y="406453"/>
                      <a:pt x="532843" y="431218"/>
                      <a:pt x="542368" y="458840"/>
                    </a:cubicBezTo>
                    <a:cubicBezTo>
                      <a:pt x="553798" y="491225"/>
                      <a:pt x="563323" y="523610"/>
                      <a:pt x="575705" y="555995"/>
                    </a:cubicBezTo>
                    <a:cubicBezTo>
                      <a:pt x="580468" y="568378"/>
                      <a:pt x="591898" y="575998"/>
                      <a:pt x="605233" y="572188"/>
                    </a:cubicBezTo>
                    <a:cubicBezTo>
                      <a:pt x="616663" y="569330"/>
                      <a:pt x="626188" y="555043"/>
                      <a:pt x="621425" y="542660"/>
                    </a:cubicBezTo>
                    <a:cubicBezTo>
                      <a:pt x="598565" y="483605"/>
                      <a:pt x="583325" y="422645"/>
                      <a:pt x="551893" y="366448"/>
                    </a:cubicBezTo>
                    <a:cubicBezTo>
                      <a:pt x="541415" y="347398"/>
                      <a:pt x="530938" y="328348"/>
                      <a:pt x="523318" y="307393"/>
                    </a:cubicBezTo>
                    <a:cubicBezTo>
                      <a:pt x="519508" y="296915"/>
                      <a:pt x="515698" y="285485"/>
                      <a:pt x="513793" y="274055"/>
                    </a:cubicBezTo>
                    <a:cubicBezTo>
                      <a:pt x="512840" y="265483"/>
                      <a:pt x="512840" y="258815"/>
                      <a:pt x="515698" y="250243"/>
                    </a:cubicBezTo>
                    <a:cubicBezTo>
                      <a:pt x="509983" y="255958"/>
                      <a:pt x="504268" y="261673"/>
                      <a:pt x="499505" y="266435"/>
                    </a:cubicBezTo>
                    <a:cubicBezTo>
                      <a:pt x="495695" y="267388"/>
                      <a:pt x="501410" y="268340"/>
                      <a:pt x="497600" y="266435"/>
                    </a:cubicBezTo>
                    <a:cubicBezTo>
                      <a:pt x="498553" y="266435"/>
                      <a:pt x="504268" y="268340"/>
                      <a:pt x="500458" y="267388"/>
                    </a:cubicBezTo>
                    <a:cubicBezTo>
                      <a:pt x="506173" y="270245"/>
                      <a:pt x="505220" y="270245"/>
                      <a:pt x="509030" y="273103"/>
                    </a:cubicBezTo>
                    <a:cubicBezTo>
                      <a:pt x="516650" y="279770"/>
                      <a:pt x="520460" y="287390"/>
                      <a:pt x="526175" y="296915"/>
                    </a:cubicBezTo>
                    <a:cubicBezTo>
                      <a:pt x="537605" y="315965"/>
                      <a:pt x="547130" y="336920"/>
                      <a:pt x="558560" y="355970"/>
                    </a:cubicBezTo>
                    <a:cubicBezTo>
                      <a:pt x="594755" y="415978"/>
                      <a:pt x="622378" y="480748"/>
                      <a:pt x="641428" y="547423"/>
                    </a:cubicBezTo>
                    <a:cubicBezTo>
                      <a:pt x="655715" y="541708"/>
                      <a:pt x="670003" y="535040"/>
                      <a:pt x="685243" y="529325"/>
                    </a:cubicBezTo>
                    <a:cubicBezTo>
                      <a:pt x="663335" y="494083"/>
                      <a:pt x="659525" y="450268"/>
                      <a:pt x="650000" y="410263"/>
                    </a:cubicBezTo>
                    <a:cubicBezTo>
                      <a:pt x="638570" y="362638"/>
                      <a:pt x="615710" y="319775"/>
                      <a:pt x="591898" y="277865"/>
                    </a:cubicBezTo>
                    <a:cubicBezTo>
                      <a:pt x="579515" y="256910"/>
                      <a:pt x="568085" y="235003"/>
                      <a:pt x="549988" y="217858"/>
                    </a:cubicBezTo>
                    <a:cubicBezTo>
                      <a:pt x="534748" y="203570"/>
                      <a:pt x="515698" y="192140"/>
                      <a:pt x="499505" y="177853"/>
                    </a:cubicBezTo>
                    <a:cubicBezTo>
                      <a:pt x="468073" y="148325"/>
                      <a:pt x="441403" y="114035"/>
                      <a:pt x="409970" y="84508"/>
                    </a:cubicBezTo>
                    <a:cubicBezTo>
                      <a:pt x="378538" y="55933"/>
                      <a:pt x="344248" y="34025"/>
                      <a:pt x="304243" y="20690"/>
                    </a:cubicBezTo>
                    <a:cubicBezTo>
                      <a:pt x="275668" y="11165"/>
                      <a:pt x="246140" y="4498"/>
                      <a:pt x="215660" y="1640"/>
                    </a:cubicBezTo>
                    <a:cubicBezTo>
                      <a:pt x="158510" y="-4075"/>
                      <a:pt x="88025" y="3545"/>
                      <a:pt x="48020" y="50218"/>
                    </a:cubicBezTo>
                    <a:cubicBezTo>
                      <a:pt x="26113" y="75935"/>
                      <a:pt x="12778" y="112130"/>
                      <a:pt x="15635" y="145468"/>
                    </a:cubicBezTo>
                    <a:cubicBezTo>
                      <a:pt x="19445" y="183568"/>
                      <a:pt x="47068" y="205475"/>
                      <a:pt x="80405" y="218810"/>
                    </a:cubicBezTo>
                    <a:cubicBezTo>
                      <a:pt x="94693" y="224525"/>
                      <a:pt x="109933" y="229288"/>
                      <a:pt x="125173" y="235003"/>
                    </a:cubicBezTo>
                    <a:cubicBezTo>
                      <a:pt x="141365" y="241670"/>
                      <a:pt x="163273" y="253100"/>
                      <a:pt x="183275" y="258815"/>
                    </a:cubicBezTo>
                    <a:cubicBezTo>
                      <a:pt x="227090" y="271198"/>
                      <a:pt x="274715" y="271198"/>
                      <a:pt x="311863" y="299773"/>
                    </a:cubicBezTo>
                    <a:cubicBezTo>
                      <a:pt x="329008" y="313108"/>
                      <a:pt x="343295" y="329300"/>
                      <a:pt x="357583" y="346445"/>
                    </a:cubicBezTo>
                    <a:cubicBezTo>
                      <a:pt x="369013" y="360733"/>
                      <a:pt x="382348" y="375973"/>
                      <a:pt x="389968" y="393118"/>
                    </a:cubicBezTo>
                    <a:cubicBezTo>
                      <a:pt x="402350" y="421693"/>
                      <a:pt x="403303" y="462650"/>
                      <a:pt x="400445" y="495988"/>
                    </a:cubicBezTo>
                    <a:cubicBezTo>
                      <a:pt x="398540" y="512180"/>
                      <a:pt x="388063" y="531230"/>
                      <a:pt x="381395" y="549328"/>
                    </a:cubicBezTo>
                    <a:cubicBezTo>
                      <a:pt x="372823" y="574093"/>
                      <a:pt x="380443" y="597905"/>
                      <a:pt x="377585" y="623623"/>
                    </a:cubicBezTo>
                    <a:cubicBezTo>
                      <a:pt x="374728" y="647435"/>
                      <a:pt x="366155" y="672200"/>
                      <a:pt x="357583" y="695060"/>
                    </a:cubicBezTo>
                    <a:cubicBezTo>
                      <a:pt x="349010" y="717920"/>
                      <a:pt x="338533" y="738875"/>
                      <a:pt x="328055" y="760783"/>
                    </a:cubicBezTo>
                    <a:cubicBezTo>
                      <a:pt x="319483" y="777928"/>
                      <a:pt x="309958" y="794120"/>
                      <a:pt x="298528" y="809360"/>
                    </a:cubicBezTo>
                    <a:cubicBezTo>
                      <a:pt x="289955" y="820790"/>
                      <a:pt x="278525" y="832220"/>
                      <a:pt x="267095" y="835078"/>
                    </a:cubicBezTo>
                    <a:cubicBezTo>
                      <a:pt x="266143" y="835078"/>
                      <a:pt x="258523" y="836983"/>
                      <a:pt x="263285" y="836030"/>
                    </a:cubicBezTo>
                    <a:cubicBezTo>
                      <a:pt x="259475" y="836983"/>
                      <a:pt x="255665" y="836983"/>
                      <a:pt x="251855" y="836983"/>
                    </a:cubicBezTo>
                    <a:cubicBezTo>
                      <a:pt x="242330" y="837935"/>
                      <a:pt x="232805" y="837935"/>
                      <a:pt x="223280" y="837935"/>
                    </a:cubicBezTo>
                    <a:cubicBezTo>
                      <a:pt x="215660" y="837935"/>
                      <a:pt x="207088" y="837935"/>
                      <a:pt x="199468" y="836983"/>
                    </a:cubicBezTo>
                    <a:cubicBezTo>
                      <a:pt x="190895" y="836030"/>
                      <a:pt x="185180" y="836030"/>
                      <a:pt x="180418" y="835078"/>
                    </a:cubicBezTo>
                    <a:cubicBezTo>
                      <a:pt x="166130" y="832220"/>
                      <a:pt x="156605" y="822695"/>
                      <a:pt x="147080" y="810313"/>
                    </a:cubicBezTo>
                    <a:cubicBezTo>
                      <a:pt x="135650" y="796025"/>
                      <a:pt x="126125" y="779833"/>
                      <a:pt x="117553" y="764593"/>
                    </a:cubicBezTo>
                    <a:cubicBezTo>
                      <a:pt x="106123" y="744590"/>
                      <a:pt x="96598" y="722683"/>
                      <a:pt x="87073" y="701728"/>
                    </a:cubicBezTo>
                    <a:cubicBezTo>
                      <a:pt x="82310" y="691250"/>
                      <a:pt x="80405" y="687440"/>
                      <a:pt x="77548" y="677915"/>
                    </a:cubicBezTo>
                    <a:cubicBezTo>
                      <a:pt x="74690" y="669343"/>
                      <a:pt x="71833" y="660770"/>
                      <a:pt x="68975" y="652198"/>
                    </a:cubicBezTo>
                    <a:cubicBezTo>
                      <a:pt x="62308" y="635053"/>
                      <a:pt x="55640" y="616003"/>
                      <a:pt x="41353" y="604573"/>
                    </a:cubicBezTo>
                    <a:cubicBezTo>
                      <a:pt x="31828" y="596000"/>
                      <a:pt x="17540" y="595048"/>
                      <a:pt x="8015" y="604573"/>
                    </a:cubicBezTo>
                    <a:cubicBezTo>
                      <a:pt x="-1510" y="613145"/>
                      <a:pt x="-3415" y="630290"/>
                      <a:pt x="7063" y="637910"/>
                    </a:cubicBezTo>
                    <a:lnTo>
                      <a:pt x="7063" y="6379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8" name="Freeform: Shape 147">
                <a:extLst>
                  <a:ext uri="{FF2B5EF4-FFF2-40B4-BE49-F238E27FC236}">
                    <a16:creationId xmlns:a16="http://schemas.microsoft.com/office/drawing/2014/main" id="{7B618E2D-7A52-47E4-AA68-DB82F36731B9}"/>
                  </a:ext>
                </a:extLst>
              </p:cNvPr>
              <p:cNvSpPr/>
              <p:nvPr/>
            </p:nvSpPr>
            <p:spPr>
              <a:xfrm>
                <a:off x="5609602" y="2238374"/>
                <a:ext cx="535377" cy="1416667"/>
              </a:xfrm>
              <a:custGeom>
                <a:avLst/>
                <a:gdLst>
                  <a:gd name="connsiteX0" fmla="*/ 162547 w 535377"/>
                  <a:gd name="connsiteY0" fmla="*/ 22860 h 1416667"/>
                  <a:gd name="connsiteX1" fmla="*/ 14910 w 535377"/>
                  <a:gd name="connsiteY1" fmla="*/ 621030 h 1416667"/>
                  <a:gd name="connsiteX2" fmla="*/ 622 w 535377"/>
                  <a:gd name="connsiteY2" fmla="*/ 775335 h 1416667"/>
                  <a:gd name="connsiteX3" fmla="*/ 1575 w 535377"/>
                  <a:gd name="connsiteY3" fmla="*/ 920115 h 1416667"/>
                  <a:gd name="connsiteX4" fmla="*/ 33007 w 535377"/>
                  <a:gd name="connsiteY4" fmla="*/ 1064895 h 1416667"/>
                  <a:gd name="connsiteX5" fmla="*/ 128257 w 535377"/>
                  <a:gd name="connsiteY5" fmla="*/ 1186815 h 1416667"/>
                  <a:gd name="connsiteX6" fmla="*/ 188264 w 535377"/>
                  <a:gd name="connsiteY6" fmla="*/ 1236345 h 1416667"/>
                  <a:gd name="connsiteX7" fmla="*/ 250177 w 535377"/>
                  <a:gd name="connsiteY7" fmla="*/ 1255395 h 1416667"/>
                  <a:gd name="connsiteX8" fmla="*/ 398767 w 535377"/>
                  <a:gd name="connsiteY8" fmla="*/ 1305878 h 1416667"/>
                  <a:gd name="connsiteX9" fmla="*/ 398767 w 535377"/>
                  <a:gd name="connsiteY9" fmla="*/ 1258253 h 1416667"/>
                  <a:gd name="connsiteX10" fmla="*/ 335902 w 535377"/>
                  <a:gd name="connsiteY10" fmla="*/ 1249680 h 1416667"/>
                  <a:gd name="connsiteX11" fmla="*/ 270180 w 535377"/>
                  <a:gd name="connsiteY11" fmla="*/ 1223010 h 1416667"/>
                  <a:gd name="connsiteX12" fmla="*/ 240652 w 535377"/>
                  <a:gd name="connsiteY12" fmla="*/ 1210628 h 1416667"/>
                  <a:gd name="connsiteX13" fmla="*/ 225412 w 535377"/>
                  <a:gd name="connsiteY13" fmla="*/ 1191578 h 1416667"/>
                  <a:gd name="connsiteX14" fmla="*/ 182550 w 535377"/>
                  <a:gd name="connsiteY14" fmla="*/ 1143953 h 1416667"/>
                  <a:gd name="connsiteX15" fmla="*/ 147307 w 535377"/>
                  <a:gd name="connsiteY15" fmla="*/ 1158240 h 1416667"/>
                  <a:gd name="connsiteX16" fmla="*/ 187312 w 535377"/>
                  <a:gd name="connsiteY16" fmla="*/ 1242060 h 1416667"/>
                  <a:gd name="connsiteX17" fmla="*/ 281610 w 535377"/>
                  <a:gd name="connsiteY17" fmla="*/ 1318260 h 1416667"/>
                  <a:gd name="connsiteX18" fmla="*/ 440677 w 535377"/>
                  <a:gd name="connsiteY18" fmla="*/ 1409700 h 1416667"/>
                  <a:gd name="connsiteX19" fmla="*/ 534975 w 535377"/>
                  <a:gd name="connsiteY19" fmla="*/ 1378268 h 1416667"/>
                  <a:gd name="connsiteX20" fmla="*/ 518782 w 535377"/>
                  <a:gd name="connsiteY20" fmla="*/ 1348740 h 1416667"/>
                  <a:gd name="connsiteX21" fmla="*/ 489255 w 535377"/>
                  <a:gd name="connsiteY21" fmla="*/ 1364932 h 1416667"/>
                  <a:gd name="connsiteX22" fmla="*/ 488302 w 535377"/>
                  <a:gd name="connsiteY22" fmla="*/ 1369695 h 1416667"/>
                  <a:gd name="connsiteX23" fmla="*/ 489255 w 535377"/>
                  <a:gd name="connsiteY23" fmla="*/ 1368743 h 1416667"/>
                  <a:gd name="connsiteX24" fmla="*/ 490207 w 535377"/>
                  <a:gd name="connsiteY24" fmla="*/ 1367790 h 1416667"/>
                  <a:gd name="connsiteX25" fmla="*/ 491160 w 535377"/>
                  <a:gd name="connsiteY25" fmla="*/ 1367790 h 1416667"/>
                  <a:gd name="connsiteX26" fmla="*/ 488302 w 535377"/>
                  <a:gd name="connsiteY26" fmla="*/ 1369695 h 1416667"/>
                  <a:gd name="connsiteX27" fmla="*/ 490207 w 535377"/>
                  <a:gd name="connsiteY27" fmla="*/ 1368743 h 1416667"/>
                  <a:gd name="connsiteX28" fmla="*/ 485444 w 535377"/>
                  <a:gd name="connsiteY28" fmla="*/ 1369695 h 1416667"/>
                  <a:gd name="connsiteX29" fmla="*/ 484492 w 535377"/>
                  <a:gd name="connsiteY29" fmla="*/ 1369695 h 1416667"/>
                  <a:gd name="connsiteX30" fmla="*/ 475919 w 535377"/>
                  <a:gd name="connsiteY30" fmla="*/ 1369695 h 1416667"/>
                  <a:gd name="connsiteX31" fmla="*/ 474967 w 535377"/>
                  <a:gd name="connsiteY31" fmla="*/ 1369695 h 1416667"/>
                  <a:gd name="connsiteX32" fmla="*/ 471157 w 535377"/>
                  <a:gd name="connsiteY32" fmla="*/ 1368743 h 1416667"/>
                  <a:gd name="connsiteX33" fmla="*/ 449250 w 535377"/>
                  <a:gd name="connsiteY33" fmla="*/ 1363028 h 1416667"/>
                  <a:gd name="connsiteX34" fmla="*/ 407340 w 535377"/>
                  <a:gd name="connsiteY34" fmla="*/ 1344930 h 1416667"/>
                  <a:gd name="connsiteX35" fmla="*/ 374955 w 535377"/>
                  <a:gd name="connsiteY35" fmla="*/ 1326832 h 1416667"/>
                  <a:gd name="connsiteX36" fmla="*/ 317805 w 535377"/>
                  <a:gd name="connsiteY36" fmla="*/ 1285875 h 1416667"/>
                  <a:gd name="connsiteX37" fmla="*/ 236842 w 535377"/>
                  <a:gd name="connsiteY37" fmla="*/ 1223010 h 1416667"/>
                  <a:gd name="connsiteX38" fmla="*/ 216839 w 535377"/>
                  <a:gd name="connsiteY38" fmla="*/ 1203960 h 1416667"/>
                  <a:gd name="connsiteX39" fmla="*/ 209219 w 535377"/>
                  <a:gd name="connsiteY39" fmla="*/ 1195388 h 1416667"/>
                  <a:gd name="connsiteX40" fmla="*/ 205410 w 535377"/>
                  <a:gd name="connsiteY40" fmla="*/ 1191578 h 1416667"/>
                  <a:gd name="connsiteX41" fmla="*/ 203505 w 535377"/>
                  <a:gd name="connsiteY41" fmla="*/ 1188720 h 1416667"/>
                  <a:gd name="connsiteX42" fmla="*/ 198742 w 535377"/>
                  <a:gd name="connsiteY42" fmla="*/ 1181100 h 1416667"/>
                  <a:gd name="connsiteX43" fmla="*/ 196837 w 535377"/>
                  <a:gd name="connsiteY43" fmla="*/ 1177290 h 1416667"/>
                  <a:gd name="connsiteX44" fmla="*/ 196837 w 535377"/>
                  <a:gd name="connsiteY44" fmla="*/ 1177290 h 1416667"/>
                  <a:gd name="connsiteX45" fmla="*/ 195885 w 535377"/>
                  <a:gd name="connsiteY45" fmla="*/ 1174432 h 1416667"/>
                  <a:gd name="connsiteX46" fmla="*/ 195885 w 535377"/>
                  <a:gd name="connsiteY46" fmla="*/ 1171575 h 1416667"/>
                  <a:gd name="connsiteX47" fmla="*/ 195885 w 535377"/>
                  <a:gd name="connsiteY47" fmla="*/ 1171575 h 1416667"/>
                  <a:gd name="connsiteX48" fmla="*/ 160642 w 535377"/>
                  <a:gd name="connsiteY48" fmla="*/ 1185863 h 1416667"/>
                  <a:gd name="connsiteX49" fmla="*/ 195885 w 535377"/>
                  <a:gd name="connsiteY49" fmla="*/ 1229678 h 1416667"/>
                  <a:gd name="connsiteX50" fmla="*/ 260655 w 535377"/>
                  <a:gd name="connsiteY50" fmla="*/ 1269682 h 1416667"/>
                  <a:gd name="connsiteX51" fmla="*/ 328282 w 535377"/>
                  <a:gd name="connsiteY51" fmla="*/ 1297305 h 1416667"/>
                  <a:gd name="connsiteX52" fmla="*/ 402577 w 535377"/>
                  <a:gd name="connsiteY52" fmla="*/ 1306830 h 1416667"/>
                  <a:gd name="connsiteX53" fmla="*/ 402577 w 535377"/>
                  <a:gd name="connsiteY53" fmla="*/ 1259205 h 1416667"/>
                  <a:gd name="connsiteX54" fmla="*/ 281610 w 535377"/>
                  <a:gd name="connsiteY54" fmla="*/ 1216343 h 1416667"/>
                  <a:gd name="connsiteX55" fmla="*/ 223507 w 535377"/>
                  <a:gd name="connsiteY55" fmla="*/ 1198245 h 1416667"/>
                  <a:gd name="connsiteX56" fmla="*/ 213982 w 535377"/>
                  <a:gd name="connsiteY56" fmla="*/ 1195388 h 1416667"/>
                  <a:gd name="connsiteX57" fmla="*/ 212077 w 535377"/>
                  <a:gd name="connsiteY57" fmla="*/ 1194435 h 1416667"/>
                  <a:gd name="connsiteX58" fmla="*/ 207314 w 535377"/>
                  <a:gd name="connsiteY58" fmla="*/ 1191578 h 1416667"/>
                  <a:gd name="connsiteX59" fmla="*/ 183502 w 535377"/>
                  <a:gd name="connsiteY59" fmla="*/ 1170623 h 1416667"/>
                  <a:gd name="connsiteX60" fmla="*/ 85394 w 535377"/>
                  <a:gd name="connsiteY60" fmla="*/ 1057275 h 1416667"/>
                  <a:gd name="connsiteX61" fmla="*/ 53962 w 535377"/>
                  <a:gd name="connsiteY61" fmla="*/ 929640 h 1416667"/>
                  <a:gd name="connsiteX62" fmla="*/ 52057 w 535377"/>
                  <a:gd name="connsiteY62" fmla="*/ 789623 h 1416667"/>
                  <a:gd name="connsiteX63" fmla="*/ 62535 w 535377"/>
                  <a:gd name="connsiteY63" fmla="*/ 644843 h 1416667"/>
                  <a:gd name="connsiteX64" fmla="*/ 145402 w 535377"/>
                  <a:gd name="connsiteY64" fmla="*/ 355283 h 1416667"/>
                  <a:gd name="connsiteX65" fmla="*/ 213982 w 535377"/>
                  <a:gd name="connsiteY65" fmla="*/ 22860 h 1416667"/>
                  <a:gd name="connsiteX66" fmla="*/ 162547 w 535377"/>
                  <a:gd name="connsiteY66" fmla="*/ 22860 h 1416667"/>
                  <a:gd name="connsiteX67" fmla="*/ 162547 w 535377"/>
                  <a:gd name="connsiteY67" fmla="*/ 22860 h 14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5377" h="1416667">
                    <a:moveTo>
                      <a:pt x="162547" y="22860"/>
                    </a:moveTo>
                    <a:cubicBezTo>
                      <a:pt x="159689" y="231458"/>
                      <a:pt x="53010" y="419100"/>
                      <a:pt x="14910" y="621030"/>
                    </a:cubicBezTo>
                    <a:cubicBezTo>
                      <a:pt x="5385" y="672465"/>
                      <a:pt x="1575" y="722948"/>
                      <a:pt x="622" y="775335"/>
                    </a:cubicBezTo>
                    <a:cubicBezTo>
                      <a:pt x="622" y="823913"/>
                      <a:pt x="-1283" y="872490"/>
                      <a:pt x="1575" y="920115"/>
                    </a:cubicBezTo>
                    <a:cubicBezTo>
                      <a:pt x="4432" y="969645"/>
                      <a:pt x="13005" y="1019175"/>
                      <a:pt x="33007" y="1064895"/>
                    </a:cubicBezTo>
                    <a:cubicBezTo>
                      <a:pt x="53962" y="1114425"/>
                      <a:pt x="89205" y="1151573"/>
                      <a:pt x="128257" y="1186815"/>
                    </a:cubicBezTo>
                    <a:cubicBezTo>
                      <a:pt x="147307" y="1203960"/>
                      <a:pt x="164452" y="1225868"/>
                      <a:pt x="188264" y="1236345"/>
                    </a:cubicBezTo>
                    <a:cubicBezTo>
                      <a:pt x="208267" y="1245870"/>
                      <a:pt x="230175" y="1247775"/>
                      <a:pt x="250177" y="1255395"/>
                    </a:cubicBezTo>
                    <a:cubicBezTo>
                      <a:pt x="297802" y="1274445"/>
                      <a:pt x="344475" y="1309688"/>
                      <a:pt x="398767" y="1305878"/>
                    </a:cubicBezTo>
                    <a:cubicBezTo>
                      <a:pt x="429247" y="1303973"/>
                      <a:pt x="430200" y="1258253"/>
                      <a:pt x="398767" y="1258253"/>
                    </a:cubicBezTo>
                    <a:cubicBezTo>
                      <a:pt x="376860" y="1258253"/>
                      <a:pt x="356857" y="1256348"/>
                      <a:pt x="335902" y="1249680"/>
                    </a:cubicBezTo>
                    <a:cubicBezTo>
                      <a:pt x="313042" y="1242060"/>
                      <a:pt x="293040" y="1230630"/>
                      <a:pt x="270180" y="1223010"/>
                    </a:cubicBezTo>
                    <a:cubicBezTo>
                      <a:pt x="260655" y="1219200"/>
                      <a:pt x="249225" y="1216343"/>
                      <a:pt x="240652" y="1210628"/>
                    </a:cubicBezTo>
                    <a:cubicBezTo>
                      <a:pt x="233985" y="1205865"/>
                      <a:pt x="229222" y="1199198"/>
                      <a:pt x="225412" y="1191578"/>
                    </a:cubicBezTo>
                    <a:cubicBezTo>
                      <a:pt x="213982" y="1172528"/>
                      <a:pt x="202552" y="1154430"/>
                      <a:pt x="182550" y="1143953"/>
                    </a:cubicBezTo>
                    <a:cubicBezTo>
                      <a:pt x="169214" y="1137285"/>
                      <a:pt x="151117" y="1143000"/>
                      <a:pt x="147307" y="1158240"/>
                    </a:cubicBezTo>
                    <a:cubicBezTo>
                      <a:pt x="138735" y="1190625"/>
                      <a:pt x="165405" y="1221105"/>
                      <a:pt x="187312" y="1242060"/>
                    </a:cubicBezTo>
                    <a:cubicBezTo>
                      <a:pt x="215887" y="1270635"/>
                      <a:pt x="248272" y="1294448"/>
                      <a:pt x="281610" y="1318260"/>
                    </a:cubicBezTo>
                    <a:cubicBezTo>
                      <a:pt x="332092" y="1354455"/>
                      <a:pt x="380669" y="1390650"/>
                      <a:pt x="440677" y="1409700"/>
                    </a:cubicBezTo>
                    <a:cubicBezTo>
                      <a:pt x="473062" y="1420178"/>
                      <a:pt x="528307" y="1424940"/>
                      <a:pt x="534975" y="1378268"/>
                    </a:cubicBezTo>
                    <a:cubicBezTo>
                      <a:pt x="536880" y="1365885"/>
                      <a:pt x="532117" y="1352550"/>
                      <a:pt x="518782" y="1348740"/>
                    </a:cubicBezTo>
                    <a:cubicBezTo>
                      <a:pt x="507352" y="1345882"/>
                      <a:pt x="491160" y="1352550"/>
                      <a:pt x="489255" y="1364932"/>
                    </a:cubicBezTo>
                    <a:cubicBezTo>
                      <a:pt x="489255" y="1366838"/>
                      <a:pt x="488302" y="1368743"/>
                      <a:pt x="488302" y="1369695"/>
                    </a:cubicBezTo>
                    <a:cubicBezTo>
                      <a:pt x="487350" y="1373505"/>
                      <a:pt x="487350" y="1368743"/>
                      <a:pt x="489255" y="1368743"/>
                    </a:cubicBezTo>
                    <a:cubicBezTo>
                      <a:pt x="488302" y="1368743"/>
                      <a:pt x="488302" y="1369695"/>
                      <a:pt x="490207" y="1367790"/>
                    </a:cubicBezTo>
                    <a:cubicBezTo>
                      <a:pt x="487350" y="1371600"/>
                      <a:pt x="489255" y="1367790"/>
                      <a:pt x="491160" y="1367790"/>
                    </a:cubicBezTo>
                    <a:cubicBezTo>
                      <a:pt x="491160" y="1367790"/>
                      <a:pt x="488302" y="1369695"/>
                      <a:pt x="488302" y="1369695"/>
                    </a:cubicBezTo>
                    <a:cubicBezTo>
                      <a:pt x="488302" y="1367790"/>
                      <a:pt x="493065" y="1367790"/>
                      <a:pt x="490207" y="1368743"/>
                    </a:cubicBezTo>
                    <a:cubicBezTo>
                      <a:pt x="488302" y="1368743"/>
                      <a:pt x="487350" y="1369695"/>
                      <a:pt x="485444" y="1369695"/>
                    </a:cubicBezTo>
                    <a:cubicBezTo>
                      <a:pt x="489255" y="1368743"/>
                      <a:pt x="488302" y="1369695"/>
                      <a:pt x="484492" y="1369695"/>
                    </a:cubicBezTo>
                    <a:cubicBezTo>
                      <a:pt x="481635" y="1369695"/>
                      <a:pt x="478777" y="1369695"/>
                      <a:pt x="475919" y="1369695"/>
                    </a:cubicBezTo>
                    <a:cubicBezTo>
                      <a:pt x="472110" y="1369695"/>
                      <a:pt x="481635" y="1370648"/>
                      <a:pt x="474967" y="1369695"/>
                    </a:cubicBezTo>
                    <a:cubicBezTo>
                      <a:pt x="474015" y="1369695"/>
                      <a:pt x="472110" y="1368743"/>
                      <a:pt x="471157" y="1368743"/>
                    </a:cubicBezTo>
                    <a:cubicBezTo>
                      <a:pt x="463537" y="1366838"/>
                      <a:pt x="455917" y="1364932"/>
                      <a:pt x="449250" y="1363028"/>
                    </a:cubicBezTo>
                    <a:cubicBezTo>
                      <a:pt x="433057" y="1357313"/>
                      <a:pt x="423532" y="1353503"/>
                      <a:pt x="407340" y="1344930"/>
                    </a:cubicBezTo>
                    <a:cubicBezTo>
                      <a:pt x="395910" y="1339215"/>
                      <a:pt x="385432" y="1333500"/>
                      <a:pt x="374955" y="1326832"/>
                    </a:cubicBezTo>
                    <a:cubicBezTo>
                      <a:pt x="354952" y="1314450"/>
                      <a:pt x="336855" y="1299210"/>
                      <a:pt x="317805" y="1285875"/>
                    </a:cubicBezTo>
                    <a:cubicBezTo>
                      <a:pt x="289230" y="1265873"/>
                      <a:pt x="263512" y="1246823"/>
                      <a:pt x="236842" y="1223010"/>
                    </a:cubicBezTo>
                    <a:cubicBezTo>
                      <a:pt x="230175" y="1217295"/>
                      <a:pt x="223507" y="1210628"/>
                      <a:pt x="216839" y="1203960"/>
                    </a:cubicBezTo>
                    <a:cubicBezTo>
                      <a:pt x="213982" y="1201103"/>
                      <a:pt x="211125" y="1198245"/>
                      <a:pt x="209219" y="1195388"/>
                    </a:cubicBezTo>
                    <a:cubicBezTo>
                      <a:pt x="208267" y="1194435"/>
                      <a:pt x="207314" y="1192530"/>
                      <a:pt x="205410" y="1191578"/>
                    </a:cubicBezTo>
                    <a:cubicBezTo>
                      <a:pt x="201600" y="1186815"/>
                      <a:pt x="205410" y="1192530"/>
                      <a:pt x="203505" y="1188720"/>
                    </a:cubicBezTo>
                    <a:cubicBezTo>
                      <a:pt x="201600" y="1185863"/>
                      <a:pt x="199694" y="1183957"/>
                      <a:pt x="198742" y="1181100"/>
                    </a:cubicBezTo>
                    <a:cubicBezTo>
                      <a:pt x="197789" y="1180148"/>
                      <a:pt x="197789" y="1178243"/>
                      <a:pt x="196837" y="1177290"/>
                    </a:cubicBezTo>
                    <a:cubicBezTo>
                      <a:pt x="193980" y="1172528"/>
                      <a:pt x="196837" y="1178243"/>
                      <a:pt x="196837" y="1177290"/>
                    </a:cubicBezTo>
                    <a:cubicBezTo>
                      <a:pt x="195885" y="1174432"/>
                      <a:pt x="195885" y="1167765"/>
                      <a:pt x="195885" y="1174432"/>
                    </a:cubicBezTo>
                    <a:cubicBezTo>
                      <a:pt x="195885" y="1173480"/>
                      <a:pt x="195885" y="1172528"/>
                      <a:pt x="195885" y="1171575"/>
                    </a:cubicBezTo>
                    <a:cubicBezTo>
                      <a:pt x="195885" y="1164907"/>
                      <a:pt x="194932" y="1175385"/>
                      <a:pt x="195885" y="1171575"/>
                    </a:cubicBezTo>
                    <a:cubicBezTo>
                      <a:pt x="184455" y="1176338"/>
                      <a:pt x="173025" y="1181100"/>
                      <a:pt x="160642" y="1185863"/>
                    </a:cubicBezTo>
                    <a:cubicBezTo>
                      <a:pt x="177787" y="1194435"/>
                      <a:pt x="184455" y="1214438"/>
                      <a:pt x="195885" y="1229678"/>
                    </a:cubicBezTo>
                    <a:cubicBezTo>
                      <a:pt x="212077" y="1251585"/>
                      <a:pt x="234937" y="1261110"/>
                      <a:pt x="260655" y="1269682"/>
                    </a:cubicBezTo>
                    <a:cubicBezTo>
                      <a:pt x="283515" y="1277303"/>
                      <a:pt x="304469" y="1289685"/>
                      <a:pt x="328282" y="1297305"/>
                    </a:cubicBezTo>
                    <a:cubicBezTo>
                      <a:pt x="352094" y="1304925"/>
                      <a:pt x="376860" y="1306830"/>
                      <a:pt x="402577" y="1306830"/>
                    </a:cubicBezTo>
                    <a:cubicBezTo>
                      <a:pt x="402577" y="1290638"/>
                      <a:pt x="402577" y="1275398"/>
                      <a:pt x="402577" y="1259205"/>
                    </a:cubicBezTo>
                    <a:cubicBezTo>
                      <a:pt x="359715" y="1262063"/>
                      <a:pt x="319710" y="1232535"/>
                      <a:pt x="281610" y="1216343"/>
                    </a:cubicBezTo>
                    <a:cubicBezTo>
                      <a:pt x="262560" y="1207770"/>
                      <a:pt x="243510" y="1203007"/>
                      <a:pt x="223507" y="1198245"/>
                    </a:cubicBezTo>
                    <a:cubicBezTo>
                      <a:pt x="220650" y="1197293"/>
                      <a:pt x="216839" y="1196340"/>
                      <a:pt x="213982" y="1195388"/>
                    </a:cubicBezTo>
                    <a:cubicBezTo>
                      <a:pt x="210172" y="1193482"/>
                      <a:pt x="218744" y="1198245"/>
                      <a:pt x="212077" y="1194435"/>
                    </a:cubicBezTo>
                    <a:cubicBezTo>
                      <a:pt x="210172" y="1193482"/>
                      <a:pt x="209219" y="1192530"/>
                      <a:pt x="207314" y="1191578"/>
                    </a:cubicBezTo>
                    <a:cubicBezTo>
                      <a:pt x="198742" y="1185863"/>
                      <a:pt x="191122" y="1178243"/>
                      <a:pt x="183502" y="1170623"/>
                    </a:cubicBezTo>
                    <a:cubicBezTo>
                      <a:pt x="147307" y="1135380"/>
                      <a:pt x="109207" y="1102995"/>
                      <a:pt x="85394" y="1057275"/>
                    </a:cubicBezTo>
                    <a:cubicBezTo>
                      <a:pt x="65392" y="1018223"/>
                      <a:pt x="56819" y="973455"/>
                      <a:pt x="53962" y="929640"/>
                    </a:cubicBezTo>
                    <a:cubicBezTo>
                      <a:pt x="50152" y="882968"/>
                      <a:pt x="52057" y="836295"/>
                      <a:pt x="52057" y="789623"/>
                    </a:cubicBezTo>
                    <a:cubicBezTo>
                      <a:pt x="53010" y="741045"/>
                      <a:pt x="53962" y="693420"/>
                      <a:pt x="62535" y="644843"/>
                    </a:cubicBezTo>
                    <a:cubicBezTo>
                      <a:pt x="79680" y="545782"/>
                      <a:pt x="113969" y="450533"/>
                      <a:pt x="145402" y="355283"/>
                    </a:cubicBezTo>
                    <a:cubicBezTo>
                      <a:pt x="180644" y="247650"/>
                      <a:pt x="212077" y="137160"/>
                      <a:pt x="213982" y="22860"/>
                    </a:cubicBezTo>
                    <a:cubicBezTo>
                      <a:pt x="210172" y="-7620"/>
                      <a:pt x="162547" y="-7620"/>
                      <a:pt x="162547" y="22860"/>
                    </a:cubicBezTo>
                    <a:lnTo>
                      <a:pt x="162547"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49" name="Freeform: Shape 148">
                <a:extLst>
                  <a:ext uri="{FF2B5EF4-FFF2-40B4-BE49-F238E27FC236}">
                    <a16:creationId xmlns:a16="http://schemas.microsoft.com/office/drawing/2014/main" id="{5D918279-3062-4F6E-877A-0A3B773E86D0}"/>
                  </a:ext>
                </a:extLst>
              </p:cNvPr>
              <p:cNvSpPr/>
              <p:nvPr/>
            </p:nvSpPr>
            <p:spPr>
              <a:xfrm>
                <a:off x="6024906" y="831884"/>
                <a:ext cx="1326984" cy="3232516"/>
              </a:xfrm>
              <a:custGeom>
                <a:avLst/>
                <a:gdLst>
                  <a:gd name="connsiteX0" fmla="*/ 311124 w 1326984"/>
                  <a:gd name="connsiteY0" fmla="*/ 2449478 h 3232516"/>
                  <a:gd name="connsiteX1" fmla="*/ 300646 w 1326984"/>
                  <a:gd name="connsiteY1" fmla="*/ 2450430 h 3232516"/>
                  <a:gd name="connsiteX2" fmla="*/ 317791 w 1326984"/>
                  <a:gd name="connsiteY2" fmla="*/ 2491388 h 3232516"/>
                  <a:gd name="connsiteX3" fmla="*/ 376846 w 1326984"/>
                  <a:gd name="connsiteY3" fmla="*/ 2357085 h 3232516"/>
                  <a:gd name="connsiteX4" fmla="*/ 453046 w 1326984"/>
                  <a:gd name="connsiteY4" fmla="*/ 2217068 h 3232516"/>
                  <a:gd name="connsiteX5" fmla="*/ 534009 w 1326984"/>
                  <a:gd name="connsiteY5" fmla="*/ 2072288 h 3232516"/>
                  <a:gd name="connsiteX6" fmla="*/ 602589 w 1326984"/>
                  <a:gd name="connsiteY6" fmla="*/ 1909410 h 3232516"/>
                  <a:gd name="connsiteX7" fmla="*/ 592111 w 1326984"/>
                  <a:gd name="connsiteY7" fmla="*/ 1629375 h 3232516"/>
                  <a:gd name="connsiteX8" fmla="*/ 484479 w 1326984"/>
                  <a:gd name="connsiteY8" fmla="*/ 1540793 h 3232516"/>
                  <a:gd name="connsiteX9" fmla="*/ 389229 w 1326984"/>
                  <a:gd name="connsiteY9" fmla="*/ 1416968 h 3232516"/>
                  <a:gd name="connsiteX10" fmla="*/ 258736 w 1326984"/>
                  <a:gd name="connsiteY10" fmla="*/ 1107405 h 3232516"/>
                  <a:gd name="connsiteX11" fmla="*/ 109194 w 1326984"/>
                  <a:gd name="connsiteY11" fmla="*/ 812130 h 3232516"/>
                  <a:gd name="connsiteX12" fmla="*/ 76809 w 1326984"/>
                  <a:gd name="connsiteY12" fmla="*/ 639728 h 3232516"/>
                  <a:gd name="connsiteX13" fmla="*/ 47281 w 1326984"/>
                  <a:gd name="connsiteY13" fmla="*/ 465420 h 3232516"/>
                  <a:gd name="connsiteX14" fmla="*/ 80619 w 1326984"/>
                  <a:gd name="connsiteY14" fmla="*/ 339690 h 3232516"/>
                  <a:gd name="connsiteX15" fmla="*/ 146341 w 1326984"/>
                  <a:gd name="connsiteY15" fmla="*/ 224438 h 3232516"/>
                  <a:gd name="connsiteX16" fmla="*/ 201586 w 1326984"/>
                  <a:gd name="connsiteY16" fmla="*/ 120615 h 3232516"/>
                  <a:gd name="connsiteX17" fmla="*/ 273976 w 1326984"/>
                  <a:gd name="connsiteY17" fmla="*/ 53940 h 3232516"/>
                  <a:gd name="connsiteX18" fmla="*/ 389229 w 1326984"/>
                  <a:gd name="connsiteY18" fmla="*/ 67275 h 3232516"/>
                  <a:gd name="connsiteX19" fmla="*/ 443521 w 1326984"/>
                  <a:gd name="connsiteY19" fmla="*/ 118710 h 3232516"/>
                  <a:gd name="connsiteX20" fmla="*/ 483526 w 1326984"/>
                  <a:gd name="connsiteY20" fmla="*/ 179670 h 3232516"/>
                  <a:gd name="connsiteX21" fmla="*/ 535914 w 1326984"/>
                  <a:gd name="connsiteY21" fmla="*/ 346358 h 3232516"/>
                  <a:gd name="connsiteX22" fmla="*/ 617829 w 1326984"/>
                  <a:gd name="connsiteY22" fmla="*/ 493043 h 3232516"/>
                  <a:gd name="connsiteX23" fmla="*/ 796899 w 1326984"/>
                  <a:gd name="connsiteY23" fmla="*/ 789270 h 3232516"/>
                  <a:gd name="connsiteX24" fmla="*/ 986446 w 1326984"/>
                  <a:gd name="connsiteY24" fmla="*/ 1082640 h 3232516"/>
                  <a:gd name="connsiteX25" fmla="*/ 1063599 w 1326984"/>
                  <a:gd name="connsiteY25" fmla="*/ 1235040 h 3232516"/>
                  <a:gd name="connsiteX26" fmla="*/ 1120749 w 1326984"/>
                  <a:gd name="connsiteY26" fmla="*/ 1392203 h 3232516"/>
                  <a:gd name="connsiteX27" fmla="*/ 1194091 w 1326984"/>
                  <a:gd name="connsiteY27" fmla="*/ 1540793 h 3232516"/>
                  <a:gd name="connsiteX28" fmla="*/ 1230286 w 1326984"/>
                  <a:gd name="connsiteY28" fmla="*/ 1610325 h 3232516"/>
                  <a:gd name="connsiteX29" fmla="*/ 1256956 w 1326984"/>
                  <a:gd name="connsiteY29" fmla="*/ 1691288 h 3232516"/>
                  <a:gd name="connsiteX30" fmla="*/ 1275054 w 1326984"/>
                  <a:gd name="connsiteY30" fmla="*/ 1766535 h 3232516"/>
                  <a:gd name="connsiteX31" fmla="*/ 1278864 w 1326984"/>
                  <a:gd name="connsiteY31" fmla="*/ 1851308 h 3232516"/>
                  <a:gd name="connsiteX32" fmla="*/ 1255051 w 1326984"/>
                  <a:gd name="connsiteY32" fmla="*/ 2018948 h 3232516"/>
                  <a:gd name="connsiteX33" fmla="*/ 1172184 w 1326984"/>
                  <a:gd name="connsiteY33" fmla="*/ 2167538 h 3232516"/>
                  <a:gd name="connsiteX34" fmla="*/ 1081696 w 1326984"/>
                  <a:gd name="connsiteY34" fmla="*/ 2311365 h 3232516"/>
                  <a:gd name="connsiteX35" fmla="*/ 1005496 w 1326984"/>
                  <a:gd name="connsiteY35" fmla="*/ 2452335 h 3232516"/>
                  <a:gd name="connsiteX36" fmla="*/ 919771 w 1326984"/>
                  <a:gd name="connsiteY36" fmla="*/ 2581875 h 3232516"/>
                  <a:gd name="connsiteX37" fmla="*/ 781659 w 1326984"/>
                  <a:gd name="connsiteY37" fmla="*/ 2829525 h 3232516"/>
                  <a:gd name="connsiteX38" fmla="*/ 778801 w 1326984"/>
                  <a:gd name="connsiteY38" fmla="*/ 2982878 h 3232516"/>
                  <a:gd name="connsiteX39" fmla="*/ 751179 w 1326984"/>
                  <a:gd name="connsiteY39" fmla="*/ 3109560 h 3232516"/>
                  <a:gd name="connsiteX40" fmla="*/ 676884 w 1326984"/>
                  <a:gd name="connsiteY40" fmla="*/ 3201953 h 3232516"/>
                  <a:gd name="connsiteX41" fmla="*/ 706411 w 1326984"/>
                  <a:gd name="connsiteY41" fmla="*/ 3231480 h 3232516"/>
                  <a:gd name="connsiteX42" fmla="*/ 829284 w 1326984"/>
                  <a:gd name="connsiteY42" fmla="*/ 3039075 h 3232516"/>
                  <a:gd name="connsiteX43" fmla="*/ 852144 w 1326984"/>
                  <a:gd name="connsiteY43" fmla="*/ 2923823 h 3232516"/>
                  <a:gd name="connsiteX44" fmla="*/ 868336 w 1326984"/>
                  <a:gd name="connsiteY44" fmla="*/ 2832383 h 3232516"/>
                  <a:gd name="connsiteX45" fmla="*/ 887386 w 1326984"/>
                  <a:gd name="connsiteY45" fmla="*/ 2767613 h 3232516"/>
                  <a:gd name="connsiteX46" fmla="*/ 929296 w 1326984"/>
                  <a:gd name="connsiteY46" fmla="*/ 2631405 h 3232516"/>
                  <a:gd name="connsiteX47" fmla="*/ 883576 w 1326984"/>
                  <a:gd name="connsiteY47" fmla="*/ 2643788 h 3232516"/>
                  <a:gd name="connsiteX48" fmla="*/ 873099 w 1326984"/>
                  <a:gd name="connsiteY48" fmla="*/ 2687603 h 3232516"/>
                  <a:gd name="connsiteX49" fmla="*/ 846429 w 1326984"/>
                  <a:gd name="connsiteY49" fmla="*/ 2741896 h 3232516"/>
                  <a:gd name="connsiteX50" fmla="*/ 811186 w 1326984"/>
                  <a:gd name="connsiteY50" fmla="*/ 2881913 h 3232516"/>
                  <a:gd name="connsiteX51" fmla="*/ 789279 w 1326984"/>
                  <a:gd name="connsiteY51" fmla="*/ 3000023 h 3232516"/>
                  <a:gd name="connsiteX52" fmla="*/ 759751 w 1326984"/>
                  <a:gd name="connsiteY52" fmla="*/ 3107655 h 3232516"/>
                  <a:gd name="connsiteX53" fmla="*/ 694029 w 1326984"/>
                  <a:gd name="connsiteY53" fmla="*/ 3185760 h 3232516"/>
                  <a:gd name="connsiteX54" fmla="*/ 723556 w 1326984"/>
                  <a:gd name="connsiteY54" fmla="*/ 3215288 h 3232516"/>
                  <a:gd name="connsiteX55" fmla="*/ 799756 w 1326984"/>
                  <a:gd name="connsiteY55" fmla="*/ 3126705 h 3232516"/>
                  <a:gd name="connsiteX56" fmla="*/ 827379 w 1326984"/>
                  <a:gd name="connsiteY56" fmla="*/ 2983830 h 3232516"/>
                  <a:gd name="connsiteX57" fmla="*/ 830236 w 1326984"/>
                  <a:gd name="connsiteY57" fmla="*/ 2831430 h 3232516"/>
                  <a:gd name="connsiteX58" fmla="*/ 885481 w 1326984"/>
                  <a:gd name="connsiteY58" fmla="*/ 2705700 h 3232516"/>
                  <a:gd name="connsiteX59" fmla="*/ 976921 w 1326984"/>
                  <a:gd name="connsiteY59" fmla="*/ 2588543 h 3232516"/>
                  <a:gd name="connsiteX60" fmla="*/ 1062646 w 1326984"/>
                  <a:gd name="connsiteY60" fmla="*/ 2448525 h 3232516"/>
                  <a:gd name="connsiteX61" fmla="*/ 1143609 w 1326984"/>
                  <a:gd name="connsiteY61" fmla="*/ 2304698 h 3232516"/>
                  <a:gd name="connsiteX62" fmla="*/ 1232191 w 1326984"/>
                  <a:gd name="connsiteY62" fmla="*/ 2158965 h 3232516"/>
                  <a:gd name="connsiteX63" fmla="*/ 1311249 w 1326984"/>
                  <a:gd name="connsiteY63" fmla="*/ 2005613 h 3232516"/>
                  <a:gd name="connsiteX64" fmla="*/ 1326489 w 1326984"/>
                  <a:gd name="connsiteY64" fmla="*/ 1829400 h 3232516"/>
                  <a:gd name="connsiteX65" fmla="*/ 1233144 w 1326984"/>
                  <a:gd name="connsiteY65" fmla="*/ 1514123 h 3232516"/>
                  <a:gd name="connsiteX66" fmla="*/ 1159801 w 1326984"/>
                  <a:gd name="connsiteY66" fmla="*/ 1363628 h 3232516"/>
                  <a:gd name="connsiteX67" fmla="*/ 1100746 w 1326984"/>
                  <a:gd name="connsiteY67" fmla="*/ 1203608 h 3232516"/>
                  <a:gd name="connsiteX68" fmla="*/ 1019784 w 1326984"/>
                  <a:gd name="connsiteY68" fmla="*/ 1045493 h 3232516"/>
                  <a:gd name="connsiteX69" fmla="*/ 928344 w 1326984"/>
                  <a:gd name="connsiteY69" fmla="*/ 895950 h 3232516"/>
                  <a:gd name="connsiteX70" fmla="*/ 827379 w 1326984"/>
                  <a:gd name="connsiteY70" fmla="*/ 750218 h 3232516"/>
                  <a:gd name="connsiteX71" fmla="*/ 734034 w 1326984"/>
                  <a:gd name="connsiteY71" fmla="*/ 600675 h 3232516"/>
                  <a:gd name="connsiteX72" fmla="*/ 647356 w 1326984"/>
                  <a:gd name="connsiteY72" fmla="*/ 449228 h 3232516"/>
                  <a:gd name="connsiteX73" fmla="*/ 568299 w 1326984"/>
                  <a:gd name="connsiteY73" fmla="*/ 297780 h 3232516"/>
                  <a:gd name="connsiteX74" fmla="*/ 514959 w 1326984"/>
                  <a:gd name="connsiteY74" fmla="*/ 133950 h 3232516"/>
                  <a:gd name="connsiteX75" fmla="*/ 465429 w 1326984"/>
                  <a:gd name="connsiteY75" fmla="*/ 71085 h 3232516"/>
                  <a:gd name="connsiteX76" fmla="*/ 408279 w 1326984"/>
                  <a:gd name="connsiteY76" fmla="*/ 22508 h 3232516"/>
                  <a:gd name="connsiteX77" fmla="*/ 275881 w 1326984"/>
                  <a:gd name="connsiteY77" fmla="*/ 4410 h 3232516"/>
                  <a:gd name="connsiteX78" fmla="*/ 181584 w 1326984"/>
                  <a:gd name="connsiteY78" fmla="*/ 67275 h 3232516"/>
                  <a:gd name="connsiteX79" fmla="*/ 120624 w 1326984"/>
                  <a:gd name="connsiteY79" fmla="*/ 170145 h 3232516"/>
                  <a:gd name="connsiteX80" fmla="*/ 58711 w 1326984"/>
                  <a:gd name="connsiteY80" fmla="*/ 282540 h 3232516"/>
                  <a:gd name="connsiteX81" fmla="*/ 7276 w 1326984"/>
                  <a:gd name="connsiteY81" fmla="*/ 407318 h 3232516"/>
                  <a:gd name="connsiteX82" fmla="*/ 10134 w 1326984"/>
                  <a:gd name="connsiteY82" fmla="*/ 570195 h 3232516"/>
                  <a:gd name="connsiteX83" fmla="*/ 32994 w 1326984"/>
                  <a:gd name="connsiteY83" fmla="*/ 662588 h 3232516"/>
                  <a:gd name="connsiteX84" fmla="*/ 49186 w 1326984"/>
                  <a:gd name="connsiteY84" fmla="*/ 751170 h 3232516"/>
                  <a:gd name="connsiteX85" fmla="*/ 97764 w 1326984"/>
                  <a:gd name="connsiteY85" fmla="*/ 916905 h 3232516"/>
                  <a:gd name="connsiteX86" fmla="*/ 179679 w 1326984"/>
                  <a:gd name="connsiteY86" fmla="*/ 1067400 h 3232516"/>
                  <a:gd name="connsiteX87" fmla="*/ 254926 w 1326984"/>
                  <a:gd name="connsiteY87" fmla="*/ 1212180 h 3232516"/>
                  <a:gd name="connsiteX88" fmla="*/ 316839 w 1326984"/>
                  <a:gd name="connsiteY88" fmla="*/ 1383630 h 3232516"/>
                  <a:gd name="connsiteX89" fmla="*/ 399706 w 1326984"/>
                  <a:gd name="connsiteY89" fmla="*/ 1517933 h 3232516"/>
                  <a:gd name="connsiteX90" fmla="*/ 512101 w 1326984"/>
                  <a:gd name="connsiteY90" fmla="*/ 1629375 h 3232516"/>
                  <a:gd name="connsiteX91" fmla="*/ 590206 w 1326984"/>
                  <a:gd name="connsiteY91" fmla="*/ 1711290 h 3232516"/>
                  <a:gd name="connsiteX92" fmla="*/ 568299 w 1326984"/>
                  <a:gd name="connsiteY92" fmla="*/ 1867500 h 3232516"/>
                  <a:gd name="connsiteX93" fmla="*/ 498766 w 1326984"/>
                  <a:gd name="connsiteY93" fmla="*/ 2036093 h 3232516"/>
                  <a:gd name="connsiteX94" fmla="*/ 418756 w 1326984"/>
                  <a:gd name="connsiteY94" fmla="*/ 2185635 h 3232516"/>
                  <a:gd name="connsiteX95" fmla="*/ 337794 w 1326984"/>
                  <a:gd name="connsiteY95" fmla="*/ 2328510 h 3232516"/>
                  <a:gd name="connsiteX96" fmla="*/ 313029 w 1326984"/>
                  <a:gd name="connsiteY96" fmla="*/ 2399948 h 3232516"/>
                  <a:gd name="connsiteX97" fmla="*/ 283501 w 1326984"/>
                  <a:gd name="connsiteY97" fmla="*/ 2459003 h 3232516"/>
                  <a:gd name="connsiteX98" fmla="*/ 300646 w 1326984"/>
                  <a:gd name="connsiteY98" fmla="*/ 2499960 h 3232516"/>
                  <a:gd name="connsiteX99" fmla="*/ 311124 w 1326984"/>
                  <a:gd name="connsiteY99" fmla="*/ 2499008 h 3232516"/>
                  <a:gd name="connsiteX100" fmla="*/ 334936 w 1326984"/>
                  <a:gd name="connsiteY100" fmla="*/ 2475196 h 3232516"/>
                  <a:gd name="connsiteX101" fmla="*/ 311124 w 1326984"/>
                  <a:gd name="connsiteY101" fmla="*/ 2449478 h 3232516"/>
                  <a:gd name="connsiteX102" fmla="*/ 311124 w 1326984"/>
                  <a:gd name="connsiteY102" fmla="*/ 2449478 h 32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26984" h="3232516">
                    <a:moveTo>
                      <a:pt x="311124" y="2449478"/>
                    </a:moveTo>
                    <a:cubicBezTo>
                      <a:pt x="307314" y="2449478"/>
                      <a:pt x="303504" y="2450430"/>
                      <a:pt x="300646" y="2450430"/>
                    </a:cubicBezTo>
                    <a:cubicBezTo>
                      <a:pt x="306361" y="2463765"/>
                      <a:pt x="312076" y="2477100"/>
                      <a:pt x="317791" y="2491388"/>
                    </a:cubicBezTo>
                    <a:cubicBezTo>
                      <a:pt x="353986" y="2457098"/>
                      <a:pt x="360654" y="2402805"/>
                      <a:pt x="376846" y="2357085"/>
                    </a:cubicBezTo>
                    <a:cubicBezTo>
                      <a:pt x="395896" y="2307555"/>
                      <a:pt x="420661" y="2259930"/>
                      <a:pt x="453046" y="2217068"/>
                    </a:cubicBezTo>
                    <a:cubicBezTo>
                      <a:pt x="487336" y="2173253"/>
                      <a:pt x="509244" y="2121818"/>
                      <a:pt x="534009" y="2072288"/>
                    </a:cubicBezTo>
                    <a:cubicBezTo>
                      <a:pt x="559726" y="2018948"/>
                      <a:pt x="582586" y="1964655"/>
                      <a:pt x="602589" y="1909410"/>
                    </a:cubicBezTo>
                    <a:cubicBezTo>
                      <a:pt x="635926" y="1819875"/>
                      <a:pt x="675931" y="1704623"/>
                      <a:pt x="592111" y="1629375"/>
                    </a:cubicBezTo>
                    <a:cubicBezTo>
                      <a:pt x="557821" y="1597943"/>
                      <a:pt x="517816" y="1574130"/>
                      <a:pt x="484479" y="1540793"/>
                    </a:cubicBezTo>
                    <a:cubicBezTo>
                      <a:pt x="447331" y="1503645"/>
                      <a:pt x="415899" y="1461735"/>
                      <a:pt x="389229" y="1416968"/>
                    </a:cubicBezTo>
                    <a:cubicBezTo>
                      <a:pt x="331126" y="1319813"/>
                      <a:pt x="313029" y="1206465"/>
                      <a:pt x="258736" y="1107405"/>
                    </a:cubicBezTo>
                    <a:cubicBezTo>
                      <a:pt x="205396" y="1011203"/>
                      <a:pt x="137769" y="919763"/>
                      <a:pt x="109194" y="812130"/>
                    </a:cubicBezTo>
                    <a:cubicBezTo>
                      <a:pt x="93954" y="754980"/>
                      <a:pt x="90144" y="695925"/>
                      <a:pt x="76809" y="639728"/>
                    </a:cubicBezTo>
                    <a:cubicBezTo>
                      <a:pt x="62521" y="581625"/>
                      <a:pt x="44424" y="525428"/>
                      <a:pt x="47281" y="465420"/>
                    </a:cubicBezTo>
                    <a:cubicBezTo>
                      <a:pt x="49186" y="421605"/>
                      <a:pt x="61569" y="379695"/>
                      <a:pt x="80619" y="339690"/>
                    </a:cubicBezTo>
                    <a:cubicBezTo>
                      <a:pt x="100621" y="299685"/>
                      <a:pt x="125386" y="263490"/>
                      <a:pt x="146341" y="224438"/>
                    </a:cubicBezTo>
                    <a:cubicBezTo>
                      <a:pt x="164439" y="189195"/>
                      <a:pt x="180631" y="153000"/>
                      <a:pt x="201586" y="120615"/>
                    </a:cubicBezTo>
                    <a:cubicBezTo>
                      <a:pt x="218731" y="92993"/>
                      <a:pt x="242544" y="64418"/>
                      <a:pt x="273976" y="53940"/>
                    </a:cubicBezTo>
                    <a:cubicBezTo>
                      <a:pt x="311124" y="41558"/>
                      <a:pt x="356844" y="45368"/>
                      <a:pt x="389229" y="67275"/>
                    </a:cubicBezTo>
                    <a:cubicBezTo>
                      <a:pt x="409231" y="81563"/>
                      <a:pt x="427329" y="100613"/>
                      <a:pt x="443521" y="118710"/>
                    </a:cubicBezTo>
                    <a:cubicBezTo>
                      <a:pt x="459714" y="136808"/>
                      <a:pt x="474954" y="156810"/>
                      <a:pt x="483526" y="179670"/>
                    </a:cubicBezTo>
                    <a:cubicBezTo>
                      <a:pt x="503529" y="233963"/>
                      <a:pt x="513054" y="292065"/>
                      <a:pt x="535914" y="346358"/>
                    </a:cubicBezTo>
                    <a:cubicBezTo>
                      <a:pt x="557821" y="397793"/>
                      <a:pt x="589254" y="445418"/>
                      <a:pt x="617829" y="493043"/>
                    </a:cubicBezTo>
                    <a:cubicBezTo>
                      <a:pt x="676884" y="592103"/>
                      <a:pt x="728319" y="695925"/>
                      <a:pt x="796899" y="789270"/>
                    </a:cubicBezTo>
                    <a:cubicBezTo>
                      <a:pt x="865479" y="883568"/>
                      <a:pt x="928344" y="981675"/>
                      <a:pt x="986446" y="1082640"/>
                    </a:cubicBezTo>
                    <a:cubicBezTo>
                      <a:pt x="1015021" y="1132170"/>
                      <a:pt x="1042644" y="1181700"/>
                      <a:pt x="1063599" y="1235040"/>
                    </a:cubicBezTo>
                    <a:cubicBezTo>
                      <a:pt x="1083601" y="1287428"/>
                      <a:pt x="1100746" y="1339815"/>
                      <a:pt x="1120749" y="1392203"/>
                    </a:cubicBezTo>
                    <a:cubicBezTo>
                      <a:pt x="1140751" y="1443638"/>
                      <a:pt x="1166469" y="1492215"/>
                      <a:pt x="1194091" y="1540793"/>
                    </a:cubicBezTo>
                    <a:cubicBezTo>
                      <a:pt x="1207426" y="1563653"/>
                      <a:pt x="1219809" y="1585560"/>
                      <a:pt x="1230286" y="1610325"/>
                    </a:cubicBezTo>
                    <a:cubicBezTo>
                      <a:pt x="1240764" y="1636043"/>
                      <a:pt x="1249336" y="1663665"/>
                      <a:pt x="1256956" y="1691288"/>
                    </a:cubicBezTo>
                    <a:cubicBezTo>
                      <a:pt x="1264576" y="1716053"/>
                      <a:pt x="1271244" y="1740818"/>
                      <a:pt x="1275054" y="1766535"/>
                    </a:cubicBezTo>
                    <a:cubicBezTo>
                      <a:pt x="1279816" y="1795110"/>
                      <a:pt x="1278864" y="1822733"/>
                      <a:pt x="1278864" y="1851308"/>
                    </a:cubicBezTo>
                    <a:cubicBezTo>
                      <a:pt x="1279816" y="1910363"/>
                      <a:pt x="1278864" y="1964655"/>
                      <a:pt x="1255051" y="2018948"/>
                    </a:cubicBezTo>
                    <a:cubicBezTo>
                      <a:pt x="1232191" y="2071335"/>
                      <a:pt x="1200759" y="2118960"/>
                      <a:pt x="1172184" y="2167538"/>
                    </a:cubicBezTo>
                    <a:cubicBezTo>
                      <a:pt x="1143609" y="2217068"/>
                      <a:pt x="1113129" y="2263740"/>
                      <a:pt x="1081696" y="2311365"/>
                    </a:cubicBezTo>
                    <a:cubicBezTo>
                      <a:pt x="1053121" y="2356133"/>
                      <a:pt x="1031214" y="2405663"/>
                      <a:pt x="1005496" y="2452335"/>
                    </a:cubicBezTo>
                    <a:cubicBezTo>
                      <a:pt x="980731" y="2498055"/>
                      <a:pt x="953109" y="2542823"/>
                      <a:pt x="919771" y="2581875"/>
                    </a:cubicBezTo>
                    <a:cubicBezTo>
                      <a:pt x="856906" y="2654265"/>
                      <a:pt x="798804" y="2733323"/>
                      <a:pt x="781659" y="2829525"/>
                    </a:cubicBezTo>
                    <a:cubicBezTo>
                      <a:pt x="772134" y="2880960"/>
                      <a:pt x="775944" y="2931443"/>
                      <a:pt x="778801" y="2982878"/>
                    </a:cubicBezTo>
                    <a:cubicBezTo>
                      <a:pt x="781659" y="3028598"/>
                      <a:pt x="783564" y="3073365"/>
                      <a:pt x="751179" y="3109560"/>
                    </a:cubicBezTo>
                    <a:cubicBezTo>
                      <a:pt x="724509" y="3140040"/>
                      <a:pt x="693076" y="3163853"/>
                      <a:pt x="676884" y="3201953"/>
                    </a:cubicBezTo>
                    <a:cubicBezTo>
                      <a:pt x="670216" y="3218146"/>
                      <a:pt x="690219" y="3237196"/>
                      <a:pt x="706411" y="3231480"/>
                    </a:cubicBezTo>
                    <a:cubicBezTo>
                      <a:pt x="784516" y="3201000"/>
                      <a:pt x="813091" y="3114323"/>
                      <a:pt x="829284" y="3039075"/>
                    </a:cubicBezTo>
                    <a:cubicBezTo>
                      <a:pt x="837856" y="3000975"/>
                      <a:pt x="844524" y="2961923"/>
                      <a:pt x="852144" y="2923823"/>
                    </a:cubicBezTo>
                    <a:cubicBezTo>
                      <a:pt x="857859" y="2893343"/>
                      <a:pt x="862621" y="2862863"/>
                      <a:pt x="868336" y="2832383"/>
                    </a:cubicBezTo>
                    <a:cubicBezTo>
                      <a:pt x="873099" y="2810475"/>
                      <a:pt x="876909" y="2788568"/>
                      <a:pt x="887386" y="2767613"/>
                    </a:cubicBezTo>
                    <a:cubicBezTo>
                      <a:pt x="907389" y="2726655"/>
                      <a:pt x="939774" y="2679983"/>
                      <a:pt x="929296" y="2631405"/>
                    </a:cubicBezTo>
                    <a:cubicBezTo>
                      <a:pt x="923581" y="2600925"/>
                      <a:pt x="877861" y="2614260"/>
                      <a:pt x="883576" y="2643788"/>
                    </a:cubicBezTo>
                    <a:cubicBezTo>
                      <a:pt x="886434" y="2657123"/>
                      <a:pt x="878814" y="2674268"/>
                      <a:pt x="873099" y="2687603"/>
                    </a:cubicBezTo>
                    <a:cubicBezTo>
                      <a:pt x="865479" y="2705700"/>
                      <a:pt x="855954" y="2723798"/>
                      <a:pt x="846429" y="2741896"/>
                    </a:cubicBezTo>
                    <a:cubicBezTo>
                      <a:pt x="825474" y="2785710"/>
                      <a:pt x="819759" y="2834288"/>
                      <a:pt x="811186" y="2881913"/>
                    </a:cubicBezTo>
                    <a:cubicBezTo>
                      <a:pt x="804519" y="2920965"/>
                      <a:pt x="796899" y="2960971"/>
                      <a:pt x="789279" y="3000023"/>
                    </a:cubicBezTo>
                    <a:cubicBezTo>
                      <a:pt x="781659" y="3036218"/>
                      <a:pt x="774039" y="3073365"/>
                      <a:pt x="759751" y="3107655"/>
                    </a:cubicBezTo>
                    <a:cubicBezTo>
                      <a:pt x="746416" y="3138135"/>
                      <a:pt x="727366" y="3172425"/>
                      <a:pt x="694029" y="3185760"/>
                    </a:cubicBezTo>
                    <a:cubicBezTo>
                      <a:pt x="703554" y="3195285"/>
                      <a:pt x="714031" y="3205763"/>
                      <a:pt x="723556" y="3215288"/>
                    </a:cubicBezTo>
                    <a:cubicBezTo>
                      <a:pt x="738796" y="3180046"/>
                      <a:pt x="776896" y="3157185"/>
                      <a:pt x="799756" y="3126705"/>
                    </a:cubicBezTo>
                    <a:cubicBezTo>
                      <a:pt x="830236" y="3084796"/>
                      <a:pt x="830236" y="3033360"/>
                      <a:pt x="827379" y="2983830"/>
                    </a:cubicBezTo>
                    <a:cubicBezTo>
                      <a:pt x="824521" y="2932396"/>
                      <a:pt x="819759" y="2881913"/>
                      <a:pt x="830236" y="2831430"/>
                    </a:cubicBezTo>
                    <a:cubicBezTo>
                      <a:pt x="839761" y="2785710"/>
                      <a:pt x="859764" y="2744753"/>
                      <a:pt x="885481" y="2705700"/>
                    </a:cubicBezTo>
                    <a:cubicBezTo>
                      <a:pt x="913104" y="2663790"/>
                      <a:pt x="947394" y="2628548"/>
                      <a:pt x="976921" y="2588543"/>
                    </a:cubicBezTo>
                    <a:cubicBezTo>
                      <a:pt x="1010259" y="2544728"/>
                      <a:pt x="1037881" y="2497103"/>
                      <a:pt x="1062646" y="2448525"/>
                    </a:cubicBezTo>
                    <a:cubicBezTo>
                      <a:pt x="1088364" y="2398996"/>
                      <a:pt x="1113129" y="2351371"/>
                      <a:pt x="1143609" y="2304698"/>
                    </a:cubicBezTo>
                    <a:cubicBezTo>
                      <a:pt x="1175041" y="2257073"/>
                      <a:pt x="1203616" y="2208496"/>
                      <a:pt x="1232191" y="2158965"/>
                    </a:cubicBezTo>
                    <a:cubicBezTo>
                      <a:pt x="1261719" y="2109435"/>
                      <a:pt x="1292199" y="2059905"/>
                      <a:pt x="1311249" y="2005613"/>
                    </a:cubicBezTo>
                    <a:cubicBezTo>
                      <a:pt x="1331251" y="1948463"/>
                      <a:pt x="1326489" y="1888455"/>
                      <a:pt x="1326489" y="1829400"/>
                    </a:cubicBezTo>
                    <a:cubicBezTo>
                      <a:pt x="1326489" y="1719863"/>
                      <a:pt x="1288389" y="1608420"/>
                      <a:pt x="1233144" y="1514123"/>
                    </a:cubicBezTo>
                    <a:cubicBezTo>
                      <a:pt x="1204569" y="1465545"/>
                      <a:pt x="1179804" y="1416015"/>
                      <a:pt x="1159801" y="1363628"/>
                    </a:cubicBezTo>
                    <a:cubicBezTo>
                      <a:pt x="1139799" y="1310288"/>
                      <a:pt x="1122654" y="1255995"/>
                      <a:pt x="1100746" y="1203608"/>
                    </a:cubicBezTo>
                    <a:cubicBezTo>
                      <a:pt x="1077886" y="1148363"/>
                      <a:pt x="1049311" y="1096928"/>
                      <a:pt x="1019784" y="1045493"/>
                    </a:cubicBezTo>
                    <a:cubicBezTo>
                      <a:pt x="990256" y="995010"/>
                      <a:pt x="959776" y="944528"/>
                      <a:pt x="928344" y="895950"/>
                    </a:cubicBezTo>
                    <a:cubicBezTo>
                      <a:pt x="895959" y="846420"/>
                      <a:pt x="861669" y="798795"/>
                      <a:pt x="827379" y="750218"/>
                    </a:cubicBezTo>
                    <a:cubicBezTo>
                      <a:pt x="793089" y="702593"/>
                      <a:pt x="763561" y="652110"/>
                      <a:pt x="734034" y="600675"/>
                    </a:cubicBezTo>
                    <a:cubicBezTo>
                      <a:pt x="705459" y="550193"/>
                      <a:pt x="677836" y="498758"/>
                      <a:pt x="647356" y="449228"/>
                    </a:cubicBezTo>
                    <a:cubicBezTo>
                      <a:pt x="617829" y="400650"/>
                      <a:pt x="586396" y="352073"/>
                      <a:pt x="568299" y="297780"/>
                    </a:cubicBezTo>
                    <a:cubicBezTo>
                      <a:pt x="550201" y="244440"/>
                      <a:pt x="543534" y="183480"/>
                      <a:pt x="514959" y="133950"/>
                    </a:cubicBezTo>
                    <a:cubicBezTo>
                      <a:pt x="501624" y="111090"/>
                      <a:pt x="484479" y="90135"/>
                      <a:pt x="465429" y="71085"/>
                    </a:cubicBezTo>
                    <a:cubicBezTo>
                      <a:pt x="448284" y="52988"/>
                      <a:pt x="429234" y="34890"/>
                      <a:pt x="408279" y="22508"/>
                    </a:cubicBezTo>
                    <a:cubicBezTo>
                      <a:pt x="370179" y="-1305"/>
                      <a:pt x="319696" y="-4162"/>
                      <a:pt x="275881" y="4410"/>
                    </a:cubicBezTo>
                    <a:cubicBezTo>
                      <a:pt x="237781" y="12030"/>
                      <a:pt x="205396" y="36795"/>
                      <a:pt x="181584" y="67275"/>
                    </a:cubicBezTo>
                    <a:cubicBezTo>
                      <a:pt x="156819" y="98708"/>
                      <a:pt x="138721" y="134903"/>
                      <a:pt x="120624" y="170145"/>
                    </a:cubicBezTo>
                    <a:cubicBezTo>
                      <a:pt x="101574" y="208245"/>
                      <a:pt x="79666" y="244440"/>
                      <a:pt x="58711" y="282540"/>
                    </a:cubicBezTo>
                    <a:cubicBezTo>
                      <a:pt x="36804" y="321593"/>
                      <a:pt x="15849" y="363503"/>
                      <a:pt x="7276" y="407318"/>
                    </a:cubicBezTo>
                    <a:cubicBezTo>
                      <a:pt x="-4154" y="461610"/>
                      <a:pt x="-1296" y="516855"/>
                      <a:pt x="10134" y="570195"/>
                    </a:cubicBezTo>
                    <a:cubicBezTo>
                      <a:pt x="16801" y="600675"/>
                      <a:pt x="26326" y="631155"/>
                      <a:pt x="32994" y="662588"/>
                    </a:cubicBezTo>
                    <a:cubicBezTo>
                      <a:pt x="39661" y="692115"/>
                      <a:pt x="44424" y="721643"/>
                      <a:pt x="49186" y="751170"/>
                    </a:cubicBezTo>
                    <a:cubicBezTo>
                      <a:pt x="58711" y="809273"/>
                      <a:pt x="72999" y="863565"/>
                      <a:pt x="97764" y="916905"/>
                    </a:cubicBezTo>
                    <a:cubicBezTo>
                      <a:pt x="121576" y="968340"/>
                      <a:pt x="151104" y="1017870"/>
                      <a:pt x="179679" y="1067400"/>
                    </a:cubicBezTo>
                    <a:cubicBezTo>
                      <a:pt x="207301" y="1114073"/>
                      <a:pt x="236829" y="1160745"/>
                      <a:pt x="254926" y="1212180"/>
                    </a:cubicBezTo>
                    <a:cubicBezTo>
                      <a:pt x="275881" y="1269330"/>
                      <a:pt x="292074" y="1328385"/>
                      <a:pt x="316839" y="1383630"/>
                    </a:cubicBezTo>
                    <a:cubicBezTo>
                      <a:pt x="338746" y="1432208"/>
                      <a:pt x="367321" y="1476975"/>
                      <a:pt x="399706" y="1517933"/>
                    </a:cubicBezTo>
                    <a:cubicBezTo>
                      <a:pt x="432091" y="1559843"/>
                      <a:pt x="469239" y="1596990"/>
                      <a:pt x="512101" y="1629375"/>
                    </a:cubicBezTo>
                    <a:cubicBezTo>
                      <a:pt x="541629" y="1652235"/>
                      <a:pt x="578776" y="1673190"/>
                      <a:pt x="590206" y="1711290"/>
                    </a:cubicBezTo>
                    <a:cubicBezTo>
                      <a:pt x="605446" y="1763678"/>
                      <a:pt x="585444" y="1818923"/>
                      <a:pt x="568299" y="1867500"/>
                    </a:cubicBezTo>
                    <a:cubicBezTo>
                      <a:pt x="547344" y="1924650"/>
                      <a:pt x="525436" y="1981800"/>
                      <a:pt x="498766" y="2036093"/>
                    </a:cubicBezTo>
                    <a:cubicBezTo>
                      <a:pt x="474954" y="2086575"/>
                      <a:pt x="452094" y="2140868"/>
                      <a:pt x="418756" y="2185635"/>
                    </a:cubicBezTo>
                    <a:cubicBezTo>
                      <a:pt x="385419" y="2230403"/>
                      <a:pt x="359701" y="2276123"/>
                      <a:pt x="337794" y="2328510"/>
                    </a:cubicBezTo>
                    <a:cubicBezTo>
                      <a:pt x="328269" y="2352323"/>
                      <a:pt x="320649" y="2376135"/>
                      <a:pt x="313029" y="2399948"/>
                    </a:cubicBezTo>
                    <a:cubicBezTo>
                      <a:pt x="306361" y="2420903"/>
                      <a:pt x="299694" y="2443763"/>
                      <a:pt x="283501" y="2459003"/>
                    </a:cubicBezTo>
                    <a:cubicBezTo>
                      <a:pt x="269214" y="2472338"/>
                      <a:pt x="279691" y="2501865"/>
                      <a:pt x="300646" y="2499960"/>
                    </a:cubicBezTo>
                    <a:cubicBezTo>
                      <a:pt x="304456" y="2499960"/>
                      <a:pt x="308266" y="2499008"/>
                      <a:pt x="311124" y="2499008"/>
                    </a:cubicBezTo>
                    <a:cubicBezTo>
                      <a:pt x="323506" y="2497103"/>
                      <a:pt x="334936" y="2489483"/>
                      <a:pt x="334936" y="2475196"/>
                    </a:cubicBezTo>
                    <a:cubicBezTo>
                      <a:pt x="334936" y="2461860"/>
                      <a:pt x="323506" y="2447573"/>
                      <a:pt x="311124" y="2449478"/>
                    </a:cubicBezTo>
                    <a:lnTo>
                      <a:pt x="311124" y="2449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50" name="Freeform: Shape 149">
                <a:extLst>
                  <a:ext uri="{FF2B5EF4-FFF2-40B4-BE49-F238E27FC236}">
                    <a16:creationId xmlns:a16="http://schemas.microsoft.com/office/drawing/2014/main" id="{54818F1B-30A4-4C9F-8E14-BB2CDFB3E81A}"/>
                  </a:ext>
                </a:extLst>
              </p:cNvPr>
              <p:cNvSpPr/>
              <p:nvPr/>
            </p:nvSpPr>
            <p:spPr>
              <a:xfrm>
                <a:off x="6871884" y="1650821"/>
                <a:ext cx="966632" cy="2161878"/>
              </a:xfrm>
              <a:custGeom>
                <a:avLst/>
                <a:gdLst>
                  <a:gd name="connsiteX0" fmla="*/ 332825 w 966632"/>
                  <a:gd name="connsiteY0" fmla="*/ 2146796 h 2161878"/>
                  <a:gd name="connsiteX1" fmla="*/ 350923 w 966632"/>
                  <a:gd name="connsiteY1" fmla="*/ 2079168 h 2161878"/>
                  <a:gd name="connsiteX2" fmla="*/ 353780 w 966632"/>
                  <a:gd name="connsiteY2" fmla="*/ 2047735 h 2161878"/>
                  <a:gd name="connsiteX3" fmla="*/ 361400 w 966632"/>
                  <a:gd name="connsiteY3" fmla="*/ 2014398 h 2161878"/>
                  <a:gd name="connsiteX4" fmla="*/ 379498 w 966632"/>
                  <a:gd name="connsiteY4" fmla="*/ 1947723 h 2161878"/>
                  <a:gd name="connsiteX5" fmla="*/ 409025 w 966632"/>
                  <a:gd name="connsiteY5" fmla="*/ 1889621 h 2161878"/>
                  <a:gd name="connsiteX6" fmla="*/ 591905 w 966632"/>
                  <a:gd name="connsiteY6" fmla="*/ 1651496 h 2161878"/>
                  <a:gd name="connsiteX7" fmla="*/ 707158 w 966632"/>
                  <a:gd name="connsiteY7" fmla="*/ 1369556 h 2161878"/>
                  <a:gd name="connsiteX8" fmla="*/ 770975 w 966632"/>
                  <a:gd name="connsiteY8" fmla="*/ 1230491 h 2161878"/>
                  <a:gd name="connsiteX9" fmla="*/ 820505 w 966632"/>
                  <a:gd name="connsiteY9" fmla="*/ 1088568 h 2161878"/>
                  <a:gd name="connsiteX10" fmla="*/ 870988 w 966632"/>
                  <a:gd name="connsiteY10" fmla="*/ 945693 h 2161878"/>
                  <a:gd name="connsiteX11" fmla="*/ 938615 w 966632"/>
                  <a:gd name="connsiteY11" fmla="*/ 808533 h 2161878"/>
                  <a:gd name="connsiteX12" fmla="*/ 966238 w 966632"/>
                  <a:gd name="connsiteY12" fmla="*/ 657086 h 2161878"/>
                  <a:gd name="connsiteX13" fmla="*/ 965285 w 966632"/>
                  <a:gd name="connsiteY13" fmla="*/ 577075 h 2161878"/>
                  <a:gd name="connsiteX14" fmla="*/ 957665 w 966632"/>
                  <a:gd name="connsiteY14" fmla="*/ 508496 h 2161878"/>
                  <a:gd name="connsiteX15" fmla="*/ 809075 w 966632"/>
                  <a:gd name="connsiteY15" fmla="*/ 301803 h 2161878"/>
                  <a:gd name="connsiteX16" fmla="*/ 696680 w 966632"/>
                  <a:gd name="connsiteY16" fmla="*/ 230366 h 2161878"/>
                  <a:gd name="connsiteX17" fmla="*/ 624290 w 966632"/>
                  <a:gd name="connsiteY17" fmla="*/ 197028 h 2161878"/>
                  <a:gd name="connsiteX18" fmla="*/ 556663 w 966632"/>
                  <a:gd name="connsiteY18" fmla="*/ 157975 h 2161878"/>
                  <a:gd name="connsiteX19" fmla="*/ 417598 w 966632"/>
                  <a:gd name="connsiteY19" fmla="*/ 90348 h 2161878"/>
                  <a:gd name="connsiteX20" fmla="*/ 366163 w 966632"/>
                  <a:gd name="connsiteY20" fmla="*/ 49391 h 2161878"/>
                  <a:gd name="connsiteX21" fmla="*/ 309965 w 966632"/>
                  <a:gd name="connsiteY21" fmla="*/ 22720 h 2161878"/>
                  <a:gd name="connsiteX22" fmla="*/ 249005 w 966632"/>
                  <a:gd name="connsiteY22" fmla="*/ 14148 h 2161878"/>
                  <a:gd name="connsiteX23" fmla="*/ 194713 w 966632"/>
                  <a:gd name="connsiteY23" fmla="*/ 5575 h 2161878"/>
                  <a:gd name="connsiteX24" fmla="*/ 71840 w 966632"/>
                  <a:gd name="connsiteY24" fmla="*/ 1766 h 2161878"/>
                  <a:gd name="connsiteX25" fmla="*/ 18500 w 966632"/>
                  <a:gd name="connsiteY25" fmla="*/ 11291 h 2161878"/>
                  <a:gd name="connsiteX26" fmla="*/ 2308 w 966632"/>
                  <a:gd name="connsiteY26" fmla="*/ 27483 h 2161878"/>
                  <a:gd name="connsiteX27" fmla="*/ 403 w 966632"/>
                  <a:gd name="connsiteY27" fmla="*/ 42723 h 2161878"/>
                  <a:gd name="connsiteX28" fmla="*/ 16595 w 966632"/>
                  <a:gd name="connsiteY28" fmla="*/ 72250 h 2161878"/>
                  <a:gd name="connsiteX29" fmla="*/ 46123 w 966632"/>
                  <a:gd name="connsiteY29" fmla="*/ 56058 h 2161878"/>
                  <a:gd name="connsiteX30" fmla="*/ 48028 w 966632"/>
                  <a:gd name="connsiteY30" fmla="*/ 40818 h 2161878"/>
                  <a:gd name="connsiteX31" fmla="*/ 31835 w 966632"/>
                  <a:gd name="connsiteY31" fmla="*/ 57011 h 2161878"/>
                  <a:gd name="connsiteX32" fmla="*/ 140420 w 966632"/>
                  <a:gd name="connsiteY32" fmla="*/ 47486 h 2161878"/>
                  <a:gd name="connsiteX33" fmla="*/ 245195 w 966632"/>
                  <a:gd name="connsiteY33" fmla="*/ 59868 h 2161878"/>
                  <a:gd name="connsiteX34" fmla="*/ 306155 w 966632"/>
                  <a:gd name="connsiteY34" fmla="*/ 68441 h 2161878"/>
                  <a:gd name="connsiteX35" fmla="*/ 349970 w 966632"/>
                  <a:gd name="connsiteY35" fmla="*/ 96063 h 2161878"/>
                  <a:gd name="connsiteX36" fmla="*/ 408073 w 966632"/>
                  <a:gd name="connsiteY36" fmla="*/ 136068 h 2161878"/>
                  <a:gd name="connsiteX37" fmla="*/ 476653 w 966632"/>
                  <a:gd name="connsiteY37" fmla="*/ 167500 h 2161878"/>
                  <a:gd name="connsiteX38" fmla="*/ 612860 w 966632"/>
                  <a:gd name="connsiteY38" fmla="*/ 240843 h 2161878"/>
                  <a:gd name="connsiteX39" fmla="*/ 736685 w 966632"/>
                  <a:gd name="connsiteY39" fmla="*/ 304661 h 2161878"/>
                  <a:gd name="connsiteX40" fmla="*/ 901468 w 966632"/>
                  <a:gd name="connsiteY40" fmla="*/ 480873 h 2161878"/>
                  <a:gd name="connsiteX41" fmla="*/ 919565 w 966632"/>
                  <a:gd name="connsiteY41" fmla="*/ 604698 h 2161878"/>
                  <a:gd name="connsiteX42" fmla="*/ 907183 w 966632"/>
                  <a:gd name="connsiteY42" fmla="*/ 753288 h 2161878"/>
                  <a:gd name="connsiteX43" fmla="*/ 846223 w 966632"/>
                  <a:gd name="connsiteY43" fmla="*/ 884733 h 2161878"/>
                  <a:gd name="connsiteX44" fmla="*/ 790025 w 966632"/>
                  <a:gd name="connsiteY44" fmla="*/ 1026656 h 2161878"/>
                  <a:gd name="connsiteX45" fmla="*/ 743353 w 966632"/>
                  <a:gd name="connsiteY45" fmla="*/ 1168578 h 2161878"/>
                  <a:gd name="connsiteX46" fmla="*/ 716683 w 966632"/>
                  <a:gd name="connsiteY46" fmla="*/ 1234301 h 2161878"/>
                  <a:gd name="connsiteX47" fmla="*/ 683346 w 966632"/>
                  <a:gd name="connsiteY47" fmla="*/ 1300976 h 2161878"/>
                  <a:gd name="connsiteX48" fmla="*/ 576665 w 966632"/>
                  <a:gd name="connsiteY48" fmla="*/ 1578153 h 2161878"/>
                  <a:gd name="connsiteX49" fmla="*/ 402358 w 966632"/>
                  <a:gd name="connsiteY49" fmla="*/ 1815326 h 2161878"/>
                  <a:gd name="connsiteX50" fmla="*/ 332825 w 966632"/>
                  <a:gd name="connsiteY50" fmla="*/ 1937246 h 2161878"/>
                  <a:gd name="connsiteX51" fmla="*/ 315680 w 966632"/>
                  <a:gd name="connsiteY51" fmla="*/ 2002016 h 2161878"/>
                  <a:gd name="connsiteX52" fmla="*/ 305203 w 966632"/>
                  <a:gd name="connsiteY52" fmla="*/ 2067738 h 2161878"/>
                  <a:gd name="connsiteX53" fmla="*/ 288058 w 966632"/>
                  <a:gd name="connsiteY53" fmla="*/ 2128698 h 2161878"/>
                  <a:gd name="connsiteX54" fmla="*/ 304250 w 966632"/>
                  <a:gd name="connsiteY54" fmla="*/ 2158226 h 2161878"/>
                  <a:gd name="connsiteX55" fmla="*/ 332825 w 966632"/>
                  <a:gd name="connsiteY55" fmla="*/ 2146796 h 2161878"/>
                  <a:gd name="connsiteX56" fmla="*/ 332825 w 966632"/>
                  <a:gd name="connsiteY56" fmla="*/ 2146796 h 2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66632" h="2161878">
                    <a:moveTo>
                      <a:pt x="332825" y="2146796"/>
                    </a:moveTo>
                    <a:cubicBezTo>
                      <a:pt x="336635" y="2123936"/>
                      <a:pt x="348065" y="2102981"/>
                      <a:pt x="350923" y="2079168"/>
                    </a:cubicBezTo>
                    <a:cubicBezTo>
                      <a:pt x="351875" y="2068691"/>
                      <a:pt x="351875" y="2058213"/>
                      <a:pt x="353780" y="2047735"/>
                    </a:cubicBezTo>
                    <a:cubicBezTo>
                      <a:pt x="355685" y="2036306"/>
                      <a:pt x="358543" y="2024876"/>
                      <a:pt x="361400" y="2014398"/>
                    </a:cubicBezTo>
                    <a:cubicBezTo>
                      <a:pt x="367115" y="1992491"/>
                      <a:pt x="371878" y="1969631"/>
                      <a:pt x="379498" y="1947723"/>
                    </a:cubicBezTo>
                    <a:cubicBezTo>
                      <a:pt x="386165" y="1926768"/>
                      <a:pt x="396643" y="1907718"/>
                      <a:pt x="409025" y="1889621"/>
                    </a:cubicBezTo>
                    <a:cubicBezTo>
                      <a:pt x="464270" y="1805801"/>
                      <a:pt x="539518" y="1737221"/>
                      <a:pt x="591905" y="1651496"/>
                    </a:cubicBezTo>
                    <a:cubicBezTo>
                      <a:pt x="645246" y="1564818"/>
                      <a:pt x="670963" y="1463853"/>
                      <a:pt x="707158" y="1369556"/>
                    </a:cubicBezTo>
                    <a:cubicBezTo>
                      <a:pt x="725255" y="1321931"/>
                      <a:pt x="750973" y="1277163"/>
                      <a:pt x="770975" y="1230491"/>
                    </a:cubicBezTo>
                    <a:cubicBezTo>
                      <a:pt x="790025" y="1183818"/>
                      <a:pt x="805265" y="1136193"/>
                      <a:pt x="820505" y="1088568"/>
                    </a:cubicBezTo>
                    <a:cubicBezTo>
                      <a:pt x="835746" y="1040943"/>
                      <a:pt x="850985" y="992366"/>
                      <a:pt x="870988" y="945693"/>
                    </a:cubicBezTo>
                    <a:cubicBezTo>
                      <a:pt x="891943" y="899021"/>
                      <a:pt x="918613" y="856158"/>
                      <a:pt x="938615" y="808533"/>
                    </a:cubicBezTo>
                    <a:cubicBezTo>
                      <a:pt x="958618" y="759956"/>
                      <a:pt x="965285" y="708521"/>
                      <a:pt x="966238" y="657086"/>
                    </a:cubicBezTo>
                    <a:cubicBezTo>
                      <a:pt x="967190" y="630416"/>
                      <a:pt x="966238" y="603746"/>
                      <a:pt x="965285" y="577075"/>
                    </a:cubicBezTo>
                    <a:cubicBezTo>
                      <a:pt x="964333" y="554216"/>
                      <a:pt x="963380" y="531356"/>
                      <a:pt x="957665" y="508496"/>
                    </a:cubicBezTo>
                    <a:cubicBezTo>
                      <a:pt x="937663" y="423723"/>
                      <a:pt x="875750" y="354191"/>
                      <a:pt x="809075" y="301803"/>
                    </a:cubicBezTo>
                    <a:cubicBezTo>
                      <a:pt x="773833" y="275133"/>
                      <a:pt x="736685" y="250368"/>
                      <a:pt x="696680" y="230366"/>
                    </a:cubicBezTo>
                    <a:cubicBezTo>
                      <a:pt x="672868" y="218936"/>
                      <a:pt x="648103" y="208458"/>
                      <a:pt x="624290" y="197028"/>
                    </a:cubicBezTo>
                    <a:cubicBezTo>
                      <a:pt x="600478" y="185598"/>
                      <a:pt x="578571" y="171311"/>
                      <a:pt x="556663" y="157975"/>
                    </a:cubicBezTo>
                    <a:cubicBezTo>
                      <a:pt x="511895" y="132258"/>
                      <a:pt x="463318" y="114161"/>
                      <a:pt x="417598" y="90348"/>
                    </a:cubicBezTo>
                    <a:cubicBezTo>
                      <a:pt x="397595" y="79871"/>
                      <a:pt x="383308" y="63678"/>
                      <a:pt x="366163" y="49391"/>
                    </a:cubicBezTo>
                    <a:cubicBezTo>
                      <a:pt x="349018" y="35103"/>
                      <a:pt x="331873" y="27483"/>
                      <a:pt x="309965" y="22720"/>
                    </a:cubicBezTo>
                    <a:cubicBezTo>
                      <a:pt x="289963" y="18911"/>
                      <a:pt x="269960" y="17958"/>
                      <a:pt x="249005" y="14148"/>
                    </a:cubicBezTo>
                    <a:cubicBezTo>
                      <a:pt x="230908" y="11291"/>
                      <a:pt x="212810" y="7481"/>
                      <a:pt x="194713" y="5575"/>
                    </a:cubicBezTo>
                    <a:cubicBezTo>
                      <a:pt x="153755" y="813"/>
                      <a:pt x="112798" y="-2044"/>
                      <a:pt x="71840" y="1766"/>
                    </a:cubicBezTo>
                    <a:cubicBezTo>
                      <a:pt x="53743" y="3670"/>
                      <a:pt x="35645" y="5575"/>
                      <a:pt x="18500" y="11291"/>
                    </a:cubicBezTo>
                    <a:cubicBezTo>
                      <a:pt x="10880" y="14148"/>
                      <a:pt x="3260" y="19863"/>
                      <a:pt x="2308" y="27483"/>
                    </a:cubicBezTo>
                    <a:cubicBezTo>
                      <a:pt x="1355" y="32245"/>
                      <a:pt x="403" y="37008"/>
                      <a:pt x="403" y="42723"/>
                    </a:cubicBezTo>
                    <a:cubicBezTo>
                      <a:pt x="-1502" y="55106"/>
                      <a:pt x="3260" y="68441"/>
                      <a:pt x="16595" y="72250"/>
                    </a:cubicBezTo>
                    <a:cubicBezTo>
                      <a:pt x="28025" y="75108"/>
                      <a:pt x="44218" y="68441"/>
                      <a:pt x="46123" y="56058"/>
                    </a:cubicBezTo>
                    <a:cubicBezTo>
                      <a:pt x="47075" y="51295"/>
                      <a:pt x="48028" y="46533"/>
                      <a:pt x="48028" y="40818"/>
                    </a:cubicBezTo>
                    <a:cubicBezTo>
                      <a:pt x="42313" y="46533"/>
                      <a:pt x="36598" y="52248"/>
                      <a:pt x="31835" y="57011"/>
                    </a:cubicBezTo>
                    <a:cubicBezTo>
                      <a:pt x="66125" y="45581"/>
                      <a:pt x="104225" y="46533"/>
                      <a:pt x="140420" y="47486"/>
                    </a:cubicBezTo>
                    <a:cubicBezTo>
                      <a:pt x="176615" y="49391"/>
                      <a:pt x="209953" y="55106"/>
                      <a:pt x="245195" y="59868"/>
                    </a:cubicBezTo>
                    <a:cubicBezTo>
                      <a:pt x="265198" y="62725"/>
                      <a:pt x="286153" y="63678"/>
                      <a:pt x="306155" y="68441"/>
                    </a:cubicBezTo>
                    <a:cubicBezTo>
                      <a:pt x="325205" y="72250"/>
                      <a:pt x="335683" y="82728"/>
                      <a:pt x="349970" y="96063"/>
                    </a:cubicBezTo>
                    <a:cubicBezTo>
                      <a:pt x="368068" y="113208"/>
                      <a:pt x="386165" y="125591"/>
                      <a:pt x="408073" y="136068"/>
                    </a:cubicBezTo>
                    <a:cubicBezTo>
                      <a:pt x="430933" y="147498"/>
                      <a:pt x="453793" y="157023"/>
                      <a:pt x="476653" y="167500"/>
                    </a:cubicBezTo>
                    <a:cubicBezTo>
                      <a:pt x="524278" y="189408"/>
                      <a:pt x="566188" y="219888"/>
                      <a:pt x="612860" y="240843"/>
                    </a:cubicBezTo>
                    <a:cubicBezTo>
                      <a:pt x="655723" y="259893"/>
                      <a:pt x="697633" y="278943"/>
                      <a:pt x="736685" y="304661"/>
                    </a:cubicBezTo>
                    <a:cubicBezTo>
                      <a:pt x="803360" y="348475"/>
                      <a:pt x="870035" y="405625"/>
                      <a:pt x="901468" y="480873"/>
                    </a:cubicBezTo>
                    <a:cubicBezTo>
                      <a:pt x="917660" y="520878"/>
                      <a:pt x="918613" y="561836"/>
                      <a:pt x="919565" y="604698"/>
                    </a:cubicBezTo>
                    <a:cubicBezTo>
                      <a:pt x="920518" y="654228"/>
                      <a:pt x="920518" y="704711"/>
                      <a:pt x="907183" y="753288"/>
                    </a:cubicBezTo>
                    <a:cubicBezTo>
                      <a:pt x="893848" y="799961"/>
                      <a:pt x="868130" y="841871"/>
                      <a:pt x="846223" y="884733"/>
                    </a:cubicBezTo>
                    <a:cubicBezTo>
                      <a:pt x="823363" y="930453"/>
                      <a:pt x="805265" y="978078"/>
                      <a:pt x="790025" y="1026656"/>
                    </a:cubicBezTo>
                    <a:cubicBezTo>
                      <a:pt x="774785" y="1074281"/>
                      <a:pt x="760498" y="1121906"/>
                      <a:pt x="743353" y="1168578"/>
                    </a:cubicBezTo>
                    <a:cubicBezTo>
                      <a:pt x="735733" y="1190485"/>
                      <a:pt x="726208" y="1212393"/>
                      <a:pt x="716683" y="1234301"/>
                    </a:cubicBezTo>
                    <a:cubicBezTo>
                      <a:pt x="706205" y="1257160"/>
                      <a:pt x="693823" y="1278116"/>
                      <a:pt x="683346" y="1300976"/>
                    </a:cubicBezTo>
                    <a:cubicBezTo>
                      <a:pt x="643340" y="1391463"/>
                      <a:pt x="620480" y="1488618"/>
                      <a:pt x="576665" y="1578153"/>
                    </a:cubicBezTo>
                    <a:cubicBezTo>
                      <a:pt x="532850" y="1667688"/>
                      <a:pt x="462365" y="1737221"/>
                      <a:pt x="402358" y="1815326"/>
                    </a:cubicBezTo>
                    <a:cubicBezTo>
                      <a:pt x="373783" y="1853426"/>
                      <a:pt x="346160" y="1891526"/>
                      <a:pt x="332825" y="1937246"/>
                    </a:cubicBezTo>
                    <a:cubicBezTo>
                      <a:pt x="326158" y="1958201"/>
                      <a:pt x="321395" y="1980108"/>
                      <a:pt x="315680" y="2002016"/>
                    </a:cubicBezTo>
                    <a:cubicBezTo>
                      <a:pt x="309965" y="2023923"/>
                      <a:pt x="308060" y="2045831"/>
                      <a:pt x="305203" y="2067738"/>
                    </a:cubicBezTo>
                    <a:cubicBezTo>
                      <a:pt x="302345" y="2088693"/>
                      <a:pt x="290915" y="2107743"/>
                      <a:pt x="288058" y="2128698"/>
                    </a:cubicBezTo>
                    <a:cubicBezTo>
                      <a:pt x="286153" y="2141081"/>
                      <a:pt x="290915" y="2154416"/>
                      <a:pt x="304250" y="2158226"/>
                    </a:cubicBezTo>
                    <a:cubicBezTo>
                      <a:pt x="314728" y="2166798"/>
                      <a:pt x="330920" y="2159178"/>
                      <a:pt x="332825" y="2146796"/>
                    </a:cubicBezTo>
                    <a:lnTo>
                      <a:pt x="332825" y="21467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51" name="Freeform: Shape 150">
                <a:extLst>
                  <a:ext uri="{FF2B5EF4-FFF2-40B4-BE49-F238E27FC236}">
                    <a16:creationId xmlns:a16="http://schemas.microsoft.com/office/drawing/2014/main" id="{3F26DC03-591C-43D4-8A50-29227A9BBB1A}"/>
                  </a:ext>
                </a:extLst>
              </p:cNvPr>
              <p:cNvSpPr/>
              <p:nvPr/>
            </p:nvSpPr>
            <p:spPr>
              <a:xfrm>
                <a:off x="5623383" y="2652652"/>
                <a:ext cx="142691" cy="803674"/>
              </a:xfrm>
              <a:custGeom>
                <a:avLst/>
                <a:gdLst>
                  <a:gd name="connsiteX0" fmla="*/ 58279 w 142691"/>
                  <a:gd name="connsiteY0" fmla="*/ 22920 h 803674"/>
                  <a:gd name="connsiteX1" fmla="*/ 23037 w 142691"/>
                  <a:gd name="connsiteY1" fmla="*/ 349628 h 803674"/>
                  <a:gd name="connsiteX2" fmla="*/ 17322 w 142691"/>
                  <a:gd name="connsiteY2" fmla="*/ 421065 h 803674"/>
                  <a:gd name="connsiteX3" fmla="*/ 177 w 142691"/>
                  <a:gd name="connsiteY3" fmla="*/ 490598 h 803674"/>
                  <a:gd name="connsiteX4" fmla="*/ 9702 w 142691"/>
                  <a:gd name="connsiteY4" fmla="*/ 564893 h 803674"/>
                  <a:gd name="connsiteX5" fmla="*/ 39229 w 142691"/>
                  <a:gd name="connsiteY5" fmla="*/ 634425 h 803674"/>
                  <a:gd name="connsiteX6" fmla="*/ 70662 w 142691"/>
                  <a:gd name="connsiteY6" fmla="*/ 711578 h 803674"/>
                  <a:gd name="connsiteX7" fmla="*/ 95427 w 142691"/>
                  <a:gd name="connsiteY7" fmla="*/ 773490 h 803674"/>
                  <a:gd name="connsiteX8" fmla="*/ 111619 w 142691"/>
                  <a:gd name="connsiteY8" fmla="*/ 803018 h 803674"/>
                  <a:gd name="connsiteX9" fmla="*/ 141147 w 142691"/>
                  <a:gd name="connsiteY9" fmla="*/ 786825 h 803674"/>
                  <a:gd name="connsiteX10" fmla="*/ 126859 w 142691"/>
                  <a:gd name="connsiteY10" fmla="*/ 715388 h 803674"/>
                  <a:gd name="connsiteX11" fmla="*/ 97332 w 142691"/>
                  <a:gd name="connsiteY11" fmla="*/ 654428 h 803674"/>
                  <a:gd name="connsiteX12" fmla="*/ 65899 w 142691"/>
                  <a:gd name="connsiteY12" fmla="*/ 579180 h 803674"/>
                  <a:gd name="connsiteX13" fmla="*/ 48754 w 142691"/>
                  <a:gd name="connsiteY13" fmla="*/ 513458 h 803674"/>
                  <a:gd name="connsiteX14" fmla="*/ 59232 w 142691"/>
                  <a:gd name="connsiteY14" fmla="*/ 446783 h 803674"/>
                  <a:gd name="connsiteX15" fmla="*/ 72567 w 142691"/>
                  <a:gd name="connsiteY15" fmla="*/ 375345 h 803674"/>
                  <a:gd name="connsiteX16" fmla="*/ 70662 w 142691"/>
                  <a:gd name="connsiteY16" fmla="*/ 294383 h 803674"/>
                  <a:gd name="connsiteX17" fmla="*/ 79234 w 142691"/>
                  <a:gd name="connsiteY17" fmla="*/ 215325 h 803674"/>
                  <a:gd name="connsiteX18" fmla="*/ 106857 w 142691"/>
                  <a:gd name="connsiteY18" fmla="*/ 23873 h 803674"/>
                  <a:gd name="connsiteX19" fmla="*/ 83044 w 142691"/>
                  <a:gd name="connsiteY19" fmla="*/ 60 h 803674"/>
                  <a:gd name="connsiteX20" fmla="*/ 58279 w 142691"/>
                  <a:gd name="connsiteY20" fmla="*/ 22920 h 803674"/>
                  <a:gd name="connsiteX21" fmla="*/ 58279 w 142691"/>
                  <a:gd name="connsiteY21" fmla="*/ 22920 h 80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691" h="803674">
                    <a:moveTo>
                      <a:pt x="58279" y="22920"/>
                    </a:moveTo>
                    <a:cubicBezTo>
                      <a:pt x="49707" y="132458"/>
                      <a:pt x="17322" y="239138"/>
                      <a:pt x="23037" y="349628"/>
                    </a:cubicBezTo>
                    <a:cubicBezTo>
                      <a:pt x="23989" y="373440"/>
                      <a:pt x="25894" y="397253"/>
                      <a:pt x="17322" y="421065"/>
                    </a:cubicBezTo>
                    <a:cubicBezTo>
                      <a:pt x="8749" y="443925"/>
                      <a:pt x="2082" y="464880"/>
                      <a:pt x="177" y="490598"/>
                    </a:cubicBezTo>
                    <a:cubicBezTo>
                      <a:pt x="-776" y="515363"/>
                      <a:pt x="2082" y="541080"/>
                      <a:pt x="9702" y="564893"/>
                    </a:cubicBezTo>
                    <a:cubicBezTo>
                      <a:pt x="17322" y="588705"/>
                      <a:pt x="29704" y="610613"/>
                      <a:pt x="39229" y="634425"/>
                    </a:cubicBezTo>
                    <a:cubicBezTo>
                      <a:pt x="49707" y="660143"/>
                      <a:pt x="57327" y="687765"/>
                      <a:pt x="70662" y="711578"/>
                    </a:cubicBezTo>
                    <a:cubicBezTo>
                      <a:pt x="80187" y="728723"/>
                      <a:pt x="99237" y="751583"/>
                      <a:pt x="95427" y="773490"/>
                    </a:cubicBezTo>
                    <a:cubicBezTo>
                      <a:pt x="93522" y="785873"/>
                      <a:pt x="99237" y="799208"/>
                      <a:pt x="111619" y="803018"/>
                    </a:cubicBezTo>
                    <a:cubicBezTo>
                      <a:pt x="123049" y="805875"/>
                      <a:pt x="138289" y="799208"/>
                      <a:pt x="141147" y="786825"/>
                    </a:cubicBezTo>
                    <a:cubicBezTo>
                      <a:pt x="145909" y="761108"/>
                      <a:pt x="139242" y="738248"/>
                      <a:pt x="126859" y="715388"/>
                    </a:cubicBezTo>
                    <a:cubicBezTo>
                      <a:pt x="116382" y="694433"/>
                      <a:pt x="104952" y="676335"/>
                      <a:pt x="97332" y="654428"/>
                    </a:cubicBezTo>
                    <a:cubicBezTo>
                      <a:pt x="87807" y="628710"/>
                      <a:pt x="78282" y="603945"/>
                      <a:pt x="65899" y="579180"/>
                    </a:cubicBezTo>
                    <a:cubicBezTo>
                      <a:pt x="56374" y="559178"/>
                      <a:pt x="49707" y="536318"/>
                      <a:pt x="48754" y="513458"/>
                    </a:cubicBezTo>
                    <a:cubicBezTo>
                      <a:pt x="46849" y="489645"/>
                      <a:pt x="49707" y="468690"/>
                      <a:pt x="59232" y="446783"/>
                    </a:cubicBezTo>
                    <a:cubicBezTo>
                      <a:pt x="68757" y="422970"/>
                      <a:pt x="72567" y="400110"/>
                      <a:pt x="72567" y="375345"/>
                    </a:cubicBezTo>
                    <a:cubicBezTo>
                      <a:pt x="72567" y="348675"/>
                      <a:pt x="69709" y="321053"/>
                      <a:pt x="70662" y="294383"/>
                    </a:cubicBezTo>
                    <a:cubicBezTo>
                      <a:pt x="71614" y="267713"/>
                      <a:pt x="74472" y="241995"/>
                      <a:pt x="79234" y="215325"/>
                    </a:cubicBezTo>
                    <a:cubicBezTo>
                      <a:pt x="88759" y="151508"/>
                      <a:pt x="102094" y="88643"/>
                      <a:pt x="106857" y="23873"/>
                    </a:cubicBezTo>
                    <a:cubicBezTo>
                      <a:pt x="107809" y="11490"/>
                      <a:pt x="95427" y="60"/>
                      <a:pt x="83044" y="60"/>
                    </a:cubicBezTo>
                    <a:cubicBezTo>
                      <a:pt x="68757" y="-892"/>
                      <a:pt x="59232" y="9585"/>
                      <a:pt x="58279" y="22920"/>
                    </a:cubicBezTo>
                    <a:lnTo>
                      <a:pt x="58279"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52" name="Freeform: Shape 151">
                <a:extLst>
                  <a:ext uri="{FF2B5EF4-FFF2-40B4-BE49-F238E27FC236}">
                    <a16:creationId xmlns:a16="http://schemas.microsoft.com/office/drawing/2014/main" id="{72D89218-7D94-49FB-8A68-967BAA84ECE6}"/>
                  </a:ext>
                </a:extLst>
              </p:cNvPr>
              <p:cNvSpPr/>
              <p:nvPr/>
            </p:nvSpPr>
            <p:spPr>
              <a:xfrm>
                <a:off x="6291359" y="2151988"/>
                <a:ext cx="1767537" cy="4381220"/>
              </a:xfrm>
              <a:custGeom>
                <a:avLst/>
                <a:gdLst>
                  <a:gd name="connsiteX0" fmla="*/ 1577244 w 1767537"/>
                  <a:gd name="connsiteY0" fmla="*/ 25426 h 4381220"/>
                  <a:gd name="connsiteX1" fmla="*/ 1565813 w 1767537"/>
                  <a:gd name="connsiteY1" fmla="*/ 9234 h 4381220"/>
                  <a:gd name="connsiteX2" fmla="*/ 1539144 w 1767537"/>
                  <a:gd name="connsiteY2" fmla="*/ 44476 h 4381220"/>
                  <a:gd name="connsiteX3" fmla="*/ 1652491 w 1767537"/>
                  <a:gd name="connsiteY3" fmla="*/ 167349 h 4381220"/>
                  <a:gd name="connsiteX4" fmla="*/ 1703926 w 1767537"/>
                  <a:gd name="connsiteY4" fmla="*/ 257836 h 4381220"/>
                  <a:gd name="connsiteX5" fmla="*/ 1717261 w 1767537"/>
                  <a:gd name="connsiteY5" fmla="*/ 372136 h 4381220"/>
                  <a:gd name="connsiteX6" fmla="*/ 1715356 w 1767537"/>
                  <a:gd name="connsiteY6" fmla="*/ 606451 h 4381220"/>
                  <a:gd name="connsiteX7" fmla="*/ 1655348 w 1767537"/>
                  <a:gd name="connsiteY7" fmla="*/ 840767 h 4381220"/>
                  <a:gd name="connsiteX8" fmla="*/ 1561051 w 1767537"/>
                  <a:gd name="connsiteY8" fmla="*/ 1076986 h 4381220"/>
                  <a:gd name="connsiteX9" fmla="*/ 1512473 w 1767537"/>
                  <a:gd name="connsiteY9" fmla="*/ 1189381 h 4381220"/>
                  <a:gd name="connsiteX10" fmla="*/ 1465801 w 1767537"/>
                  <a:gd name="connsiteY10" fmla="*/ 1299871 h 4381220"/>
                  <a:gd name="connsiteX11" fmla="*/ 1414366 w 1767537"/>
                  <a:gd name="connsiteY11" fmla="*/ 1401789 h 4381220"/>
                  <a:gd name="connsiteX12" fmla="*/ 1385791 w 1767537"/>
                  <a:gd name="connsiteY12" fmla="*/ 1513231 h 4381220"/>
                  <a:gd name="connsiteX13" fmla="*/ 1371503 w 1767537"/>
                  <a:gd name="connsiteY13" fmla="*/ 1624674 h 4381220"/>
                  <a:gd name="connsiteX14" fmla="*/ 1343881 w 1767537"/>
                  <a:gd name="connsiteY14" fmla="*/ 1749452 h 4381220"/>
                  <a:gd name="connsiteX15" fmla="*/ 1265776 w 1767537"/>
                  <a:gd name="connsiteY15" fmla="*/ 1985671 h 4381220"/>
                  <a:gd name="connsiteX16" fmla="*/ 1171478 w 1767537"/>
                  <a:gd name="connsiteY16" fmla="*/ 2192364 h 4381220"/>
                  <a:gd name="connsiteX17" fmla="*/ 1029556 w 1767537"/>
                  <a:gd name="connsiteY17" fmla="*/ 2375244 h 4381220"/>
                  <a:gd name="connsiteX18" fmla="*/ 905731 w 1767537"/>
                  <a:gd name="connsiteY18" fmla="*/ 2582889 h 4381220"/>
                  <a:gd name="connsiteX19" fmla="*/ 807623 w 1767537"/>
                  <a:gd name="connsiteY19" fmla="*/ 2797202 h 4381220"/>
                  <a:gd name="connsiteX20" fmla="*/ 754284 w 1767537"/>
                  <a:gd name="connsiteY20" fmla="*/ 2907692 h 4381220"/>
                  <a:gd name="connsiteX21" fmla="*/ 687609 w 1767537"/>
                  <a:gd name="connsiteY21" fmla="*/ 2986749 h 4381220"/>
                  <a:gd name="connsiteX22" fmla="*/ 618076 w 1767537"/>
                  <a:gd name="connsiteY22" fmla="*/ 3059139 h 4381220"/>
                  <a:gd name="connsiteX23" fmla="*/ 554259 w 1767537"/>
                  <a:gd name="connsiteY23" fmla="*/ 3153437 h 4381220"/>
                  <a:gd name="connsiteX24" fmla="*/ 495203 w 1767537"/>
                  <a:gd name="connsiteY24" fmla="*/ 3253449 h 4381220"/>
                  <a:gd name="connsiteX25" fmla="*/ 453293 w 1767537"/>
                  <a:gd name="connsiteY25" fmla="*/ 3364892 h 4381220"/>
                  <a:gd name="connsiteX26" fmla="*/ 247553 w 1767537"/>
                  <a:gd name="connsiteY26" fmla="*/ 3825901 h 4381220"/>
                  <a:gd name="connsiteX27" fmla="*/ 169448 w 1767537"/>
                  <a:gd name="connsiteY27" fmla="*/ 4047834 h 4381220"/>
                  <a:gd name="connsiteX28" fmla="*/ 114203 w 1767537"/>
                  <a:gd name="connsiteY28" fmla="*/ 4157372 h 4381220"/>
                  <a:gd name="connsiteX29" fmla="*/ 85628 w 1767537"/>
                  <a:gd name="connsiteY29" fmla="*/ 4207854 h 4381220"/>
                  <a:gd name="connsiteX30" fmla="*/ 51338 w 1767537"/>
                  <a:gd name="connsiteY30" fmla="*/ 4248812 h 4381220"/>
                  <a:gd name="connsiteX31" fmla="*/ 10381 w 1767537"/>
                  <a:gd name="connsiteY31" fmla="*/ 4345014 h 4381220"/>
                  <a:gd name="connsiteX32" fmla="*/ 51338 w 1767537"/>
                  <a:gd name="connsiteY32" fmla="*/ 4345014 h 4381220"/>
                  <a:gd name="connsiteX33" fmla="*/ 60863 w 1767537"/>
                  <a:gd name="connsiteY33" fmla="*/ 4258337 h 4381220"/>
                  <a:gd name="connsiteX34" fmla="*/ 105631 w 1767537"/>
                  <a:gd name="connsiteY34" fmla="*/ 4184994 h 4381220"/>
                  <a:gd name="connsiteX35" fmla="*/ 93248 w 1767537"/>
                  <a:gd name="connsiteY35" fmla="*/ 4139274 h 4381220"/>
                  <a:gd name="connsiteX36" fmla="*/ 17048 w 1767537"/>
                  <a:gd name="connsiteY36" fmla="*/ 4241192 h 4381220"/>
                  <a:gd name="connsiteX37" fmla="*/ 10381 w 1767537"/>
                  <a:gd name="connsiteY37" fmla="*/ 4369779 h 4381220"/>
                  <a:gd name="connsiteX38" fmla="*/ 51338 w 1767537"/>
                  <a:gd name="connsiteY38" fmla="*/ 4369779 h 4381220"/>
                  <a:gd name="connsiteX39" fmla="*/ 95153 w 1767537"/>
                  <a:gd name="connsiteY39" fmla="*/ 4271672 h 4381220"/>
                  <a:gd name="connsiteX40" fmla="*/ 158018 w 1767537"/>
                  <a:gd name="connsiteY40" fmla="*/ 4175469 h 4381220"/>
                  <a:gd name="connsiteX41" fmla="*/ 253268 w 1767537"/>
                  <a:gd name="connsiteY41" fmla="*/ 3953537 h 4381220"/>
                  <a:gd name="connsiteX42" fmla="*/ 453293 w 1767537"/>
                  <a:gd name="connsiteY42" fmla="*/ 3487764 h 4381220"/>
                  <a:gd name="connsiteX43" fmla="*/ 501871 w 1767537"/>
                  <a:gd name="connsiteY43" fmla="*/ 3370606 h 4381220"/>
                  <a:gd name="connsiteX44" fmla="*/ 546638 w 1767537"/>
                  <a:gd name="connsiteY44" fmla="*/ 3255354 h 4381220"/>
                  <a:gd name="connsiteX45" fmla="*/ 613313 w 1767537"/>
                  <a:gd name="connsiteY45" fmla="*/ 3154389 h 4381220"/>
                  <a:gd name="connsiteX46" fmla="*/ 677131 w 1767537"/>
                  <a:gd name="connsiteY46" fmla="*/ 3063901 h 4381220"/>
                  <a:gd name="connsiteX47" fmla="*/ 751426 w 1767537"/>
                  <a:gd name="connsiteY47" fmla="*/ 2990559 h 4381220"/>
                  <a:gd name="connsiteX48" fmla="*/ 813338 w 1767537"/>
                  <a:gd name="connsiteY48" fmla="*/ 2898167 h 4381220"/>
                  <a:gd name="connsiteX49" fmla="*/ 909541 w 1767537"/>
                  <a:gd name="connsiteY49" fmla="*/ 2675281 h 4381220"/>
                  <a:gd name="connsiteX50" fmla="*/ 1030509 w 1767537"/>
                  <a:gd name="connsiteY50" fmla="*/ 2457159 h 4381220"/>
                  <a:gd name="connsiteX51" fmla="*/ 1177194 w 1767537"/>
                  <a:gd name="connsiteY51" fmla="*/ 2268564 h 4381220"/>
                  <a:gd name="connsiteX52" fmla="*/ 1281969 w 1767537"/>
                  <a:gd name="connsiteY52" fmla="*/ 2066634 h 4381220"/>
                  <a:gd name="connsiteX53" fmla="*/ 1365788 w 1767537"/>
                  <a:gd name="connsiteY53" fmla="*/ 1836129 h 4381220"/>
                  <a:gd name="connsiteX54" fmla="*/ 1403888 w 1767537"/>
                  <a:gd name="connsiteY54" fmla="*/ 1711352 h 4381220"/>
                  <a:gd name="connsiteX55" fmla="*/ 1421986 w 1767537"/>
                  <a:gd name="connsiteY55" fmla="*/ 1590384 h 4381220"/>
                  <a:gd name="connsiteX56" fmla="*/ 1483898 w 1767537"/>
                  <a:gd name="connsiteY56" fmla="*/ 1361784 h 4381220"/>
                  <a:gd name="connsiteX57" fmla="*/ 1539144 w 1767537"/>
                  <a:gd name="connsiteY57" fmla="*/ 1258914 h 4381220"/>
                  <a:gd name="connsiteX58" fmla="*/ 1584863 w 1767537"/>
                  <a:gd name="connsiteY58" fmla="*/ 1138899 h 4381220"/>
                  <a:gd name="connsiteX59" fmla="*/ 1682971 w 1767537"/>
                  <a:gd name="connsiteY59" fmla="*/ 903631 h 4381220"/>
                  <a:gd name="connsiteX60" fmla="*/ 1754409 w 1767537"/>
                  <a:gd name="connsiteY60" fmla="*/ 666459 h 4381220"/>
                  <a:gd name="connsiteX61" fmla="*/ 1766791 w 1767537"/>
                  <a:gd name="connsiteY61" fmla="*/ 426429 h 4381220"/>
                  <a:gd name="connsiteX62" fmla="*/ 1730596 w 1767537"/>
                  <a:gd name="connsiteY62" fmla="*/ 202591 h 4381220"/>
                  <a:gd name="connsiteX63" fmla="*/ 1676303 w 1767537"/>
                  <a:gd name="connsiteY63" fmla="*/ 121629 h 4381220"/>
                  <a:gd name="connsiteX64" fmla="*/ 1621059 w 1767537"/>
                  <a:gd name="connsiteY64" fmla="*/ 46381 h 4381220"/>
                  <a:gd name="connsiteX65" fmla="*/ 1551526 w 1767537"/>
                  <a:gd name="connsiteY65" fmla="*/ 661 h 4381220"/>
                  <a:gd name="connsiteX66" fmla="*/ 1524856 w 1767537"/>
                  <a:gd name="connsiteY66" fmla="*/ 35904 h 4381220"/>
                  <a:gd name="connsiteX67" fmla="*/ 1536286 w 1767537"/>
                  <a:gd name="connsiteY67" fmla="*/ 52096 h 4381220"/>
                  <a:gd name="connsiteX68" fmla="*/ 1577244 w 1767537"/>
                  <a:gd name="connsiteY68" fmla="*/ 25426 h 4381220"/>
                  <a:gd name="connsiteX69" fmla="*/ 1577244 w 1767537"/>
                  <a:gd name="connsiteY69" fmla="*/ 25426 h 438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67537" h="4381220">
                    <a:moveTo>
                      <a:pt x="1577244" y="25426"/>
                    </a:moveTo>
                    <a:cubicBezTo>
                      <a:pt x="1573434" y="19711"/>
                      <a:pt x="1569623" y="14949"/>
                      <a:pt x="1565813" y="9234"/>
                    </a:cubicBezTo>
                    <a:cubicBezTo>
                      <a:pt x="1557241" y="20664"/>
                      <a:pt x="1547716" y="32094"/>
                      <a:pt x="1539144" y="44476"/>
                    </a:cubicBezTo>
                    <a:cubicBezTo>
                      <a:pt x="1592484" y="57811"/>
                      <a:pt x="1622963" y="127344"/>
                      <a:pt x="1652491" y="167349"/>
                    </a:cubicBezTo>
                    <a:cubicBezTo>
                      <a:pt x="1673446" y="195924"/>
                      <a:pt x="1693448" y="223546"/>
                      <a:pt x="1703926" y="257836"/>
                    </a:cubicBezTo>
                    <a:cubicBezTo>
                      <a:pt x="1716309" y="294984"/>
                      <a:pt x="1715356" y="334036"/>
                      <a:pt x="1717261" y="372136"/>
                    </a:cubicBezTo>
                    <a:cubicBezTo>
                      <a:pt x="1721071" y="450241"/>
                      <a:pt x="1722976" y="528346"/>
                      <a:pt x="1715356" y="606451"/>
                    </a:cubicBezTo>
                    <a:cubicBezTo>
                      <a:pt x="1706784" y="687414"/>
                      <a:pt x="1682019" y="763614"/>
                      <a:pt x="1655348" y="840767"/>
                    </a:cubicBezTo>
                    <a:cubicBezTo>
                      <a:pt x="1626773" y="920776"/>
                      <a:pt x="1595341" y="998881"/>
                      <a:pt x="1561051" y="1076986"/>
                    </a:cubicBezTo>
                    <a:cubicBezTo>
                      <a:pt x="1544859" y="1114134"/>
                      <a:pt x="1525809" y="1151281"/>
                      <a:pt x="1512473" y="1189381"/>
                    </a:cubicBezTo>
                    <a:cubicBezTo>
                      <a:pt x="1499138" y="1228434"/>
                      <a:pt x="1487709" y="1264629"/>
                      <a:pt x="1465801" y="1299871"/>
                    </a:cubicBezTo>
                    <a:cubicBezTo>
                      <a:pt x="1445798" y="1333209"/>
                      <a:pt x="1426748" y="1364642"/>
                      <a:pt x="1414366" y="1401789"/>
                    </a:cubicBezTo>
                    <a:cubicBezTo>
                      <a:pt x="1401984" y="1437984"/>
                      <a:pt x="1392459" y="1475131"/>
                      <a:pt x="1385791" y="1513231"/>
                    </a:cubicBezTo>
                    <a:cubicBezTo>
                      <a:pt x="1379123" y="1550379"/>
                      <a:pt x="1375313" y="1587527"/>
                      <a:pt x="1371503" y="1624674"/>
                    </a:cubicBezTo>
                    <a:cubicBezTo>
                      <a:pt x="1367694" y="1667536"/>
                      <a:pt x="1356263" y="1708494"/>
                      <a:pt x="1343881" y="1749452"/>
                    </a:cubicBezTo>
                    <a:cubicBezTo>
                      <a:pt x="1319116" y="1828509"/>
                      <a:pt x="1297209" y="1908519"/>
                      <a:pt x="1265776" y="1985671"/>
                    </a:cubicBezTo>
                    <a:cubicBezTo>
                      <a:pt x="1238153" y="2055204"/>
                      <a:pt x="1207673" y="2126642"/>
                      <a:pt x="1171478" y="2192364"/>
                    </a:cubicBezTo>
                    <a:cubicBezTo>
                      <a:pt x="1133378" y="2259039"/>
                      <a:pt x="1076228" y="2313331"/>
                      <a:pt x="1029556" y="2375244"/>
                    </a:cubicBezTo>
                    <a:cubicBezTo>
                      <a:pt x="980978" y="2439062"/>
                      <a:pt x="944784" y="2513356"/>
                      <a:pt x="905731" y="2582889"/>
                    </a:cubicBezTo>
                    <a:cubicBezTo>
                      <a:pt x="866678" y="2652421"/>
                      <a:pt x="837151" y="2724812"/>
                      <a:pt x="807623" y="2797202"/>
                    </a:cubicBezTo>
                    <a:cubicBezTo>
                      <a:pt x="792384" y="2835302"/>
                      <a:pt x="775238" y="2872449"/>
                      <a:pt x="754284" y="2907692"/>
                    </a:cubicBezTo>
                    <a:cubicBezTo>
                      <a:pt x="736186" y="2938171"/>
                      <a:pt x="713326" y="2962937"/>
                      <a:pt x="687609" y="2986749"/>
                    </a:cubicBezTo>
                    <a:cubicBezTo>
                      <a:pt x="662843" y="3009609"/>
                      <a:pt x="638078" y="3032469"/>
                      <a:pt x="618076" y="3059139"/>
                    </a:cubicBezTo>
                    <a:cubicBezTo>
                      <a:pt x="595216" y="3088667"/>
                      <a:pt x="577118" y="3122956"/>
                      <a:pt x="554259" y="3153437"/>
                    </a:cubicBezTo>
                    <a:cubicBezTo>
                      <a:pt x="530446" y="3184869"/>
                      <a:pt x="510443" y="3216301"/>
                      <a:pt x="495203" y="3253449"/>
                    </a:cubicBezTo>
                    <a:cubicBezTo>
                      <a:pt x="479963" y="3289644"/>
                      <a:pt x="467581" y="3327744"/>
                      <a:pt x="453293" y="3364892"/>
                    </a:cubicBezTo>
                    <a:cubicBezTo>
                      <a:pt x="392334" y="3522054"/>
                      <a:pt x="310418" y="3669692"/>
                      <a:pt x="247553" y="3825901"/>
                    </a:cubicBezTo>
                    <a:cubicBezTo>
                      <a:pt x="218026" y="3898292"/>
                      <a:pt x="198976" y="3975444"/>
                      <a:pt x="169448" y="4047834"/>
                    </a:cubicBezTo>
                    <a:cubicBezTo>
                      <a:pt x="153256" y="4085934"/>
                      <a:pt x="133253" y="4121176"/>
                      <a:pt x="114203" y="4157372"/>
                    </a:cubicBezTo>
                    <a:cubicBezTo>
                      <a:pt x="104678" y="4174517"/>
                      <a:pt x="95153" y="4190709"/>
                      <a:pt x="85628" y="4207854"/>
                    </a:cubicBezTo>
                    <a:cubicBezTo>
                      <a:pt x="76103" y="4224047"/>
                      <a:pt x="62768" y="4234524"/>
                      <a:pt x="51338" y="4248812"/>
                    </a:cubicBezTo>
                    <a:cubicBezTo>
                      <a:pt x="27526" y="4277387"/>
                      <a:pt x="29431" y="4314534"/>
                      <a:pt x="10381" y="4345014"/>
                    </a:cubicBezTo>
                    <a:cubicBezTo>
                      <a:pt x="23716" y="4345014"/>
                      <a:pt x="38003" y="4345014"/>
                      <a:pt x="51338" y="4345014"/>
                    </a:cubicBezTo>
                    <a:cubicBezTo>
                      <a:pt x="39908" y="4325012"/>
                      <a:pt x="53243" y="4281197"/>
                      <a:pt x="60863" y="4258337"/>
                    </a:cubicBezTo>
                    <a:cubicBezTo>
                      <a:pt x="67531" y="4237382"/>
                      <a:pt x="82771" y="4191662"/>
                      <a:pt x="105631" y="4184994"/>
                    </a:cubicBezTo>
                    <a:cubicBezTo>
                      <a:pt x="135158" y="4177374"/>
                      <a:pt x="122776" y="4130701"/>
                      <a:pt x="93248" y="4139274"/>
                    </a:cubicBezTo>
                    <a:cubicBezTo>
                      <a:pt x="51338" y="4150704"/>
                      <a:pt x="29431" y="4204044"/>
                      <a:pt x="17048" y="4241192"/>
                    </a:cubicBezTo>
                    <a:cubicBezTo>
                      <a:pt x="4666" y="4278339"/>
                      <a:pt x="-10574" y="4332632"/>
                      <a:pt x="10381" y="4369779"/>
                    </a:cubicBezTo>
                    <a:cubicBezTo>
                      <a:pt x="19906" y="4385972"/>
                      <a:pt x="41813" y="4384067"/>
                      <a:pt x="51338" y="4369779"/>
                    </a:cubicBezTo>
                    <a:cubicBezTo>
                      <a:pt x="71341" y="4338347"/>
                      <a:pt x="68483" y="4299294"/>
                      <a:pt x="95153" y="4271672"/>
                    </a:cubicBezTo>
                    <a:cubicBezTo>
                      <a:pt x="122776" y="4244049"/>
                      <a:pt x="139921" y="4209759"/>
                      <a:pt x="158018" y="4175469"/>
                    </a:cubicBezTo>
                    <a:cubicBezTo>
                      <a:pt x="197071" y="4104031"/>
                      <a:pt x="227551" y="4031642"/>
                      <a:pt x="253268" y="3953537"/>
                    </a:cubicBezTo>
                    <a:cubicBezTo>
                      <a:pt x="306609" y="3791612"/>
                      <a:pt x="384713" y="3642069"/>
                      <a:pt x="453293" y="3487764"/>
                    </a:cubicBezTo>
                    <a:cubicBezTo>
                      <a:pt x="470438" y="3448712"/>
                      <a:pt x="486631" y="3410612"/>
                      <a:pt x="501871" y="3370606"/>
                    </a:cubicBezTo>
                    <a:cubicBezTo>
                      <a:pt x="516159" y="3332506"/>
                      <a:pt x="528541" y="3292501"/>
                      <a:pt x="546638" y="3255354"/>
                    </a:cubicBezTo>
                    <a:cubicBezTo>
                      <a:pt x="564736" y="3219159"/>
                      <a:pt x="590453" y="3187726"/>
                      <a:pt x="613313" y="3154389"/>
                    </a:cubicBezTo>
                    <a:cubicBezTo>
                      <a:pt x="635221" y="3123909"/>
                      <a:pt x="651413" y="3091524"/>
                      <a:pt x="677131" y="3063901"/>
                    </a:cubicBezTo>
                    <a:cubicBezTo>
                      <a:pt x="700943" y="3039137"/>
                      <a:pt x="727613" y="3016276"/>
                      <a:pt x="751426" y="2990559"/>
                    </a:cubicBezTo>
                    <a:cubicBezTo>
                      <a:pt x="777143" y="2962937"/>
                      <a:pt x="796193" y="2931504"/>
                      <a:pt x="813338" y="2898167"/>
                    </a:cubicBezTo>
                    <a:cubicBezTo>
                      <a:pt x="850486" y="2825777"/>
                      <a:pt x="874298" y="2748624"/>
                      <a:pt x="909541" y="2675281"/>
                    </a:cubicBezTo>
                    <a:cubicBezTo>
                      <a:pt x="945736" y="2600987"/>
                      <a:pt x="987646" y="2527644"/>
                      <a:pt x="1030509" y="2457159"/>
                    </a:cubicBezTo>
                    <a:cubicBezTo>
                      <a:pt x="1071466" y="2387627"/>
                      <a:pt x="1128616" y="2331429"/>
                      <a:pt x="1177194" y="2268564"/>
                    </a:cubicBezTo>
                    <a:cubicBezTo>
                      <a:pt x="1223866" y="2208556"/>
                      <a:pt x="1251488" y="2136167"/>
                      <a:pt x="1281969" y="2066634"/>
                    </a:cubicBezTo>
                    <a:cubicBezTo>
                      <a:pt x="1315306" y="1991386"/>
                      <a:pt x="1341976" y="1915186"/>
                      <a:pt x="1365788" y="1836129"/>
                    </a:cubicBezTo>
                    <a:cubicBezTo>
                      <a:pt x="1378171" y="1794219"/>
                      <a:pt x="1392459" y="1753261"/>
                      <a:pt x="1403888" y="1711352"/>
                    </a:cubicBezTo>
                    <a:cubicBezTo>
                      <a:pt x="1414366" y="1671346"/>
                      <a:pt x="1417223" y="1631342"/>
                      <a:pt x="1421986" y="1590384"/>
                    </a:cubicBezTo>
                    <a:cubicBezTo>
                      <a:pt x="1430559" y="1513231"/>
                      <a:pt x="1444846" y="1430364"/>
                      <a:pt x="1483898" y="1361784"/>
                    </a:cubicBezTo>
                    <a:cubicBezTo>
                      <a:pt x="1503901" y="1327494"/>
                      <a:pt x="1524856" y="1296061"/>
                      <a:pt x="1539144" y="1258914"/>
                    </a:cubicBezTo>
                    <a:cubicBezTo>
                      <a:pt x="1554384" y="1217956"/>
                      <a:pt x="1567719" y="1177952"/>
                      <a:pt x="1584863" y="1138899"/>
                    </a:cubicBezTo>
                    <a:cubicBezTo>
                      <a:pt x="1620106" y="1061746"/>
                      <a:pt x="1652491" y="983642"/>
                      <a:pt x="1682971" y="903631"/>
                    </a:cubicBezTo>
                    <a:cubicBezTo>
                      <a:pt x="1711546" y="826479"/>
                      <a:pt x="1741073" y="747421"/>
                      <a:pt x="1754409" y="666459"/>
                    </a:cubicBezTo>
                    <a:cubicBezTo>
                      <a:pt x="1767744" y="587401"/>
                      <a:pt x="1768696" y="506439"/>
                      <a:pt x="1766791" y="426429"/>
                    </a:cubicBezTo>
                    <a:cubicBezTo>
                      <a:pt x="1764886" y="350229"/>
                      <a:pt x="1765838" y="272124"/>
                      <a:pt x="1730596" y="202591"/>
                    </a:cubicBezTo>
                    <a:cubicBezTo>
                      <a:pt x="1715356" y="174016"/>
                      <a:pt x="1694401" y="148299"/>
                      <a:pt x="1676303" y="121629"/>
                    </a:cubicBezTo>
                    <a:cubicBezTo>
                      <a:pt x="1659159" y="95911"/>
                      <a:pt x="1642013" y="69241"/>
                      <a:pt x="1621059" y="46381"/>
                    </a:cubicBezTo>
                    <a:cubicBezTo>
                      <a:pt x="1602009" y="25426"/>
                      <a:pt x="1579148" y="7329"/>
                      <a:pt x="1551526" y="661"/>
                    </a:cubicBezTo>
                    <a:cubicBezTo>
                      <a:pt x="1533428" y="-4101"/>
                      <a:pt x="1511521" y="17806"/>
                      <a:pt x="1524856" y="35904"/>
                    </a:cubicBezTo>
                    <a:cubicBezTo>
                      <a:pt x="1528666" y="41619"/>
                      <a:pt x="1532476" y="46381"/>
                      <a:pt x="1536286" y="52096"/>
                    </a:cubicBezTo>
                    <a:cubicBezTo>
                      <a:pt x="1553431" y="74004"/>
                      <a:pt x="1595341" y="50191"/>
                      <a:pt x="1577244" y="25426"/>
                    </a:cubicBezTo>
                    <a:lnTo>
                      <a:pt x="1577244" y="254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53" name="Freeform: Shape 152">
                <a:extLst>
                  <a:ext uri="{FF2B5EF4-FFF2-40B4-BE49-F238E27FC236}">
                    <a16:creationId xmlns:a16="http://schemas.microsoft.com/office/drawing/2014/main" id="{34BAA1C0-7C48-4FA2-A80D-5ABF9D8B06E5}"/>
                  </a:ext>
                </a:extLst>
              </p:cNvPr>
              <p:cNvSpPr/>
              <p:nvPr/>
            </p:nvSpPr>
            <p:spPr>
              <a:xfrm>
                <a:off x="6484849" y="4596764"/>
                <a:ext cx="89104" cy="234828"/>
              </a:xfrm>
              <a:custGeom>
                <a:avLst/>
                <a:gdLst>
                  <a:gd name="connsiteX0" fmla="*/ 15963 w 89104"/>
                  <a:gd name="connsiteY0" fmla="*/ 85725 h 234828"/>
                  <a:gd name="connsiteX1" fmla="*/ 723 w 89104"/>
                  <a:gd name="connsiteY1" fmla="*/ 164783 h 234828"/>
                  <a:gd name="connsiteX2" fmla="*/ 21679 w 89104"/>
                  <a:gd name="connsiteY2" fmla="*/ 223838 h 234828"/>
                  <a:gd name="connsiteX3" fmla="*/ 85496 w 89104"/>
                  <a:gd name="connsiteY3" fmla="*/ 205740 h 234828"/>
                  <a:gd name="connsiteX4" fmla="*/ 85496 w 89104"/>
                  <a:gd name="connsiteY4" fmla="*/ 138113 h 234828"/>
                  <a:gd name="connsiteX5" fmla="*/ 85496 w 89104"/>
                  <a:gd name="connsiteY5" fmla="*/ 22860 h 234828"/>
                  <a:gd name="connsiteX6" fmla="*/ 37871 w 89104"/>
                  <a:gd name="connsiteY6" fmla="*/ 22860 h 234828"/>
                  <a:gd name="connsiteX7" fmla="*/ 37871 w 89104"/>
                  <a:gd name="connsiteY7" fmla="*/ 135255 h 234828"/>
                  <a:gd name="connsiteX8" fmla="*/ 40729 w 89104"/>
                  <a:gd name="connsiteY8" fmla="*/ 168592 h 234828"/>
                  <a:gd name="connsiteX9" fmla="*/ 41681 w 89104"/>
                  <a:gd name="connsiteY9" fmla="*/ 186690 h 234828"/>
                  <a:gd name="connsiteX10" fmla="*/ 41681 w 89104"/>
                  <a:gd name="connsiteY10" fmla="*/ 190500 h 234828"/>
                  <a:gd name="connsiteX11" fmla="*/ 41681 w 89104"/>
                  <a:gd name="connsiteY11" fmla="*/ 189548 h 234828"/>
                  <a:gd name="connsiteX12" fmla="*/ 40729 w 89104"/>
                  <a:gd name="connsiteY12" fmla="*/ 192405 h 234828"/>
                  <a:gd name="connsiteX13" fmla="*/ 41681 w 89104"/>
                  <a:gd name="connsiteY13" fmla="*/ 190500 h 234828"/>
                  <a:gd name="connsiteX14" fmla="*/ 43586 w 89104"/>
                  <a:gd name="connsiteY14" fmla="*/ 188595 h 234828"/>
                  <a:gd name="connsiteX15" fmla="*/ 43586 w 89104"/>
                  <a:gd name="connsiteY15" fmla="*/ 188595 h 234828"/>
                  <a:gd name="connsiteX16" fmla="*/ 45491 w 89104"/>
                  <a:gd name="connsiteY16" fmla="*/ 188595 h 234828"/>
                  <a:gd name="connsiteX17" fmla="*/ 48348 w 89104"/>
                  <a:gd name="connsiteY17" fmla="*/ 188595 h 234828"/>
                  <a:gd name="connsiteX18" fmla="*/ 55968 w 89104"/>
                  <a:gd name="connsiteY18" fmla="*/ 190500 h 234828"/>
                  <a:gd name="connsiteX19" fmla="*/ 57873 w 89104"/>
                  <a:gd name="connsiteY19" fmla="*/ 192405 h 234828"/>
                  <a:gd name="connsiteX20" fmla="*/ 56921 w 89104"/>
                  <a:gd name="connsiteY20" fmla="*/ 191453 h 234828"/>
                  <a:gd name="connsiteX21" fmla="*/ 55968 w 89104"/>
                  <a:gd name="connsiteY21" fmla="*/ 189548 h 234828"/>
                  <a:gd name="connsiteX22" fmla="*/ 54063 w 89104"/>
                  <a:gd name="connsiteY22" fmla="*/ 182880 h 234828"/>
                  <a:gd name="connsiteX23" fmla="*/ 50254 w 89104"/>
                  <a:gd name="connsiteY23" fmla="*/ 169545 h 234828"/>
                  <a:gd name="connsiteX24" fmla="*/ 49301 w 89104"/>
                  <a:gd name="connsiteY24" fmla="*/ 162878 h 234828"/>
                  <a:gd name="connsiteX25" fmla="*/ 49301 w 89104"/>
                  <a:gd name="connsiteY25" fmla="*/ 162878 h 234828"/>
                  <a:gd name="connsiteX26" fmla="*/ 49301 w 89104"/>
                  <a:gd name="connsiteY26" fmla="*/ 142875 h 234828"/>
                  <a:gd name="connsiteX27" fmla="*/ 52158 w 89104"/>
                  <a:gd name="connsiteY27" fmla="*/ 126683 h 234828"/>
                  <a:gd name="connsiteX28" fmla="*/ 58826 w 89104"/>
                  <a:gd name="connsiteY28" fmla="*/ 110490 h 234828"/>
                  <a:gd name="connsiteX29" fmla="*/ 50254 w 89104"/>
                  <a:gd name="connsiteY29" fmla="*/ 78105 h 234828"/>
                  <a:gd name="connsiteX30" fmla="*/ 15963 w 89104"/>
                  <a:gd name="connsiteY30" fmla="*/ 85725 h 234828"/>
                  <a:gd name="connsiteX31" fmla="*/ 15963 w 89104"/>
                  <a:gd name="connsiteY31" fmla="*/ 85725 h 2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104" h="234828">
                    <a:moveTo>
                      <a:pt x="15963" y="85725"/>
                    </a:moveTo>
                    <a:cubicBezTo>
                      <a:pt x="3581" y="110490"/>
                      <a:pt x="-2134" y="136208"/>
                      <a:pt x="723" y="164783"/>
                    </a:cubicBezTo>
                    <a:cubicBezTo>
                      <a:pt x="2629" y="184785"/>
                      <a:pt x="7391" y="208598"/>
                      <a:pt x="21679" y="223838"/>
                    </a:cubicBezTo>
                    <a:cubicBezTo>
                      <a:pt x="42633" y="245745"/>
                      <a:pt x="76923" y="232410"/>
                      <a:pt x="85496" y="205740"/>
                    </a:cubicBezTo>
                    <a:cubicBezTo>
                      <a:pt x="93116" y="184785"/>
                      <a:pt x="86448" y="160020"/>
                      <a:pt x="85496" y="138113"/>
                    </a:cubicBezTo>
                    <a:cubicBezTo>
                      <a:pt x="83591" y="100013"/>
                      <a:pt x="85496" y="60960"/>
                      <a:pt x="85496" y="22860"/>
                    </a:cubicBezTo>
                    <a:cubicBezTo>
                      <a:pt x="85496" y="-7620"/>
                      <a:pt x="37871" y="-7620"/>
                      <a:pt x="37871" y="22860"/>
                    </a:cubicBezTo>
                    <a:cubicBezTo>
                      <a:pt x="37871" y="60008"/>
                      <a:pt x="36918" y="97155"/>
                      <a:pt x="37871" y="135255"/>
                    </a:cubicBezTo>
                    <a:cubicBezTo>
                      <a:pt x="37871" y="146685"/>
                      <a:pt x="39776" y="157163"/>
                      <a:pt x="40729" y="168592"/>
                    </a:cubicBezTo>
                    <a:cubicBezTo>
                      <a:pt x="40729" y="174308"/>
                      <a:pt x="41681" y="180023"/>
                      <a:pt x="41681" y="186690"/>
                    </a:cubicBezTo>
                    <a:cubicBezTo>
                      <a:pt x="41681" y="187642"/>
                      <a:pt x="41681" y="189548"/>
                      <a:pt x="41681" y="190500"/>
                    </a:cubicBezTo>
                    <a:cubicBezTo>
                      <a:pt x="41681" y="187642"/>
                      <a:pt x="41681" y="186690"/>
                      <a:pt x="41681" y="189548"/>
                    </a:cubicBezTo>
                    <a:cubicBezTo>
                      <a:pt x="41681" y="190500"/>
                      <a:pt x="40729" y="191453"/>
                      <a:pt x="40729" y="192405"/>
                    </a:cubicBezTo>
                    <a:cubicBezTo>
                      <a:pt x="41681" y="189548"/>
                      <a:pt x="42633" y="188595"/>
                      <a:pt x="41681" y="190500"/>
                    </a:cubicBezTo>
                    <a:cubicBezTo>
                      <a:pt x="40729" y="192405"/>
                      <a:pt x="41681" y="191453"/>
                      <a:pt x="43586" y="188595"/>
                    </a:cubicBezTo>
                    <a:cubicBezTo>
                      <a:pt x="41681" y="190500"/>
                      <a:pt x="41681" y="190500"/>
                      <a:pt x="43586" y="188595"/>
                    </a:cubicBezTo>
                    <a:cubicBezTo>
                      <a:pt x="41681" y="189548"/>
                      <a:pt x="41681" y="189548"/>
                      <a:pt x="45491" y="188595"/>
                    </a:cubicBezTo>
                    <a:cubicBezTo>
                      <a:pt x="42633" y="189548"/>
                      <a:pt x="43586" y="189548"/>
                      <a:pt x="48348" y="188595"/>
                    </a:cubicBezTo>
                    <a:cubicBezTo>
                      <a:pt x="51206" y="188595"/>
                      <a:pt x="53111" y="189548"/>
                      <a:pt x="55968" y="190500"/>
                    </a:cubicBezTo>
                    <a:cubicBezTo>
                      <a:pt x="54063" y="189548"/>
                      <a:pt x="54063" y="189548"/>
                      <a:pt x="57873" y="192405"/>
                    </a:cubicBezTo>
                    <a:cubicBezTo>
                      <a:pt x="54063" y="187642"/>
                      <a:pt x="58826" y="195263"/>
                      <a:pt x="56921" y="191453"/>
                    </a:cubicBezTo>
                    <a:cubicBezTo>
                      <a:pt x="56921" y="190500"/>
                      <a:pt x="53111" y="183833"/>
                      <a:pt x="55968" y="189548"/>
                    </a:cubicBezTo>
                    <a:cubicBezTo>
                      <a:pt x="55016" y="187642"/>
                      <a:pt x="54063" y="184785"/>
                      <a:pt x="54063" y="182880"/>
                    </a:cubicBezTo>
                    <a:cubicBezTo>
                      <a:pt x="53111" y="178117"/>
                      <a:pt x="51206" y="173355"/>
                      <a:pt x="50254" y="169545"/>
                    </a:cubicBezTo>
                    <a:cubicBezTo>
                      <a:pt x="50254" y="167640"/>
                      <a:pt x="49301" y="165735"/>
                      <a:pt x="49301" y="162878"/>
                    </a:cubicBezTo>
                    <a:cubicBezTo>
                      <a:pt x="50254" y="170498"/>
                      <a:pt x="49301" y="163830"/>
                      <a:pt x="49301" y="162878"/>
                    </a:cubicBezTo>
                    <a:cubicBezTo>
                      <a:pt x="48348" y="156210"/>
                      <a:pt x="48348" y="149542"/>
                      <a:pt x="49301" y="142875"/>
                    </a:cubicBezTo>
                    <a:cubicBezTo>
                      <a:pt x="49301" y="135255"/>
                      <a:pt x="49301" y="135255"/>
                      <a:pt x="52158" y="126683"/>
                    </a:cubicBezTo>
                    <a:cubicBezTo>
                      <a:pt x="54063" y="120015"/>
                      <a:pt x="55016" y="117158"/>
                      <a:pt x="58826" y="110490"/>
                    </a:cubicBezTo>
                    <a:cubicBezTo>
                      <a:pt x="64541" y="99060"/>
                      <a:pt x="61683" y="84773"/>
                      <a:pt x="50254" y="78105"/>
                    </a:cubicBezTo>
                    <a:cubicBezTo>
                      <a:pt x="37871" y="70485"/>
                      <a:pt x="21679" y="74295"/>
                      <a:pt x="15963" y="85725"/>
                    </a:cubicBezTo>
                    <a:lnTo>
                      <a:pt x="15963" y="857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54" name="Freeform: Shape 153">
                <a:extLst>
                  <a:ext uri="{FF2B5EF4-FFF2-40B4-BE49-F238E27FC236}">
                    <a16:creationId xmlns:a16="http://schemas.microsoft.com/office/drawing/2014/main" id="{E959E482-446D-4E41-8F9B-9435B163F33C}"/>
                  </a:ext>
                </a:extLst>
              </p:cNvPr>
              <p:cNvSpPr/>
              <p:nvPr/>
            </p:nvSpPr>
            <p:spPr>
              <a:xfrm>
                <a:off x="6506834" y="4611702"/>
                <a:ext cx="99705" cy="183234"/>
              </a:xfrm>
              <a:custGeom>
                <a:avLst/>
                <a:gdLst>
                  <a:gd name="connsiteX0" fmla="*/ 2550 w 99705"/>
                  <a:gd name="connsiteY0" fmla="*/ 45070 h 183234"/>
                  <a:gd name="connsiteX1" fmla="*/ 8266 w 99705"/>
                  <a:gd name="connsiteY1" fmla="*/ 125080 h 183234"/>
                  <a:gd name="connsiteX2" fmla="*/ 49223 w 99705"/>
                  <a:gd name="connsiteY2" fmla="*/ 125080 h 183234"/>
                  <a:gd name="connsiteX3" fmla="*/ 62558 w 99705"/>
                  <a:gd name="connsiteY3" fmla="*/ 70788 h 183234"/>
                  <a:gd name="connsiteX4" fmla="*/ 61606 w 99705"/>
                  <a:gd name="connsiteY4" fmla="*/ 46975 h 183234"/>
                  <a:gd name="connsiteX5" fmla="*/ 61606 w 99705"/>
                  <a:gd name="connsiteY5" fmla="*/ 36498 h 183234"/>
                  <a:gd name="connsiteX6" fmla="*/ 61606 w 99705"/>
                  <a:gd name="connsiteY6" fmla="*/ 34593 h 183234"/>
                  <a:gd name="connsiteX7" fmla="*/ 63510 w 99705"/>
                  <a:gd name="connsiteY7" fmla="*/ 27925 h 183234"/>
                  <a:gd name="connsiteX8" fmla="*/ 33983 w 99705"/>
                  <a:gd name="connsiteY8" fmla="*/ 44118 h 183234"/>
                  <a:gd name="connsiteX9" fmla="*/ 32078 w 99705"/>
                  <a:gd name="connsiteY9" fmla="*/ 44118 h 183234"/>
                  <a:gd name="connsiteX10" fmla="*/ 31125 w 99705"/>
                  <a:gd name="connsiteY10" fmla="*/ 43165 h 183234"/>
                  <a:gd name="connsiteX11" fmla="*/ 32078 w 99705"/>
                  <a:gd name="connsiteY11" fmla="*/ 44118 h 183234"/>
                  <a:gd name="connsiteX12" fmla="*/ 32078 w 99705"/>
                  <a:gd name="connsiteY12" fmla="*/ 45070 h 183234"/>
                  <a:gd name="connsiteX13" fmla="*/ 32078 w 99705"/>
                  <a:gd name="connsiteY13" fmla="*/ 44118 h 183234"/>
                  <a:gd name="connsiteX14" fmla="*/ 33031 w 99705"/>
                  <a:gd name="connsiteY14" fmla="*/ 46975 h 183234"/>
                  <a:gd name="connsiteX15" fmla="*/ 34936 w 99705"/>
                  <a:gd name="connsiteY15" fmla="*/ 54595 h 183234"/>
                  <a:gd name="connsiteX16" fmla="*/ 35888 w 99705"/>
                  <a:gd name="connsiteY16" fmla="*/ 59358 h 183234"/>
                  <a:gd name="connsiteX17" fmla="*/ 35888 w 99705"/>
                  <a:gd name="connsiteY17" fmla="*/ 57453 h 183234"/>
                  <a:gd name="connsiteX18" fmla="*/ 36841 w 99705"/>
                  <a:gd name="connsiteY18" fmla="*/ 65073 h 183234"/>
                  <a:gd name="connsiteX19" fmla="*/ 37793 w 99705"/>
                  <a:gd name="connsiteY19" fmla="*/ 81265 h 183234"/>
                  <a:gd name="connsiteX20" fmla="*/ 44461 w 99705"/>
                  <a:gd name="connsiteY20" fmla="*/ 119365 h 183234"/>
                  <a:gd name="connsiteX21" fmla="*/ 50175 w 99705"/>
                  <a:gd name="connsiteY21" fmla="*/ 139368 h 183234"/>
                  <a:gd name="connsiteX22" fmla="*/ 51128 w 99705"/>
                  <a:gd name="connsiteY22" fmla="*/ 144130 h 183234"/>
                  <a:gd name="connsiteX23" fmla="*/ 52081 w 99705"/>
                  <a:gd name="connsiteY23" fmla="*/ 147940 h 183234"/>
                  <a:gd name="connsiteX24" fmla="*/ 52081 w 99705"/>
                  <a:gd name="connsiteY24" fmla="*/ 151750 h 183234"/>
                  <a:gd name="connsiteX25" fmla="*/ 52081 w 99705"/>
                  <a:gd name="connsiteY25" fmla="*/ 159370 h 183234"/>
                  <a:gd name="connsiteX26" fmla="*/ 75893 w 99705"/>
                  <a:gd name="connsiteY26" fmla="*/ 183183 h 183234"/>
                  <a:gd name="connsiteX27" fmla="*/ 99706 w 99705"/>
                  <a:gd name="connsiteY27" fmla="*/ 159370 h 183234"/>
                  <a:gd name="connsiteX28" fmla="*/ 90181 w 99705"/>
                  <a:gd name="connsiteY28" fmla="*/ 106030 h 183234"/>
                  <a:gd name="connsiteX29" fmla="*/ 87323 w 99705"/>
                  <a:gd name="connsiteY29" fmla="*/ 94600 h 183234"/>
                  <a:gd name="connsiteX30" fmla="*/ 86371 w 99705"/>
                  <a:gd name="connsiteY30" fmla="*/ 88885 h 183234"/>
                  <a:gd name="connsiteX31" fmla="*/ 86371 w 99705"/>
                  <a:gd name="connsiteY31" fmla="*/ 90790 h 183234"/>
                  <a:gd name="connsiteX32" fmla="*/ 85418 w 99705"/>
                  <a:gd name="connsiteY32" fmla="*/ 75550 h 183234"/>
                  <a:gd name="connsiteX33" fmla="*/ 47318 w 99705"/>
                  <a:gd name="connsiteY33" fmla="*/ 1255 h 183234"/>
                  <a:gd name="connsiteX34" fmla="*/ 17791 w 99705"/>
                  <a:gd name="connsiteY34" fmla="*/ 17448 h 183234"/>
                  <a:gd name="connsiteX35" fmla="*/ 14933 w 99705"/>
                  <a:gd name="connsiteY35" fmla="*/ 66978 h 183234"/>
                  <a:gd name="connsiteX36" fmla="*/ 14933 w 99705"/>
                  <a:gd name="connsiteY36" fmla="*/ 88885 h 183234"/>
                  <a:gd name="connsiteX37" fmla="*/ 13981 w 99705"/>
                  <a:gd name="connsiteY37" fmla="*/ 90790 h 183234"/>
                  <a:gd name="connsiteX38" fmla="*/ 12075 w 99705"/>
                  <a:gd name="connsiteY38" fmla="*/ 96505 h 183234"/>
                  <a:gd name="connsiteX39" fmla="*/ 11123 w 99705"/>
                  <a:gd name="connsiteY39" fmla="*/ 98410 h 183234"/>
                  <a:gd name="connsiteX40" fmla="*/ 7313 w 99705"/>
                  <a:gd name="connsiteY40" fmla="*/ 104125 h 183234"/>
                  <a:gd name="connsiteX41" fmla="*/ 48271 w 99705"/>
                  <a:gd name="connsiteY41" fmla="*/ 104125 h 183234"/>
                  <a:gd name="connsiteX42" fmla="*/ 47318 w 99705"/>
                  <a:gd name="connsiteY42" fmla="*/ 103173 h 183234"/>
                  <a:gd name="connsiteX43" fmla="*/ 47318 w 99705"/>
                  <a:gd name="connsiteY43" fmla="*/ 102220 h 183234"/>
                  <a:gd name="connsiteX44" fmla="*/ 46366 w 99705"/>
                  <a:gd name="connsiteY44" fmla="*/ 98410 h 183234"/>
                  <a:gd name="connsiteX45" fmla="*/ 46366 w 99705"/>
                  <a:gd name="connsiteY45" fmla="*/ 99363 h 183234"/>
                  <a:gd name="connsiteX46" fmla="*/ 46366 w 99705"/>
                  <a:gd name="connsiteY46" fmla="*/ 82218 h 183234"/>
                  <a:gd name="connsiteX47" fmla="*/ 48271 w 99705"/>
                  <a:gd name="connsiteY47" fmla="*/ 48880 h 183234"/>
                  <a:gd name="connsiteX48" fmla="*/ 24458 w 99705"/>
                  <a:gd name="connsiteY48" fmla="*/ 25068 h 183234"/>
                  <a:gd name="connsiteX49" fmla="*/ 2550 w 99705"/>
                  <a:gd name="connsiteY49" fmla="*/ 45070 h 183234"/>
                  <a:gd name="connsiteX50" fmla="*/ 2550 w 99705"/>
                  <a:gd name="connsiteY50" fmla="*/ 45070 h 18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705" h="183234">
                    <a:moveTo>
                      <a:pt x="2550" y="45070"/>
                    </a:moveTo>
                    <a:cubicBezTo>
                      <a:pt x="2550" y="70788"/>
                      <a:pt x="-6022" y="101268"/>
                      <a:pt x="8266" y="125080"/>
                    </a:cubicBezTo>
                    <a:cubicBezTo>
                      <a:pt x="17791" y="141273"/>
                      <a:pt x="39698" y="140320"/>
                      <a:pt x="49223" y="125080"/>
                    </a:cubicBezTo>
                    <a:cubicBezTo>
                      <a:pt x="59700" y="108888"/>
                      <a:pt x="62558" y="89838"/>
                      <a:pt x="62558" y="70788"/>
                    </a:cubicBezTo>
                    <a:cubicBezTo>
                      <a:pt x="62558" y="63168"/>
                      <a:pt x="61606" y="54595"/>
                      <a:pt x="61606" y="46975"/>
                    </a:cubicBezTo>
                    <a:cubicBezTo>
                      <a:pt x="61606" y="43165"/>
                      <a:pt x="61606" y="39355"/>
                      <a:pt x="61606" y="36498"/>
                    </a:cubicBezTo>
                    <a:cubicBezTo>
                      <a:pt x="61606" y="29830"/>
                      <a:pt x="60653" y="41260"/>
                      <a:pt x="61606" y="34593"/>
                    </a:cubicBezTo>
                    <a:cubicBezTo>
                      <a:pt x="61606" y="32688"/>
                      <a:pt x="62558" y="29830"/>
                      <a:pt x="63510" y="27925"/>
                    </a:cubicBezTo>
                    <a:cubicBezTo>
                      <a:pt x="53985" y="33640"/>
                      <a:pt x="43508" y="39355"/>
                      <a:pt x="33983" y="44118"/>
                    </a:cubicBezTo>
                    <a:cubicBezTo>
                      <a:pt x="27316" y="41260"/>
                      <a:pt x="31125" y="43165"/>
                      <a:pt x="32078" y="44118"/>
                    </a:cubicBezTo>
                    <a:cubicBezTo>
                      <a:pt x="34936" y="46023"/>
                      <a:pt x="27316" y="40308"/>
                      <a:pt x="31125" y="43165"/>
                    </a:cubicBezTo>
                    <a:cubicBezTo>
                      <a:pt x="31125" y="43165"/>
                      <a:pt x="34936" y="46975"/>
                      <a:pt x="32078" y="44118"/>
                    </a:cubicBezTo>
                    <a:cubicBezTo>
                      <a:pt x="29220" y="41260"/>
                      <a:pt x="32078" y="44118"/>
                      <a:pt x="32078" y="45070"/>
                    </a:cubicBezTo>
                    <a:cubicBezTo>
                      <a:pt x="33983" y="48880"/>
                      <a:pt x="32078" y="46975"/>
                      <a:pt x="32078" y="44118"/>
                    </a:cubicBezTo>
                    <a:cubicBezTo>
                      <a:pt x="32078" y="45070"/>
                      <a:pt x="33031" y="46023"/>
                      <a:pt x="33031" y="46975"/>
                    </a:cubicBezTo>
                    <a:cubicBezTo>
                      <a:pt x="33983" y="48880"/>
                      <a:pt x="33983" y="51738"/>
                      <a:pt x="34936" y="54595"/>
                    </a:cubicBezTo>
                    <a:cubicBezTo>
                      <a:pt x="34936" y="56500"/>
                      <a:pt x="35888" y="57453"/>
                      <a:pt x="35888" y="59358"/>
                    </a:cubicBezTo>
                    <a:cubicBezTo>
                      <a:pt x="36841" y="63168"/>
                      <a:pt x="34936" y="58405"/>
                      <a:pt x="35888" y="57453"/>
                    </a:cubicBezTo>
                    <a:cubicBezTo>
                      <a:pt x="34936" y="57453"/>
                      <a:pt x="36841" y="64120"/>
                      <a:pt x="36841" y="65073"/>
                    </a:cubicBezTo>
                    <a:cubicBezTo>
                      <a:pt x="36841" y="70788"/>
                      <a:pt x="37793" y="75550"/>
                      <a:pt x="37793" y="81265"/>
                    </a:cubicBezTo>
                    <a:cubicBezTo>
                      <a:pt x="38745" y="93648"/>
                      <a:pt x="40650" y="106983"/>
                      <a:pt x="44461" y="119365"/>
                    </a:cubicBezTo>
                    <a:cubicBezTo>
                      <a:pt x="46366" y="126033"/>
                      <a:pt x="48271" y="132700"/>
                      <a:pt x="50175" y="139368"/>
                    </a:cubicBezTo>
                    <a:cubicBezTo>
                      <a:pt x="50175" y="141273"/>
                      <a:pt x="51128" y="143178"/>
                      <a:pt x="51128" y="144130"/>
                    </a:cubicBezTo>
                    <a:cubicBezTo>
                      <a:pt x="51128" y="145083"/>
                      <a:pt x="52081" y="150798"/>
                      <a:pt x="52081" y="147940"/>
                    </a:cubicBezTo>
                    <a:cubicBezTo>
                      <a:pt x="52081" y="145083"/>
                      <a:pt x="52081" y="150798"/>
                      <a:pt x="52081" y="151750"/>
                    </a:cubicBezTo>
                    <a:cubicBezTo>
                      <a:pt x="52081" y="154608"/>
                      <a:pt x="52081" y="156513"/>
                      <a:pt x="52081" y="159370"/>
                    </a:cubicBezTo>
                    <a:cubicBezTo>
                      <a:pt x="52081" y="171753"/>
                      <a:pt x="63510" y="184135"/>
                      <a:pt x="75893" y="183183"/>
                    </a:cubicBezTo>
                    <a:cubicBezTo>
                      <a:pt x="89228" y="182230"/>
                      <a:pt x="99706" y="172705"/>
                      <a:pt x="99706" y="159370"/>
                    </a:cubicBezTo>
                    <a:cubicBezTo>
                      <a:pt x="99706" y="141273"/>
                      <a:pt x="94943" y="123175"/>
                      <a:pt x="90181" y="106030"/>
                    </a:cubicBezTo>
                    <a:cubicBezTo>
                      <a:pt x="89228" y="102220"/>
                      <a:pt x="88275" y="98410"/>
                      <a:pt x="87323" y="94600"/>
                    </a:cubicBezTo>
                    <a:cubicBezTo>
                      <a:pt x="87323" y="92695"/>
                      <a:pt x="86371" y="90790"/>
                      <a:pt x="86371" y="88885"/>
                    </a:cubicBezTo>
                    <a:cubicBezTo>
                      <a:pt x="85418" y="85075"/>
                      <a:pt x="87323" y="94600"/>
                      <a:pt x="86371" y="90790"/>
                    </a:cubicBezTo>
                    <a:cubicBezTo>
                      <a:pt x="86371" y="86028"/>
                      <a:pt x="85418" y="80313"/>
                      <a:pt x="85418" y="75550"/>
                    </a:cubicBezTo>
                    <a:cubicBezTo>
                      <a:pt x="83513" y="46023"/>
                      <a:pt x="78750" y="13638"/>
                      <a:pt x="47318" y="1255"/>
                    </a:cubicBezTo>
                    <a:cubicBezTo>
                      <a:pt x="34936" y="-3507"/>
                      <a:pt x="20648" y="6018"/>
                      <a:pt x="17791" y="17448"/>
                    </a:cubicBezTo>
                    <a:cubicBezTo>
                      <a:pt x="13028" y="33640"/>
                      <a:pt x="13981" y="50785"/>
                      <a:pt x="14933" y="66978"/>
                    </a:cubicBezTo>
                    <a:cubicBezTo>
                      <a:pt x="14933" y="74598"/>
                      <a:pt x="14933" y="81265"/>
                      <a:pt x="14933" y="88885"/>
                    </a:cubicBezTo>
                    <a:cubicBezTo>
                      <a:pt x="15886" y="83170"/>
                      <a:pt x="14933" y="90790"/>
                      <a:pt x="13981" y="90790"/>
                    </a:cubicBezTo>
                    <a:cubicBezTo>
                      <a:pt x="13981" y="92695"/>
                      <a:pt x="13028" y="94600"/>
                      <a:pt x="12075" y="96505"/>
                    </a:cubicBezTo>
                    <a:cubicBezTo>
                      <a:pt x="12075" y="97458"/>
                      <a:pt x="9218" y="101268"/>
                      <a:pt x="11123" y="98410"/>
                    </a:cubicBezTo>
                    <a:cubicBezTo>
                      <a:pt x="10170" y="100315"/>
                      <a:pt x="9218" y="102220"/>
                      <a:pt x="7313" y="104125"/>
                    </a:cubicBezTo>
                    <a:cubicBezTo>
                      <a:pt x="20648" y="104125"/>
                      <a:pt x="34936" y="104125"/>
                      <a:pt x="48271" y="104125"/>
                    </a:cubicBezTo>
                    <a:cubicBezTo>
                      <a:pt x="48271" y="103173"/>
                      <a:pt x="45413" y="99363"/>
                      <a:pt x="47318" y="103173"/>
                    </a:cubicBezTo>
                    <a:cubicBezTo>
                      <a:pt x="49223" y="106983"/>
                      <a:pt x="47318" y="103173"/>
                      <a:pt x="47318" y="102220"/>
                    </a:cubicBezTo>
                    <a:cubicBezTo>
                      <a:pt x="47318" y="101268"/>
                      <a:pt x="47318" y="99363"/>
                      <a:pt x="46366" y="98410"/>
                    </a:cubicBezTo>
                    <a:cubicBezTo>
                      <a:pt x="45413" y="95553"/>
                      <a:pt x="46366" y="104125"/>
                      <a:pt x="46366" y="99363"/>
                    </a:cubicBezTo>
                    <a:cubicBezTo>
                      <a:pt x="46366" y="93648"/>
                      <a:pt x="46366" y="87933"/>
                      <a:pt x="46366" y="82218"/>
                    </a:cubicBezTo>
                    <a:cubicBezTo>
                      <a:pt x="46366" y="70788"/>
                      <a:pt x="48271" y="60310"/>
                      <a:pt x="48271" y="48880"/>
                    </a:cubicBezTo>
                    <a:cubicBezTo>
                      <a:pt x="48271" y="36498"/>
                      <a:pt x="36841" y="24115"/>
                      <a:pt x="24458" y="25068"/>
                    </a:cubicBezTo>
                    <a:cubicBezTo>
                      <a:pt x="13981" y="22210"/>
                      <a:pt x="3503" y="31735"/>
                      <a:pt x="2550" y="45070"/>
                    </a:cubicBezTo>
                    <a:lnTo>
                      <a:pt x="2550" y="45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grpSp>
        <p:grpSp>
          <p:nvGrpSpPr>
            <p:cNvPr id="63" name="Graphic 2">
              <a:extLst>
                <a:ext uri="{FF2B5EF4-FFF2-40B4-BE49-F238E27FC236}">
                  <a16:creationId xmlns:a16="http://schemas.microsoft.com/office/drawing/2014/main" id="{E86EF82E-C9F4-4749-90A9-3AA2EFD2F25B}"/>
                </a:ext>
              </a:extLst>
            </p:cNvPr>
            <p:cNvGrpSpPr/>
            <p:nvPr/>
          </p:nvGrpSpPr>
          <p:grpSpPr>
            <a:xfrm rot="10800000" flipH="1">
              <a:off x="-5064499" y="-3808856"/>
              <a:ext cx="3965437" cy="6327584"/>
              <a:chOff x="4115365" y="264761"/>
              <a:chExt cx="3965437" cy="6327584"/>
            </a:xfrm>
            <a:noFill/>
          </p:grpSpPr>
          <p:sp>
            <p:nvSpPr>
              <p:cNvPr id="64" name="Freeform: Shape 63">
                <a:extLst>
                  <a:ext uri="{FF2B5EF4-FFF2-40B4-BE49-F238E27FC236}">
                    <a16:creationId xmlns:a16="http://schemas.microsoft.com/office/drawing/2014/main" id="{923819A4-AB52-4DC4-A59D-7CE73670B79E}"/>
                  </a:ext>
                </a:extLst>
              </p:cNvPr>
              <p:cNvSpPr/>
              <p:nvPr/>
            </p:nvSpPr>
            <p:spPr>
              <a:xfrm>
                <a:off x="4138612" y="854885"/>
                <a:ext cx="3876340" cy="5737460"/>
              </a:xfrm>
              <a:custGeom>
                <a:avLst/>
                <a:gdLst>
                  <a:gd name="connsiteX0" fmla="*/ 0 w 3876340"/>
                  <a:gd name="connsiteY0" fmla="*/ 5195395 h 5737460"/>
                  <a:gd name="connsiteX1" fmla="*/ 615315 w 3876340"/>
                  <a:gd name="connsiteY1" fmla="*/ 2815097 h 5737460"/>
                  <a:gd name="connsiteX2" fmla="*/ 882015 w 3876340"/>
                  <a:gd name="connsiteY2" fmla="*/ 1902602 h 5737460"/>
                  <a:gd name="connsiteX3" fmla="*/ 1125855 w 3876340"/>
                  <a:gd name="connsiteY3" fmla="*/ 535765 h 5737460"/>
                  <a:gd name="connsiteX4" fmla="*/ 1511618 w 3876340"/>
                  <a:gd name="connsiteY4" fmla="*/ 801512 h 5737460"/>
                  <a:gd name="connsiteX5" fmla="*/ 1675448 w 3876340"/>
                  <a:gd name="connsiteY5" fmla="*/ 1547320 h 5737460"/>
                  <a:gd name="connsiteX6" fmla="*/ 1507808 w 3876340"/>
                  <a:gd name="connsiteY6" fmla="*/ 2130250 h 5737460"/>
                  <a:gd name="connsiteX7" fmla="*/ 1603058 w 3876340"/>
                  <a:gd name="connsiteY7" fmla="*/ 2603642 h 5737460"/>
                  <a:gd name="connsiteX8" fmla="*/ 1681163 w 3876340"/>
                  <a:gd name="connsiteY8" fmla="*/ 2143585 h 5737460"/>
                  <a:gd name="connsiteX9" fmla="*/ 2165985 w 3876340"/>
                  <a:gd name="connsiteY9" fmla="*/ 1190132 h 5737460"/>
                  <a:gd name="connsiteX10" fmla="*/ 2017395 w 3876340"/>
                  <a:gd name="connsiteY10" fmla="*/ 849137 h 5737460"/>
                  <a:gd name="connsiteX11" fmla="*/ 1968818 w 3876340"/>
                  <a:gd name="connsiteY11" fmla="*/ 251920 h 5737460"/>
                  <a:gd name="connsiteX12" fmla="*/ 2208848 w 3876340"/>
                  <a:gd name="connsiteY12" fmla="*/ 8080 h 5737460"/>
                  <a:gd name="connsiteX13" fmla="*/ 2684145 w 3876340"/>
                  <a:gd name="connsiteY13" fmla="*/ 767222 h 5737460"/>
                  <a:gd name="connsiteX14" fmla="*/ 3439478 w 3876340"/>
                  <a:gd name="connsiteY14" fmla="*/ 1059640 h 5737460"/>
                  <a:gd name="connsiteX15" fmla="*/ 3702368 w 3876340"/>
                  <a:gd name="connsiteY15" fmla="*/ 1424447 h 5737460"/>
                  <a:gd name="connsiteX16" fmla="*/ 3844290 w 3876340"/>
                  <a:gd name="connsiteY16" fmla="*/ 1469215 h 5737460"/>
                  <a:gd name="connsiteX17" fmla="*/ 3628073 w 3876340"/>
                  <a:gd name="connsiteY17" fmla="*/ 2664602 h 5737460"/>
                  <a:gd name="connsiteX18" fmla="*/ 3150870 w 3876340"/>
                  <a:gd name="connsiteY18" fmla="*/ 3759977 h 5737460"/>
                  <a:gd name="connsiteX19" fmla="*/ 2183130 w 3876340"/>
                  <a:gd name="connsiteY19" fmla="*/ 5651642 h 5737460"/>
                  <a:gd name="connsiteX20" fmla="*/ 0 w 3876340"/>
                  <a:gd name="connsiteY20" fmla="*/ 5195395 h 5737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6340" h="5737460">
                    <a:moveTo>
                      <a:pt x="0" y="5195395"/>
                    </a:moveTo>
                    <a:cubicBezTo>
                      <a:pt x="0" y="5195395"/>
                      <a:pt x="558165" y="2863675"/>
                      <a:pt x="615315" y="2815097"/>
                    </a:cubicBezTo>
                    <a:cubicBezTo>
                      <a:pt x="672465" y="2766520"/>
                      <a:pt x="882015" y="1902602"/>
                      <a:pt x="882015" y="1902602"/>
                    </a:cubicBezTo>
                    <a:lnTo>
                      <a:pt x="1125855" y="535765"/>
                    </a:lnTo>
                    <a:cubicBezTo>
                      <a:pt x="1125855" y="535765"/>
                      <a:pt x="1363980" y="415750"/>
                      <a:pt x="1511618" y="801512"/>
                    </a:cubicBezTo>
                    <a:cubicBezTo>
                      <a:pt x="1659255" y="1187275"/>
                      <a:pt x="1656398" y="1478740"/>
                      <a:pt x="1675448" y="1547320"/>
                    </a:cubicBezTo>
                    <a:cubicBezTo>
                      <a:pt x="1694498" y="1615900"/>
                      <a:pt x="1484948" y="2062622"/>
                      <a:pt x="1507808" y="2130250"/>
                    </a:cubicBezTo>
                    <a:cubicBezTo>
                      <a:pt x="1531620" y="2198830"/>
                      <a:pt x="1541145" y="2581735"/>
                      <a:pt x="1603058" y="2603642"/>
                    </a:cubicBezTo>
                    <a:cubicBezTo>
                      <a:pt x="1664970" y="2625550"/>
                      <a:pt x="1681163" y="2143585"/>
                      <a:pt x="1681163" y="2143585"/>
                    </a:cubicBezTo>
                    <a:lnTo>
                      <a:pt x="2165985" y="1190132"/>
                    </a:lnTo>
                    <a:lnTo>
                      <a:pt x="2017395" y="849137"/>
                    </a:lnTo>
                    <a:cubicBezTo>
                      <a:pt x="2017395" y="849137"/>
                      <a:pt x="1912620" y="397652"/>
                      <a:pt x="1968818" y="251920"/>
                    </a:cubicBezTo>
                    <a:cubicBezTo>
                      <a:pt x="2025015" y="106187"/>
                      <a:pt x="2128838" y="-35735"/>
                      <a:pt x="2208848" y="8080"/>
                    </a:cubicBezTo>
                    <a:cubicBezTo>
                      <a:pt x="2288858" y="51895"/>
                      <a:pt x="2684145" y="767222"/>
                      <a:pt x="2684145" y="767222"/>
                    </a:cubicBezTo>
                    <a:cubicBezTo>
                      <a:pt x="2684145" y="767222"/>
                      <a:pt x="3242310" y="884380"/>
                      <a:pt x="3439478" y="1059640"/>
                    </a:cubicBezTo>
                    <a:cubicBezTo>
                      <a:pt x="3636645" y="1235852"/>
                      <a:pt x="3702368" y="1424447"/>
                      <a:pt x="3702368" y="1424447"/>
                    </a:cubicBezTo>
                    <a:cubicBezTo>
                      <a:pt x="3702368" y="1424447"/>
                      <a:pt x="3795713" y="1336817"/>
                      <a:pt x="3844290" y="1469215"/>
                    </a:cubicBezTo>
                    <a:cubicBezTo>
                      <a:pt x="3893820" y="1601612"/>
                      <a:pt x="3925253" y="2001662"/>
                      <a:pt x="3628073" y="2664602"/>
                    </a:cubicBezTo>
                    <a:cubicBezTo>
                      <a:pt x="3330893" y="3327542"/>
                      <a:pt x="3150870" y="3759977"/>
                      <a:pt x="3150870" y="3759977"/>
                    </a:cubicBezTo>
                    <a:lnTo>
                      <a:pt x="2183130" y="5651642"/>
                    </a:lnTo>
                    <a:cubicBezTo>
                      <a:pt x="2183130" y="5651642"/>
                      <a:pt x="796290" y="6030738"/>
                      <a:pt x="0" y="519539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5" name="Freeform: Shape 64">
                <a:extLst>
                  <a:ext uri="{FF2B5EF4-FFF2-40B4-BE49-F238E27FC236}">
                    <a16:creationId xmlns:a16="http://schemas.microsoft.com/office/drawing/2014/main" id="{5C397B2E-BC72-4F1D-916E-45EC82A3617F}"/>
                  </a:ext>
                </a:extLst>
              </p:cNvPr>
              <p:cNvSpPr/>
              <p:nvPr/>
            </p:nvSpPr>
            <p:spPr>
              <a:xfrm>
                <a:off x="5619750" y="553402"/>
                <a:ext cx="291465" cy="347662"/>
              </a:xfrm>
              <a:custGeom>
                <a:avLst/>
                <a:gdLst>
                  <a:gd name="connsiteX0" fmla="*/ 54292 w 291465"/>
                  <a:gd name="connsiteY0" fmla="*/ 261937 h 347662"/>
                  <a:gd name="connsiteX1" fmla="*/ 0 w 291465"/>
                  <a:gd name="connsiteY1" fmla="*/ 0 h 347662"/>
                  <a:gd name="connsiteX2" fmla="*/ 174308 w 291465"/>
                  <a:gd name="connsiteY2" fmla="*/ 50483 h 347662"/>
                  <a:gd name="connsiteX3" fmla="*/ 291465 w 291465"/>
                  <a:gd name="connsiteY3" fmla="*/ 326708 h 347662"/>
                  <a:gd name="connsiteX4" fmla="*/ 105728 w 291465"/>
                  <a:gd name="connsiteY4" fmla="*/ 347662 h 347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465" h="347662">
                    <a:moveTo>
                      <a:pt x="54292" y="261937"/>
                    </a:moveTo>
                    <a:lnTo>
                      <a:pt x="0" y="0"/>
                    </a:lnTo>
                    <a:lnTo>
                      <a:pt x="174308" y="50483"/>
                    </a:lnTo>
                    <a:lnTo>
                      <a:pt x="291465" y="326708"/>
                    </a:lnTo>
                    <a:lnTo>
                      <a:pt x="105728" y="34766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8" name="Freeform: Shape 67">
                <a:extLst>
                  <a:ext uri="{FF2B5EF4-FFF2-40B4-BE49-F238E27FC236}">
                    <a16:creationId xmlns:a16="http://schemas.microsoft.com/office/drawing/2014/main" id="{DCE914D3-83CD-4926-A1CF-35FEB49A18F4}"/>
                  </a:ext>
                </a:extLst>
              </p:cNvPr>
              <p:cNvSpPr/>
              <p:nvPr/>
            </p:nvSpPr>
            <p:spPr>
              <a:xfrm>
                <a:off x="4904718" y="1340079"/>
                <a:ext cx="876003" cy="1853974"/>
              </a:xfrm>
              <a:custGeom>
                <a:avLst/>
                <a:gdLst>
                  <a:gd name="connsiteX0" fmla="*/ 46376 w 876003"/>
                  <a:gd name="connsiteY0" fmla="*/ 1836508 h 1853974"/>
                  <a:gd name="connsiteX1" fmla="*/ 115909 w 876003"/>
                  <a:gd name="connsiteY1" fmla="*/ 1435506 h 1853974"/>
                  <a:gd name="connsiteX2" fmla="*/ 155914 w 876003"/>
                  <a:gd name="connsiteY2" fmla="*/ 1235481 h 1853974"/>
                  <a:gd name="connsiteX3" fmla="*/ 175916 w 876003"/>
                  <a:gd name="connsiteY3" fmla="*/ 1034503 h 1853974"/>
                  <a:gd name="connsiteX4" fmla="*/ 194014 w 876003"/>
                  <a:gd name="connsiteY4" fmla="*/ 830668 h 1853974"/>
                  <a:gd name="connsiteX5" fmla="*/ 226399 w 876003"/>
                  <a:gd name="connsiteY5" fmla="*/ 630643 h 1853974"/>
                  <a:gd name="connsiteX6" fmla="*/ 294979 w 876003"/>
                  <a:gd name="connsiteY6" fmla="*/ 235356 h 1853974"/>
                  <a:gd name="connsiteX7" fmla="*/ 317839 w 876003"/>
                  <a:gd name="connsiteY7" fmla="*/ 102006 h 1853974"/>
                  <a:gd name="connsiteX8" fmla="*/ 425471 w 876003"/>
                  <a:gd name="connsiteY8" fmla="*/ 48666 h 1853974"/>
                  <a:gd name="connsiteX9" fmla="*/ 556916 w 876003"/>
                  <a:gd name="connsiteY9" fmla="*/ 94386 h 1853974"/>
                  <a:gd name="connsiteX10" fmla="*/ 607399 w 876003"/>
                  <a:gd name="connsiteY10" fmla="*/ 144868 h 1853974"/>
                  <a:gd name="connsiteX11" fmla="*/ 655024 w 876003"/>
                  <a:gd name="connsiteY11" fmla="*/ 209638 h 1853974"/>
                  <a:gd name="connsiteX12" fmla="*/ 735986 w 876003"/>
                  <a:gd name="connsiteY12" fmla="*/ 361086 h 1853974"/>
                  <a:gd name="connsiteX13" fmla="*/ 789326 w 876003"/>
                  <a:gd name="connsiteY13" fmla="*/ 526821 h 1853974"/>
                  <a:gd name="connsiteX14" fmla="*/ 798851 w 876003"/>
                  <a:gd name="connsiteY14" fmla="*/ 623023 h 1853974"/>
                  <a:gd name="connsiteX15" fmla="*/ 815044 w 876003"/>
                  <a:gd name="connsiteY15" fmla="*/ 722083 h 1853974"/>
                  <a:gd name="connsiteX16" fmla="*/ 828379 w 876003"/>
                  <a:gd name="connsiteY16" fmla="*/ 816381 h 1853974"/>
                  <a:gd name="connsiteX17" fmla="*/ 829331 w 876003"/>
                  <a:gd name="connsiteY17" fmla="*/ 915441 h 1853974"/>
                  <a:gd name="connsiteX18" fmla="*/ 825522 w 876003"/>
                  <a:gd name="connsiteY18" fmla="*/ 1117371 h 1853974"/>
                  <a:gd name="connsiteX19" fmla="*/ 803614 w 876003"/>
                  <a:gd name="connsiteY19" fmla="*/ 1311681 h 1853974"/>
                  <a:gd name="connsiteX20" fmla="*/ 756941 w 876003"/>
                  <a:gd name="connsiteY20" fmla="*/ 1498371 h 1853974"/>
                  <a:gd name="connsiteX21" fmla="*/ 731224 w 876003"/>
                  <a:gd name="connsiteY21" fmla="*/ 1593621 h 1853974"/>
                  <a:gd name="connsiteX22" fmla="*/ 705506 w 876003"/>
                  <a:gd name="connsiteY22" fmla="*/ 1676489 h 1853974"/>
                  <a:gd name="connsiteX23" fmla="*/ 689314 w 876003"/>
                  <a:gd name="connsiteY23" fmla="*/ 1754593 h 1853974"/>
                  <a:gd name="connsiteX24" fmla="*/ 713126 w 876003"/>
                  <a:gd name="connsiteY24" fmla="*/ 1778406 h 1853974"/>
                  <a:gd name="connsiteX25" fmla="*/ 736939 w 876003"/>
                  <a:gd name="connsiteY25" fmla="*/ 1754593 h 1853974"/>
                  <a:gd name="connsiteX26" fmla="*/ 755989 w 876003"/>
                  <a:gd name="connsiteY26" fmla="*/ 1676489 h 1853974"/>
                  <a:gd name="connsiteX27" fmla="*/ 782659 w 876003"/>
                  <a:gd name="connsiteY27" fmla="*/ 1588858 h 1853974"/>
                  <a:gd name="connsiteX28" fmla="*/ 807424 w 876003"/>
                  <a:gd name="connsiteY28" fmla="*/ 1488846 h 1853974"/>
                  <a:gd name="connsiteX29" fmla="*/ 834094 w 876003"/>
                  <a:gd name="connsiteY29" fmla="*/ 1394548 h 1853974"/>
                  <a:gd name="connsiteX30" fmla="*/ 864574 w 876003"/>
                  <a:gd name="connsiteY30" fmla="*/ 1199286 h 1853974"/>
                  <a:gd name="connsiteX31" fmla="*/ 876004 w 876003"/>
                  <a:gd name="connsiteY31" fmla="*/ 990688 h 1853974"/>
                  <a:gd name="connsiteX32" fmla="*/ 876004 w 876003"/>
                  <a:gd name="connsiteY32" fmla="*/ 888771 h 1853974"/>
                  <a:gd name="connsiteX33" fmla="*/ 872194 w 876003"/>
                  <a:gd name="connsiteY33" fmla="*/ 785901 h 1853974"/>
                  <a:gd name="connsiteX34" fmla="*/ 841714 w 876003"/>
                  <a:gd name="connsiteY34" fmla="*/ 590638 h 1853974"/>
                  <a:gd name="connsiteX35" fmla="*/ 830284 w 876003"/>
                  <a:gd name="connsiteY35" fmla="*/ 488721 h 1853974"/>
                  <a:gd name="connsiteX36" fmla="*/ 803614 w 876003"/>
                  <a:gd name="connsiteY36" fmla="*/ 401091 h 1853974"/>
                  <a:gd name="connsiteX37" fmla="*/ 729319 w 876003"/>
                  <a:gd name="connsiteY37" fmla="*/ 240118 h 1853974"/>
                  <a:gd name="connsiteX38" fmla="*/ 628354 w 876003"/>
                  <a:gd name="connsiteY38" fmla="*/ 95338 h 1853974"/>
                  <a:gd name="connsiteX39" fmla="*/ 500719 w 876003"/>
                  <a:gd name="connsiteY39" fmla="*/ 13423 h 1853974"/>
                  <a:gd name="connsiteX40" fmla="*/ 350224 w 876003"/>
                  <a:gd name="connsiteY40" fmla="*/ 12471 h 1853974"/>
                  <a:gd name="connsiteX41" fmla="*/ 287359 w 876003"/>
                  <a:gd name="connsiteY41" fmla="*/ 59143 h 1853974"/>
                  <a:gd name="connsiteX42" fmla="*/ 260689 w 876003"/>
                  <a:gd name="connsiteY42" fmla="*/ 124866 h 1853974"/>
                  <a:gd name="connsiteX43" fmla="*/ 251164 w 876003"/>
                  <a:gd name="connsiteY43" fmla="*/ 200113 h 1853974"/>
                  <a:gd name="connsiteX44" fmla="*/ 240686 w 876003"/>
                  <a:gd name="connsiteY44" fmla="*/ 288696 h 1853974"/>
                  <a:gd name="connsiteX45" fmla="*/ 205444 w 876003"/>
                  <a:gd name="connsiteY45" fmla="*/ 492531 h 1853974"/>
                  <a:gd name="connsiteX46" fmla="*/ 166391 w 876003"/>
                  <a:gd name="connsiteY46" fmla="*/ 695413 h 1853974"/>
                  <a:gd name="connsiteX47" fmla="*/ 139721 w 876003"/>
                  <a:gd name="connsiteY47" fmla="*/ 904963 h 1853974"/>
                  <a:gd name="connsiteX48" fmla="*/ 94001 w 876003"/>
                  <a:gd name="connsiteY48" fmla="*/ 1314538 h 1853974"/>
                  <a:gd name="connsiteX49" fmla="*/ 52091 w 876003"/>
                  <a:gd name="connsiteY49" fmla="*/ 1518373 h 1853974"/>
                  <a:gd name="connsiteX50" fmla="*/ 18754 w 876003"/>
                  <a:gd name="connsiteY50" fmla="*/ 1724114 h 1853974"/>
                  <a:gd name="connsiteX51" fmla="*/ 656 w 876003"/>
                  <a:gd name="connsiteY51" fmla="*/ 1824126 h 1853974"/>
                  <a:gd name="connsiteX52" fmla="*/ 16849 w 876003"/>
                  <a:gd name="connsiteY52" fmla="*/ 1853653 h 1853974"/>
                  <a:gd name="connsiteX53" fmla="*/ 46376 w 876003"/>
                  <a:gd name="connsiteY53" fmla="*/ 1836508 h 1853974"/>
                  <a:gd name="connsiteX54" fmla="*/ 46376 w 876003"/>
                  <a:gd name="connsiteY54" fmla="*/ 1836508 h 185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876003" h="1853974">
                    <a:moveTo>
                      <a:pt x="46376" y="1836508"/>
                    </a:moveTo>
                    <a:cubicBezTo>
                      <a:pt x="72094" y="1703158"/>
                      <a:pt x="88286" y="1567903"/>
                      <a:pt x="115909" y="1435506"/>
                    </a:cubicBezTo>
                    <a:cubicBezTo>
                      <a:pt x="130196" y="1368831"/>
                      <a:pt x="145436" y="1303108"/>
                      <a:pt x="155914" y="1235481"/>
                    </a:cubicBezTo>
                    <a:cubicBezTo>
                      <a:pt x="165439" y="1168806"/>
                      <a:pt x="171154" y="1101178"/>
                      <a:pt x="175916" y="1034503"/>
                    </a:cubicBezTo>
                    <a:cubicBezTo>
                      <a:pt x="181631" y="965923"/>
                      <a:pt x="186394" y="898296"/>
                      <a:pt x="194014" y="830668"/>
                    </a:cubicBezTo>
                    <a:cubicBezTo>
                      <a:pt x="201634" y="763993"/>
                      <a:pt x="213064" y="697318"/>
                      <a:pt x="226399" y="630643"/>
                    </a:cubicBezTo>
                    <a:cubicBezTo>
                      <a:pt x="251164" y="499198"/>
                      <a:pt x="279739" y="367753"/>
                      <a:pt x="294979" y="235356"/>
                    </a:cubicBezTo>
                    <a:cubicBezTo>
                      <a:pt x="299741" y="191541"/>
                      <a:pt x="297836" y="142011"/>
                      <a:pt x="317839" y="102006"/>
                    </a:cubicBezTo>
                    <a:cubicBezTo>
                      <a:pt x="337841" y="61048"/>
                      <a:pt x="382609" y="47713"/>
                      <a:pt x="425471" y="48666"/>
                    </a:cubicBezTo>
                    <a:cubicBezTo>
                      <a:pt x="472144" y="49618"/>
                      <a:pt x="518816" y="67716"/>
                      <a:pt x="556916" y="94386"/>
                    </a:cubicBezTo>
                    <a:cubicBezTo>
                      <a:pt x="575966" y="107721"/>
                      <a:pt x="592159" y="126771"/>
                      <a:pt x="607399" y="144868"/>
                    </a:cubicBezTo>
                    <a:cubicBezTo>
                      <a:pt x="624544" y="164871"/>
                      <a:pt x="640736" y="186778"/>
                      <a:pt x="655024" y="209638"/>
                    </a:cubicBezTo>
                    <a:cubicBezTo>
                      <a:pt x="686456" y="257263"/>
                      <a:pt x="712174" y="308698"/>
                      <a:pt x="735986" y="361086"/>
                    </a:cubicBezTo>
                    <a:cubicBezTo>
                      <a:pt x="759799" y="414426"/>
                      <a:pt x="781706" y="467766"/>
                      <a:pt x="789326" y="526821"/>
                    </a:cubicBezTo>
                    <a:cubicBezTo>
                      <a:pt x="793136" y="559206"/>
                      <a:pt x="795041" y="590638"/>
                      <a:pt x="798851" y="623023"/>
                    </a:cubicBezTo>
                    <a:cubicBezTo>
                      <a:pt x="802661" y="656361"/>
                      <a:pt x="809329" y="688746"/>
                      <a:pt x="815044" y="722083"/>
                    </a:cubicBezTo>
                    <a:cubicBezTo>
                      <a:pt x="820759" y="753516"/>
                      <a:pt x="826474" y="784948"/>
                      <a:pt x="828379" y="816381"/>
                    </a:cubicBezTo>
                    <a:cubicBezTo>
                      <a:pt x="830284" y="849718"/>
                      <a:pt x="829331" y="883056"/>
                      <a:pt x="829331" y="915441"/>
                    </a:cubicBezTo>
                    <a:cubicBezTo>
                      <a:pt x="829331" y="983068"/>
                      <a:pt x="830284" y="1049743"/>
                      <a:pt x="825522" y="1117371"/>
                    </a:cubicBezTo>
                    <a:cubicBezTo>
                      <a:pt x="821711" y="1182141"/>
                      <a:pt x="813139" y="1246911"/>
                      <a:pt x="803614" y="1311681"/>
                    </a:cubicBezTo>
                    <a:cubicBezTo>
                      <a:pt x="794089" y="1375498"/>
                      <a:pt x="771229" y="1435506"/>
                      <a:pt x="756941" y="1498371"/>
                    </a:cubicBezTo>
                    <a:cubicBezTo>
                      <a:pt x="749322" y="1530756"/>
                      <a:pt x="741701" y="1562189"/>
                      <a:pt x="731224" y="1593621"/>
                    </a:cubicBezTo>
                    <a:cubicBezTo>
                      <a:pt x="722651" y="1621243"/>
                      <a:pt x="715031" y="1648866"/>
                      <a:pt x="705506" y="1676489"/>
                    </a:cubicBezTo>
                    <a:cubicBezTo>
                      <a:pt x="695981" y="1701253"/>
                      <a:pt x="686456" y="1727923"/>
                      <a:pt x="689314" y="1754593"/>
                    </a:cubicBezTo>
                    <a:cubicBezTo>
                      <a:pt x="691219" y="1766976"/>
                      <a:pt x="698839" y="1778406"/>
                      <a:pt x="713126" y="1778406"/>
                    </a:cubicBezTo>
                    <a:cubicBezTo>
                      <a:pt x="724556" y="1778406"/>
                      <a:pt x="738844" y="1766976"/>
                      <a:pt x="736939" y="1754593"/>
                    </a:cubicBezTo>
                    <a:cubicBezTo>
                      <a:pt x="734081" y="1727923"/>
                      <a:pt x="746464" y="1701253"/>
                      <a:pt x="755989" y="1676489"/>
                    </a:cubicBezTo>
                    <a:cubicBezTo>
                      <a:pt x="766466" y="1647914"/>
                      <a:pt x="774086" y="1618386"/>
                      <a:pt x="782659" y="1588858"/>
                    </a:cubicBezTo>
                    <a:cubicBezTo>
                      <a:pt x="793136" y="1556473"/>
                      <a:pt x="799804" y="1522183"/>
                      <a:pt x="807424" y="1488846"/>
                    </a:cubicBezTo>
                    <a:cubicBezTo>
                      <a:pt x="815044" y="1457414"/>
                      <a:pt x="825522" y="1425981"/>
                      <a:pt x="834094" y="1394548"/>
                    </a:cubicBezTo>
                    <a:cubicBezTo>
                      <a:pt x="852191" y="1331683"/>
                      <a:pt x="856001" y="1264056"/>
                      <a:pt x="864574" y="1199286"/>
                    </a:cubicBezTo>
                    <a:cubicBezTo>
                      <a:pt x="873147" y="1130706"/>
                      <a:pt x="875051" y="1060221"/>
                      <a:pt x="876004" y="990688"/>
                    </a:cubicBezTo>
                    <a:cubicBezTo>
                      <a:pt x="876004" y="956398"/>
                      <a:pt x="876004" y="922108"/>
                      <a:pt x="876004" y="888771"/>
                    </a:cubicBezTo>
                    <a:cubicBezTo>
                      <a:pt x="876004" y="854481"/>
                      <a:pt x="876004" y="820191"/>
                      <a:pt x="872194" y="785901"/>
                    </a:cubicBezTo>
                    <a:cubicBezTo>
                      <a:pt x="864574" y="720178"/>
                      <a:pt x="847429" y="656361"/>
                      <a:pt x="841714" y="590638"/>
                    </a:cubicBezTo>
                    <a:cubicBezTo>
                      <a:pt x="838856" y="556348"/>
                      <a:pt x="835999" y="522058"/>
                      <a:pt x="830284" y="488721"/>
                    </a:cubicBezTo>
                    <a:cubicBezTo>
                      <a:pt x="824569" y="458241"/>
                      <a:pt x="815044" y="429666"/>
                      <a:pt x="803614" y="401091"/>
                    </a:cubicBezTo>
                    <a:cubicBezTo>
                      <a:pt x="781706" y="345846"/>
                      <a:pt x="757894" y="292506"/>
                      <a:pt x="729319" y="240118"/>
                    </a:cubicBezTo>
                    <a:cubicBezTo>
                      <a:pt x="700744" y="188683"/>
                      <a:pt x="667406" y="139153"/>
                      <a:pt x="628354" y="95338"/>
                    </a:cubicBezTo>
                    <a:cubicBezTo>
                      <a:pt x="593111" y="57238"/>
                      <a:pt x="551201" y="28663"/>
                      <a:pt x="500719" y="13423"/>
                    </a:cubicBezTo>
                    <a:cubicBezTo>
                      <a:pt x="453094" y="-1817"/>
                      <a:pt x="396896" y="-6579"/>
                      <a:pt x="350224" y="12471"/>
                    </a:cubicBezTo>
                    <a:cubicBezTo>
                      <a:pt x="325459" y="21996"/>
                      <a:pt x="303551" y="37236"/>
                      <a:pt x="287359" y="59143"/>
                    </a:cubicBezTo>
                    <a:cubicBezTo>
                      <a:pt x="273071" y="78193"/>
                      <a:pt x="265451" y="101053"/>
                      <a:pt x="260689" y="124866"/>
                    </a:cubicBezTo>
                    <a:cubicBezTo>
                      <a:pt x="255926" y="149631"/>
                      <a:pt x="254021" y="174396"/>
                      <a:pt x="251164" y="200113"/>
                    </a:cubicBezTo>
                    <a:cubicBezTo>
                      <a:pt x="248306" y="229641"/>
                      <a:pt x="244496" y="259168"/>
                      <a:pt x="240686" y="288696"/>
                    </a:cubicBezTo>
                    <a:cubicBezTo>
                      <a:pt x="231161" y="357276"/>
                      <a:pt x="218779" y="424903"/>
                      <a:pt x="205444" y="492531"/>
                    </a:cubicBezTo>
                    <a:cubicBezTo>
                      <a:pt x="192109" y="560158"/>
                      <a:pt x="178774" y="627786"/>
                      <a:pt x="166391" y="695413"/>
                    </a:cubicBezTo>
                    <a:cubicBezTo>
                      <a:pt x="154009" y="764946"/>
                      <a:pt x="145436" y="834478"/>
                      <a:pt x="139721" y="904963"/>
                    </a:cubicBezTo>
                    <a:cubicBezTo>
                      <a:pt x="127339" y="1042123"/>
                      <a:pt x="121624" y="1179283"/>
                      <a:pt x="94001" y="1314538"/>
                    </a:cubicBezTo>
                    <a:cubicBezTo>
                      <a:pt x="79714" y="1382166"/>
                      <a:pt x="64474" y="1449793"/>
                      <a:pt x="52091" y="1518373"/>
                    </a:cubicBezTo>
                    <a:cubicBezTo>
                      <a:pt x="39709" y="1586953"/>
                      <a:pt x="30184" y="1655533"/>
                      <a:pt x="18754" y="1724114"/>
                    </a:cubicBezTo>
                    <a:cubicBezTo>
                      <a:pt x="13039" y="1757451"/>
                      <a:pt x="7324" y="1790789"/>
                      <a:pt x="656" y="1824126"/>
                    </a:cubicBezTo>
                    <a:cubicBezTo>
                      <a:pt x="-2201" y="1836508"/>
                      <a:pt x="4466" y="1849843"/>
                      <a:pt x="16849" y="1853653"/>
                    </a:cubicBezTo>
                    <a:cubicBezTo>
                      <a:pt x="29231" y="1855558"/>
                      <a:pt x="43519" y="1848891"/>
                      <a:pt x="46376" y="1836508"/>
                    </a:cubicBezTo>
                    <a:lnTo>
                      <a:pt x="46376" y="183650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69" name="Freeform: Shape 68">
                <a:extLst>
                  <a:ext uri="{FF2B5EF4-FFF2-40B4-BE49-F238E27FC236}">
                    <a16:creationId xmlns:a16="http://schemas.microsoft.com/office/drawing/2014/main" id="{441EBC7F-5802-4BF6-AD97-925E8E85FABB}"/>
                  </a:ext>
                </a:extLst>
              </p:cNvPr>
              <p:cNvSpPr/>
              <p:nvPr/>
            </p:nvSpPr>
            <p:spPr>
              <a:xfrm>
                <a:off x="5622650" y="842558"/>
                <a:ext cx="687012" cy="2227592"/>
              </a:xfrm>
              <a:custGeom>
                <a:avLst/>
                <a:gdLst>
                  <a:gd name="connsiteX0" fmla="*/ 317140 w 687012"/>
                  <a:gd name="connsiteY0" fmla="*/ 2204489 h 2227592"/>
                  <a:gd name="connsiteX1" fmla="*/ 298090 w 687012"/>
                  <a:gd name="connsiteY1" fmla="*/ 1965411 h 2227592"/>
                  <a:gd name="connsiteX2" fmla="*/ 274277 w 687012"/>
                  <a:gd name="connsiteY2" fmla="*/ 1726334 h 2227592"/>
                  <a:gd name="connsiteX3" fmla="*/ 246655 w 687012"/>
                  <a:gd name="connsiteY3" fmla="*/ 1488209 h 2227592"/>
                  <a:gd name="connsiteX4" fmla="*/ 208555 w 687012"/>
                  <a:gd name="connsiteY4" fmla="*/ 1251989 h 2227592"/>
                  <a:gd name="connsiteX5" fmla="*/ 167597 w 687012"/>
                  <a:gd name="connsiteY5" fmla="*/ 1016721 h 2227592"/>
                  <a:gd name="connsiteX6" fmla="*/ 142832 w 687012"/>
                  <a:gd name="connsiteY6" fmla="*/ 784311 h 2227592"/>
                  <a:gd name="connsiteX7" fmla="*/ 118067 w 687012"/>
                  <a:gd name="connsiteY7" fmla="*/ 668106 h 2227592"/>
                  <a:gd name="connsiteX8" fmla="*/ 95207 w 687012"/>
                  <a:gd name="connsiteY8" fmla="*/ 553806 h 2227592"/>
                  <a:gd name="connsiteX9" fmla="*/ 75205 w 687012"/>
                  <a:gd name="connsiteY9" fmla="*/ 436649 h 2227592"/>
                  <a:gd name="connsiteX10" fmla="*/ 66632 w 687012"/>
                  <a:gd name="connsiteY10" fmla="*/ 379499 h 2227592"/>
                  <a:gd name="connsiteX11" fmla="*/ 65680 w 687012"/>
                  <a:gd name="connsiteY11" fmla="*/ 320444 h 2227592"/>
                  <a:gd name="connsiteX12" fmla="*/ 58060 w 687012"/>
                  <a:gd name="connsiteY12" fmla="*/ 260436 h 2227592"/>
                  <a:gd name="connsiteX13" fmla="*/ 49487 w 687012"/>
                  <a:gd name="connsiteY13" fmla="*/ 213764 h 2227592"/>
                  <a:gd name="connsiteX14" fmla="*/ 44725 w 687012"/>
                  <a:gd name="connsiteY14" fmla="*/ 135659 h 2227592"/>
                  <a:gd name="connsiteX15" fmla="*/ 48535 w 687012"/>
                  <a:gd name="connsiteY15" fmla="*/ 101369 h 2227592"/>
                  <a:gd name="connsiteX16" fmla="*/ 53297 w 687012"/>
                  <a:gd name="connsiteY16" fmla="*/ 95654 h 2227592"/>
                  <a:gd name="connsiteX17" fmla="*/ 56155 w 687012"/>
                  <a:gd name="connsiteY17" fmla="*/ 93749 h 2227592"/>
                  <a:gd name="connsiteX18" fmla="*/ 60917 w 687012"/>
                  <a:gd name="connsiteY18" fmla="*/ 90891 h 2227592"/>
                  <a:gd name="connsiteX19" fmla="*/ 133307 w 687012"/>
                  <a:gd name="connsiteY19" fmla="*/ 76604 h 2227592"/>
                  <a:gd name="connsiteX20" fmla="*/ 230462 w 687012"/>
                  <a:gd name="connsiteY20" fmla="*/ 48029 h 2227592"/>
                  <a:gd name="connsiteX21" fmla="*/ 267610 w 687012"/>
                  <a:gd name="connsiteY21" fmla="*/ 45171 h 2227592"/>
                  <a:gd name="connsiteX22" fmla="*/ 270467 w 687012"/>
                  <a:gd name="connsiteY22" fmla="*/ 46124 h 2227592"/>
                  <a:gd name="connsiteX23" fmla="*/ 278087 w 687012"/>
                  <a:gd name="connsiteY23" fmla="*/ 48029 h 2227592"/>
                  <a:gd name="connsiteX24" fmla="*/ 277135 w 687012"/>
                  <a:gd name="connsiteY24" fmla="*/ 48029 h 2227592"/>
                  <a:gd name="connsiteX25" fmla="*/ 279992 w 687012"/>
                  <a:gd name="connsiteY25" fmla="*/ 49934 h 2227592"/>
                  <a:gd name="connsiteX26" fmla="*/ 286660 w 687012"/>
                  <a:gd name="connsiteY26" fmla="*/ 53744 h 2227592"/>
                  <a:gd name="connsiteX27" fmla="*/ 292375 w 687012"/>
                  <a:gd name="connsiteY27" fmla="*/ 59459 h 2227592"/>
                  <a:gd name="connsiteX28" fmla="*/ 295232 w 687012"/>
                  <a:gd name="connsiteY28" fmla="*/ 63269 h 2227592"/>
                  <a:gd name="connsiteX29" fmla="*/ 299042 w 687012"/>
                  <a:gd name="connsiteY29" fmla="*/ 69936 h 2227592"/>
                  <a:gd name="connsiteX30" fmla="*/ 303805 w 687012"/>
                  <a:gd name="connsiteY30" fmla="*/ 80414 h 2227592"/>
                  <a:gd name="connsiteX31" fmla="*/ 309520 w 687012"/>
                  <a:gd name="connsiteY31" fmla="*/ 98511 h 2227592"/>
                  <a:gd name="connsiteX32" fmla="*/ 330475 w 687012"/>
                  <a:gd name="connsiteY32" fmla="*/ 195666 h 2227592"/>
                  <a:gd name="connsiteX33" fmla="*/ 389530 w 687012"/>
                  <a:gd name="connsiteY33" fmla="*/ 414741 h 2227592"/>
                  <a:gd name="connsiteX34" fmla="*/ 429535 w 687012"/>
                  <a:gd name="connsiteY34" fmla="*/ 653819 h 2227592"/>
                  <a:gd name="connsiteX35" fmla="*/ 512402 w 687012"/>
                  <a:gd name="connsiteY35" fmla="*/ 1132926 h 2227592"/>
                  <a:gd name="connsiteX36" fmla="*/ 552407 w 687012"/>
                  <a:gd name="connsiteY36" fmla="*/ 1370099 h 2227592"/>
                  <a:gd name="connsiteX37" fmla="*/ 558122 w 687012"/>
                  <a:gd name="connsiteY37" fmla="*/ 1490114 h 2227592"/>
                  <a:gd name="connsiteX38" fmla="*/ 571457 w 687012"/>
                  <a:gd name="connsiteY38" fmla="*/ 1603461 h 2227592"/>
                  <a:gd name="connsiteX39" fmla="*/ 574315 w 687012"/>
                  <a:gd name="connsiteY39" fmla="*/ 1718714 h 2227592"/>
                  <a:gd name="connsiteX40" fmla="*/ 592412 w 687012"/>
                  <a:gd name="connsiteY40" fmla="*/ 1834919 h 2227592"/>
                  <a:gd name="connsiteX41" fmla="*/ 603842 w 687012"/>
                  <a:gd name="connsiteY41" fmla="*/ 1891116 h 2227592"/>
                  <a:gd name="connsiteX42" fmla="*/ 604795 w 687012"/>
                  <a:gd name="connsiteY42" fmla="*/ 1946361 h 2227592"/>
                  <a:gd name="connsiteX43" fmla="*/ 606700 w 687012"/>
                  <a:gd name="connsiteY43" fmla="*/ 2002559 h 2227592"/>
                  <a:gd name="connsiteX44" fmla="*/ 621940 w 687012"/>
                  <a:gd name="connsiteY44" fmla="*/ 2048279 h 2227592"/>
                  <a:gd name="connsiteX45" fmla="*/ 622892 w 687012"/>
                  <a:gd name="connsiteY45" fmla="*/ 2090189 h 2227592"/>
                  <a:gd name="connsiteX46" fmla="*/ 641942 w 687012"/>
                  <a:gd name="connsiteY46" fmla="*/ 2140671 h 2227592"/>
                  <a:gd name="connsiteX47" fmla="*/ 681947 w 687012"/>
                  <a:gd name="connsiteY47" fmla="*/ 2130194 h 2227592"/>
                  <a:gd name="connsiteX48" fmla="*/ 685757 w 687012"/>
                  <a:gd name="connsiteY48" fmla="*/ 2118764 h 2227592"/>
                  <a:gd name="connsiteX49" fmla="*/ 669565 w 687012"/>
                  <a:gd name="connsiteY49" fmla="*/ 2089236 h 2227592"/>
                  <a:gd name="connsiteX50" fmla="*/ 640037 w 687012"/>
                  <a:gd name="connsiteY50" fmla="*/ 2105429 h 2227592"/>
                  <a:gd name="connsiteX51" fmla="*/ 636227 w 687012"/>
                  <a:gd name="connsiteY51" fmla="*/ 2116859 h 2227592"/>
                  <a:gd name="connsiteX52" fmla="*/ 676232 w 687012"/>
                  <a:gd name="connsiteY52" fmla="*/ 2106381 h 2227592"/>
                  <a:gd name="connsiteX53" fmla="*/ 672422 w 687012"/>
                  <a:gd name="connsiteY53" fmla="*/ 2068281 h 2227592"/>
                  <a:gd name="connsiteX54" fmla="*/ 662897 w 687012"/>
                  <a:gd name="connsiteY54" fmla="*/ 2017799 h 2227592"/>
                  <a:gd name="connsiteX55" fmla="*/ 653372 w 687012"/>
                  <a:gd name="connsiteY55" fmla="*/ 1970174 h 2227592"/>
                  <a:gd name="connsiteX56" fmla="*/ 655277 w 687012"/>
                  <a:gd name="connsiteY56" fmla="*/ 1913976 h 2227592"/>
                  <a:gd name="connsiteX57" fmla="*/ 634322 w 687012"/>
                  <a:gd name="connsiteY57" fmla="*/ 1796819 h 2227592"/>
                  <a:gd name="connsiteX58" fmla="*/ 624797 w 687012"/>
                  <a:gd name="connsiteY58" fmla="*/ 1685376 h 2227592"/>
                  <a:gd name="connsiteX59" fmla="*/ 616225 w 687012"/>
                  <a:gd name="connsiteY59" fmla="*/ 1565361 h 2227592"/>
                  <a:gd name="connsiteX60" fmla="*/ 609557 w 687012"/>
                  <a:gd name="connsiteY60" fmla="*/ 1510116 h 2227592"/>
                  <a:gd name="connsiteX61" fmla="*/ 608605 w 687012"/>
                  <a:gd name="connsiteY61" fmla="*/ 1448204 h 2227592"/>
                  <a:gd name="connsiteX62" fmla="*/ 575267 w 687012"/>
                  <a:gd name="connsiteY62" fmla="*/ 1205316 h 2227592"/>
                  <a:gd name="connsiteX63" fmla="*/ 490495 w 687012"/>
                  <a:gd name="connsiteY63" fmla="*/ 717636 h 2227592"/>
                  <a:gd name="connsiteX64" fmla="*/ 449537 w 687012"/>
                  <a:gd name="connsiteY64" fmla="*/ 470939 h 2227592"/>
                  <a:gd name="connsiteX65" fmla="*/ 426677 w 687012"/>
                  <a:gd name="connsiteY65" fmla="*/ 356639 h 2227592"/>
                  <a:gd name="connsiteX66" fmla="*/ 395245 w 687012"/>
                  <a:gd name="connsiteY66" fmla="*/ 244244 h 2227592"/>
                  <a:gd name="connsiteX67" fmla="*/ 367622 w 687012"/>
                  <a:gd name="connsiteY67" fmla="*/ 133754 h 2227592"/>
                  <a:gd name="connsiteX68" fmla="*/ 345715 w 687012"/>
                  <a:gd name="connsiteY68" fmla="*/ 53744 h 2227592"/>
                  <a:gd name="connsiteX69" fmla="*/ 297137 w 687012"/>
                  <a:gd name="connsiteY69" fmla="*/ 6119 h 2227592"/>
                  <a:gd name="connsiteX70" fmla="*/ 217127 w 687012"/>
                  <a:gd name="connsiteY70" fmla="*/ 6119 h 2227592"/>
                  <a:gd name="connsiteX71" fmla="*/ 119020 w 687012"/>
                  <a:gd name="connsiteY71" fmla="*/ 34694 h 2227592"/>
                  <a:gd name="connsiteX72" fmla="*/ 41867 w 687012"/>
                  <a:gd name="connsiteY72" fmla="*/ 51839 h 2227592"/>
                  <a:gd name="connsiteX73" fmla="*/ 3767 w 687012"/>
                  <a:gd name="connsiteY73" fmla="*/ 197571 h 2227592"/>
                  <a:gd name="connsiteX74" fmla="*/ 8530 w 687012"/>
                  <a:gd name="connsiteY74" fmla="*/ 245196 h 2227592"/>
                  <a:gd name="connsiteX75" fmla="*/ 19007 w 687012"/>
                  <a:gd name="connsiteY75" fmla="*/ 295679 h 2227592"/>
                  <a:gd name="connsiteX76" fmla="*/ 20912 w 687012"/>
                  <a:gd name="connsiteY76" fmla="*/ 355686 h 2227592"/>
                  <a:gd name="connsiteX77" fmla="*/ 25675 w 687012"/>
                  <a:gd name="connsiteY77" fmla="*/ 416646 h 2227592"/>
                  <a:gd name="connsiteX78" fmla="*/ 67585 w 687012"/>
                  <a:gd name="connsiteY78" fmla="*/ 652866 h 2227592"/>
                  <a:gd name="connsiteX79" fmla="*/ 95207 w 687012"/>
                  <a:gd name="connsiteY79" fmla="*/ 770976 h 2227592"/>
                  <a:gd name="connsiteX80" fmla="*/ 107590 w 687012"/>
                  <a:gd name="connsiteY80" fmla="*/ 885276 h 2227592"/>
                  <a:gd name="connsiteX81" fmla="*/ 119972 w 687012"/>
                  <a:gd name="connsiteY81" fmla="*/ 1006244 h 2227592"/>
                  <a:gd name="connsiteX82" fmla="*/ 142832 w 687012"/>
                  <a:gd name="connsiteY82" fmla="*/ 1126259 h 2227592"/>
                  <a:gd name="connsiteX83" fmla="*/ 180932 w 687012"/>
                  <a:gd name="connsiteY83" fmla="*/ 1366289 h 2227592"/>
                  <a:gd name="connsiteX84" fmla="*/ 219985 w 687012"/>
                  <a:gd name="connsiteY84" fmla="*/ 1601556 h 2227592"/>
                  <a:gd name="connsiteX85" fmla="*/ 240940 w 687012"/>
                  <a:gd name="connsiteY85" fmla="*/ 1845396 h 2227592"/>
                  <a:gd name="connsiteX86" fmla="*/ 268562 w 687012"/>
                  <a:gd name="connsiteY86" fmla="*/ 2086379 h 2227592"/>
                  <a:gd name="connsiteX87" fmla="*/ 275230 w 687012"/>
                  <a:gd name="connsiteY87" fmla="*/ 2206394 h 2227592"/>
                  <a:gd name="connsiteX88" fmla="*/ 317140 w 687012"/>
                  <a:gd name="connsiteY88" fmla="*/ 2204489 h 2227592"/>
                  <a:gd name="connsiteX89" fmla="*/ 317140 w 687012"/>
                  <a:gd name="connsiteY89" fmla="*/ 2204489 h 2227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687012" h="2227592">
                    <a:moveTo>
                      <a:pt x="317140" y="2204489"/>
                    </a:moveTo>
                    <a:cubicBezTo>
                      <a:pt x="316187" y="2124479"/>
                      <a:pt x="307615" y="2045421"/>
                      <a:pt x="298090" y="1965411"/>
                    </a:cubicBezTo>
                    <a:cubicBezTo>
                      <a:pt x="288565" y="1885401"/>
                      <a:pt x="279992" y="1806344"/>
                      <a:pt x="274277" y="1726334"/>
                    </a:cubicBezTo>
                    <a:cubicBezTo>
                      <a:pt x="268562" y="1646324"/>
                      <a:pt x="259990" y="1567266"/>
                      <a:pt x="246655" y="1488209"/>
                    </a:cubicBezTo>
                    <a:cubicBezTo>
                      <a:pt x="233320" y="1409151"/>
                      <a:pt x="219985" y="1331046"/>
                      <a:pt x="208555" y="1251989"/>
                    </a:cubicBezTo>
                    <a:cubicBezTo>
                      <a:pt x="197125" y="1172931"/>
                      <a:pt x="182837" y="1094826"/>
                      <a:pt x="167597" y="1016721"/>
                    </a:cubicBezTo>
                    <a:cubicBezTo>
                      <a:pt x="152357" y="940521"/>
                      <a:pt x="153310" y="861464"/>
                      <a:pt x="142832" y="784311"/>
                    </a:cubicBezTo>
                    <a:cubicBezTo>
                      <a:pt x="137117" y="744306"/>
                      <a:pt x="126640" y="707159"/>
                      <a:pt x="118067" y="668106"/>
                    </a:cubicBezTo>
                    <a:cubicBezTo>
                      <a:pt x="109495" y="630006"/>
                      <a:pt x="101875" y="591906"/>
                      <a:pt x="95207" y="553806"/>
                    </a:cubicBezTo>
                    <a:cubicBezTo>
                      <a:pt x="88540" y="514754"/>
                      <a:pt x="81872" y="475701"/>
                      <a:pt x="75205" y="436649"/>
                    </a:cubicBezTo>
                    <a:cubicBezTo>
                      <a:pt x="72347" y="417599"/>
                      <a:pt x="67585" y="398549"/>
                      <a:pt x="66632" y="379499"/>
                    </a:cubicBezTo>
                    <a:cubicBezTo>
                      <a:pt x="65680" y="359496"/>
                      <a:pt x="66632" y="340446"/>
                      <a:pt x="65680" y="320444"/>
                    </a:cubicBezTo>
                    <a:cubicBezTo>
                      <a:pt x="65680" y="300441"/>
                      <a:pt x="62822" y="280439"/>
                      <a:pt x="58060" y="260436"/>
                    </a:cubicBezTo>
                    <a:cubicBezTo>
                      <a:pt x="54250" y="245196"/>
                      <a:pt x="50440" y="229004"/>
                      <a:pt x="49487" y="213764"/>
                    </a:cubicBezTo>
                    <a:cubicBezTo>
                      <a:pt x="47582" y="188046"/>
                      <a:pt x="44725" y="161376"/>
                      <a:pt x="44725" y="135659"/>
                    </a:cubicBezTo>
                    <a:cubicBezTo>
                      <a:pt x="44725" y="123276"/>
                      <a:pt x="44725" y="112799"/>
                      <a:pt x="48535" y="101369"/>
                    </a:cubicBezTo>
                    <a:cubicBezTo>
                      <a:pt x="49487" y="99464"/>
                      <a:pt x="49487" y="98511"/>
                      <a:pt x="53297" y="95654"/>
                    </a:cubicBezTo>
                    <a:cubicBezTo>
                      <a:pt x="50440" y="97559"/>
                      <a:pt x="55202" y="94701"/>
                      <a:pt x="56155" y="93749"/>
                    </a:cubicBezTo>
                    <a:cubicBezTo>
                      <a:pt x="59012" y="91844"/>
                      <a:pt x="59965" y="91844"/>
                      <a:pt x="60917" y="90891"/>
                    </a:cubicBezTo>
                    <a:cubicBezTo>
                      <a:pt x="83777" y="81366"/>
                      <a:pt x="109495" y="80414"/>
                      <a:pt x="133307" y="76604"/>
                    </a:cubicBezTo>
                    <a:cubicBezTo>
                      <a:pt x="166645" y="70889"/>
                      <a:pt x="197125" y="55649"/>
                      <a:pt x="230462" y="48029"/>
                    </a:cubicBezTo>
                    <a:cubicBezTo>
                      <a:pt x="242845" y="45171"/>
                      <a:pt x="255227" y="43266"/>
                      <a:pt x="267610" y="45171"/>
                    </a:cubicBezTo>
                    <a:cubicBezTo>
                      <a:pt x="264752" y="45171"/>
                      <a:pt x="269515" y="45171"/>
                      <a:pt x="270467" y="46124"/>
                    </a:cubicBezTo>
                    <a:cubicBezTo>
                      <a:pt x="273325" y="47076"/>
                      <a:pt x="275230" y="47076"/>
                      <a:pt x="278087" y="48029"/>
                    </a:cubicBezTo>
                    <a:cubicBezTo>
                      <a:pt x="280945" y="48981"/>
                      <a:pt x="278087" y="48029"/>
                      <a:pt x="277135" y="48029"/>
                    </a:cubicBezTo>
                    <a:cubicBezTo>
                      <a:pt x="278087" y="48029"/>
                      <a:pt x="279040" y="48981"/>
                      <a:pt x="279992" y="49934"/>
                    </a:cubicBezTo>
                    <a:cubicBezTo>
                      <a:pt x="281897" y="50886"/>
                      <a:pt x="283802" y="52791"/>
                      <a:pt x="286660" y="53744"/>
                    </a:cubicBezTo>
                    <a:cubicBezTo>
                      <a:pt x="282850" y="50886"/>
                      <a:pt x="293327" y="60411"/>
                      <a:pt x="292375" y="59459"/>
                    </a:cubicBezTo>
                    <a:cubicBezTo>
                      <a:pt x="291422" y="57554"/>
                      <a:pt x="294280" y="62316"/>
                      <a:pt x="295232" y="63269"/>
                    </a:cubicBezTo>
                    <a:cubicBezTo>
                      <a:pt x="297137" y="65174"/>
                      <a:pt x="298090" y="68031"/>
                      <a:pt x="299042" y="69936"/>
                    </a:cubicBezTo>
                    <a:cubicBezTo>
                      <a:pt x="301900" y="75651"/>
                      <a:pt x="301900" y="74699"/>
                      <a:pt x="303805" y="80414"/>
                    </a:cubicBezTo>
                    <a:cubicBezTo>
                      <a:pt x="305710" y="86129"/>
                      <a:pt x="307615" y="92796"/>
                      <a:pt x="309520" y="98511"/>
                    </a:cubicBezTo>
                    <a:cubicBezTo>
                      <a:pt x="318092" y="130896"/>
                      <a:pt x="322855" y="163281"/>
                      <a:pt x="330475" y="195666"/>
                    </a:cubicBezTo>
                    <a:cubicBezTo>
                      <a:pt x="348572" y="269009"/>
                      <a:pt x="374290" y="340446"/>
                      <a:pt x="389530" y="414741"/>
                    </a:cubicBezTo>
                    <a:cubicBezTo>
                      <a:pt x="405722" y="493799"/>
                      <a:pt x="416200" y="574761"/>
                      <a:pt x="429535" y="653819"/>
                    </a:cubicBezTo>
                    <a:cubicBezTo>
                      <a:pt x="456205" y="813839"/>
                      <a:pt x="484780" y="972906"/>
                      <a:pt x="512402" y="1132926"/>
                    </a:cubicBezTo>
                    <a:cubicBezTo>
                      <a:pt x="525737" y="1211984"/>
                      <a:pt x="542882" y="1291041"/>
                      <a:pt x="552407" y="1370099"/>
                    </a:cubicBezTo>
                    <a:cubicBezTo>
                      <a:pt x="557170" y="1410104"/>
                      <a:pt x="556217" y="1450109"/>
                      <a:pt x="558122" y="1490114"/>
                    </a:cubicBezTo>
                    <a:cubicBezTo>
                      <a:pt x="559075" y="1528214"/>
                      <a:pt x="566695" y="1565361"/>
                      <a:pt x="571457" y="1603461"/>
                    </a:cubicBezTo>
                    <a:cubicBezTo>
                      <a:pt x="576220" y="1641561"/>
                      <a:pt x="574315" y="1679661"/>
                      <a:pt x="574315" y="1718714"/>
                    </a:cubicBezTo>
                    <a:cubicBezTo>
                      <a:pt x="574315" y="1757766"/>
                      <a:pt x="583840" y="1795866"/>
                      <a:pt x="592412" y="1834919"/>
                    </a:cubicBezTo>
                    <a:cubicBezTo>
                      <a:pt x="596222" y="1853969"/>
                      <a:pt x="600985" y="1872066"/>
                      <a:pt x="603842" y="1891116"/>
                    </a:cubicBezTo>
                    <a:cubicBezTo>
                      <a:pt x="606700" y="1909214"/>
                      <a:pt x="605747" y="1927311"/>
                      <a:pt x="604795" y="1946361"/>
                    </a:cubicBezTo>
                    <a:cubicBezTo>
                      <a:pt x="603842" y="1965411"/>
                      <a:pt x="603842" y="1983509"/>
                      <a:pt x="606700" y="2002559"/>
                    </a:cubicBezTo>
                    <a:cubicBezTo>
                      <a:pt x="609557" y="2018751"/>
                      <a:pt x="617177" y="2033039"/>
                      <a:pt x="621940" y="2048279"/>
                    </a:cubicBezTo>
                    <a:cubicBezTo>
                      <a:pt x="625750" y="2062566"/>
                      <a:pt x="622892" y="2075901"/>
                      <a:pt x="622892" y="2090189"/>
                    </a:cubicBezTo>
                    <a:cubicBezTo>
                      <a:pt x="622892" y="2109239"/>
                      <a:pt x="629560" y="2125431"/>
                      <a:pt x="641942" y="2140671"/>
                    </a:cubicBezTo>
                    <a:cubicBezTo>
                      <a:pt x="654325" y="2154959"/>
                      <a:pt x="676232" y="2145434"/>
                      <a:pt x="681947" y="2130194"/>
                    </a:cubicBezTo>
                    <a:cubicBezTo>
                      <a:pt x="682900" y="2126384"/>
                      <a:pt x="684805" y="2122574"/>
                      <a:pt x="685757" y="2118764"/>
                    </a:cubicBezTo>
                    <a:cubicBezTo>
                      <a:pt x="690520" y="2106381"/>
                      <a:pt x="680995" y="2093046"/>
                      <a:pt x="669565" y="2089236"/>
                    </a:cubicBezTo>
                    <a:cubicBezTo>
                      <a:pt x="656230" y="2085426"/>
                      <a:pt x="644800" y="2093999"/>
                      <a:pt x="640037" y="2105429"/>
                    </a:cubicBezTo>
                    <a:cubicBezTo>
                      <a:pt x="639085" y="2109239"/>
                      <a:pt x="637180" y="2113049"/>
                      <a:pt x="636227" y="2116859"/>
                    </a:cubicBezTo>
                    <a:cubicBezTo>
                      <a:pt x="649562" y="2113049"/>
                      <a:pt x="662897" y="2110191"/>
                      <a:pt x="676232" y="2106381"/>
                    </a:cubicBezTo>
                    <a:cubicBezTo>
                      <a:pt x="667660" y="2096856"/>
                      <a:pt x="672422" y="2080664"/>
                      <a:pt x="672422" y="2068281"/>
                    </a:cubicBezTo>
                    <a:cubicBezTo>
                      <a:pt x="673375" y="2050184"/>
                      <a:pt x="669565" y="2033991"/>
                      <a:pt x="662897" y="2017799"/>
                    </a:cubicBezTo>
                    <a:cubicBezTo>
                      <a:pt x="656230" y="2001606"/>
                      <a:pt x="653372" y="1987319"/>
                      <a:pt x="653372" y="1970174"/>
                    </a:cubicBezTo>
                    <a:cubicBezTo>
                      <a:pt x="653372" y="1951124"/>
                      <a:pt x="655277" y="1932074"/>
                      <a:pt x="655277" y="1913976"/>
                    </a:cubicBezTo>
                    <a:cubicBezTo>
                      <a:pt x="654325" y="1873971"/>
                      <a:pt x="642895" y="1834919"/>
                      <a:pt x="634322" y="1796819"/>
                    </a:cubicBezTo>
                    <a:cubicBezTo>
                      <a:pt x="625750" y="1759671"/>
                      <a:pt x="623845" y="1723476"/>
                      <a:pt x="624797" y="1685376"/>
                    </a:cubicBezTo>
                    <a:cubicBezTo>
                      <a:pt x="625750" y="1645371"/>
                      <a:pt x="621940" y="1605366"/>
                      <a:pt x="616225" y="1565361"/>
                    </a:cubicBezTo>
                    <a:cubicBezTo>
                      <a:pt x="613367" y="1547264"/>
                      <a:pt x="611462" y="1528214"/>
                      <a:pt x="609557" y="1510116"/>
                    </a:cubicBezTo>
                    <a:cubicBezTo>
                      <a:pt x="607652" y="1489161"/>
                      <a:pt x="608605" y="1469159"/>
                      <a:pt x="608605" y="1448204"/>
                    </a:cubicBezTo>
                    <a:cubicBezTo>
                      <a:pt x="607652" y="1366289"/>
                      <a:pt x="590507" y="1285326"/>
                      <a:pt x="575267" y="1205316"/>
                    </a:cubicBezTo>
                    <a:cubicBezTo>
                      <a:pt x="545740" y="1043391"/>
                      <a:pt x="518117" y="880514"/>
                      <a:pt x="490495" y="717636"/>
                    </a:cubicBezTo>
                    <a:cubicBezTo>
                      <a:pt x="476207" y="635721"/>
                      <a:pt x="462872" y="552854"/>
                      <a:pt x="449537" y="470939"/>
                    </a:cubicBezTo>
                    <a:cubicBezTo>
                      <a:pt x="443822" y="432839"/>
                      <a:pt x="436202" y="394739"/>
                      <a:pt x="426677" y="356639"/>
                    </a:cubicBezTo>
                    <a:cubicBezTo>
                      <a:pt x="417152" y="318539"/>
                      <a:pt x="405722" y="281391"/>
                      <a:pt x="395245" y="244244"/>
                    </a:cubicBezTo>
                    <a:cubicBezTo>
                      <a:pt x="384767" y="208049"/>
                      <a:pt x="375242" y="170901"/>
                      <a:pt x="367622" y="133754"/>
                    </a:cubicBezTo>
                    <a:cubicBezTo>
                      <a:pt x="361907" y="106131"/>
                      <a:pt x="358097" y="79461"/>
                      <a:pt x="345715" y="53744"/>
                    </a:cubicBezTo>
                    <a:cubicBezTo>
                      <a:pt x="336190" y="31836"/>
                      <a:pt x="319045" y="14691"/>
                      <a:pt x="297137" y="6119"/>
                    </a:cubicBezTo>
                    <a:cubicBezTo>
                      <a:pt x="271420" y="-3406"/>
                      <a:pt x="242845" y="-549"/>
                      <a:pt x="217127" y="6119"/>
                    </a:cubicBezTo>
                    <a:cubicBezTo>
                      <a:pt x="183790" y="14691"/>
                      <a:pt x="153310" y="29931"/>
                      <a:pt x="119020" y="34694"/>
                    </a:cubicBezTo>
                    <a:cubicBezTo>
                      <a:pt x="93302" y="38504"/>
                      <a:pt x="66632" y="40409"/>
                      <a:pt x="41867" y="51839"/>
                    </a:cubicBezTo>
                    <a:cubicBezTo>
                      <a:pt x="-13378" y="76604"/>
                      <a:pt x="910" y="148994"/>
                      <a:pt x="3767" y="197571"/>
                    </a:cubicBezTo>
                    <a:cubicBezTo>
                      <a:pt x="4720" y="213764"/>
                      <a:pt x="5672" y="229004"/>
                      <a:pt x="8530" y="245196"/>
                    </a:cubicBezTo>
                    <a:cubicBezTo>
                      <a:pt x="11387" y="262341"/>
                      <a:pt x="16150" y="278534"/>
                      <a:pt x="19007" y="295679"/>
                    </a:cubicBezTo>
                    <a:cubicBezTo>
                      <a:pt x="21865" y="315681"/>
                      <a:pt x="20912" y="335684"/>
                      <a:pt x="20912" y="355686"/>
                    </a:cubicBezTo>
                    <a:cubicBezTo>
                      <a:pt x="20912" y="376641"/>
                      <a:pt x="21865" y="396644"/>
                      <a:pt x="25675" y="416646"/>
                    </a:cubicBezTo>
                    <a:cubicBezTo>
                      <a:pt x="39010" y="495704"/>
                      <a:pt x="50440" y="574761"/>
                      <a:pt x="67585" y="652866"/>
                    </a:cubicBezTo>
                    <a:cubicBezTo>
                      <a:pt x="76157" y="691919"/>
                      <a:pt x="88540" y="730971"/>
                      <a:pt x="95207" y="770976"/>
                    </a:cubicBezTo>
                    <a:cubicBezTo>
                      <a:pt x="101875" y="809076"/>
                      <a:pt x="104732" y="847176"/>
                      <a:pt x="107590" y="885276"/>
                    </a:cubicBezTo>
                    <a:cubicBezTo>
                      <a:pt x="110447" y="925281"/>
                      <a:pt x="113305" y="966239"/>
                      <a:pt x="119972" y="1006244"/>
                    </a:cubicBezTo>
                    <a:cubicBezTo>
                      <a:pt x="126640" y="1046249"/>
                      <a:pt x="135212" y="1086254"/>
                      <a:pt x="142832" y="1126259"/>
                    </a:cubicBezTo>
                    <a:cubicBezTo>
                      <a:pt x="157120" y="1206269"/>
                      <a:pt x="167597" y="1286279"/>
                      <a:pt x="180932" y="1366289"/>
                    </a:cubicBezTo>
                    <a:cubicBezTo>
                      <a:pt x="193315" y="1445346"/>
                      <a:pt x="210460" y="1522499"/>
                      <a:pt x="219985" y="1601556"/>
                    </a:cubicBezTo>
                    <a:cubicBezTo>
                      <a:pt x="229510" y="1682519"/>
                      <a:pt x="233320" y="1763481"/>
                      <a:pt x="240940" y="1845396"/>
                    </a:cubicBezTo>
                    <a:cubicBezTo>
                      <a:pt x="248560" y="1926359"/>
                      <a:pt x="260942" y="2006369"/>
                      <a:pt x="268562" y="2086379"/>
                    </a:cubicBezTo>
                    <a:cubicBezTo>
                      <a:pt x="272372" y="2126384"/>
                      <a:pt x="274277" y="2166389"/>
                      <a:pt x="275230" y="2206394"/>
                    </a:cubicBezTo>
                    <a:cubicBezTo>
                      <a:pt x="269515" y="2234969"/>
                      <a:pt x="317140" y="2234969"/>
                      <a:pt x="317140" y="2204489"/>
                    </a:cubicBezTo>
                    <a:lnTo>
                      <a:pt x="317140" y="220448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3" name="Freeform: Shape 72">
                <a:extLst>
                  <a:ext uri="{FF2B5EF4-FFF2-40B4-BE49-F238E27FC236}">
                    <a16:creationId xmlns:a16="http://schemas.microsoft.com/office/drawing/2014/main" id="{D9616D36-C75C-469D-BBB8-2656433BD3ED}"/>
                  </a:ext>
                </a:extLst>
              </p:cNvPr>
              <p:cNvSpPr/>
              <p:nvPr/>
            </p:nvSpPr>
            <p:spPr>
              <a:xfrm>
                <a:off x="6068377" y="835726"/>
                <a:ext cx="1296367" cy="2826928"/>
              </a:xfrm>
              <a:custGeom>
                <a:avLst/>
                <a:gdLst>
                  <a:gd name="connsiteX0" fmla="*/ 243840 w 1296367"/>
                  <a:gd name="connsiteY0" fmla="*/ 2704717 h 2826928"/>
                  <a:gd name="connsiteX1" fmla="*/ 303847 w 1296367"/>
                  <a:gd name="connsiteY1" fmla="*/ 2579939 h 2826928"/>
                  <a:gd name="connsiteX2" fmla="*/ 363855 w 1296367"/>
                  <a:gd name="connsiteY2" fmla="*/ 2431349 h 2826928"/>
                  <a:gd name="connsiteX3" fmla="*/ 419100 w 1296367"/>
                  <a:gd name="connsiteY3" fmla="*/ 2276092 h 2826928"/>
                  <a:gd name="connsiteX4" fmla="*/ 463867 w 1296367"/>
                  <a:gd name="connsiteY4" fmla="*/ 2133217 h 2826928"/>
                  <a:gd name="connsiteX5" fmla="*/ 497205 w 1296367"/>
                  <a:gd name="connsiteY5" fmla="*/ 2073209 h 2826928"/>
                  <a:gd name="connsiteX6" fmla="*/ 519113 w 1296367"/>
                  <a:gd name="connsiteY6" fmla="*/ 2007486 h 2826928"/>
                  <a:gd name="connsiteX7" fmla="*/ 544830 w 1296367"/>
                  <a:gd name="connsiteY7" fmla="*/ 1863659 h 2826928"/>
                  <a:gd name="connsiteX8" fmla="*/ 529590 w 1296367"/>
                  <a:gd name="connsiteY8" fmla="*/ 1725546 h 2826928"/>
                  <a:gd name="connsiteX9" fmla="*/ 457200 w 1296367"/>
                  <a:gd name="connsiteY9" fmla="*/ 1587434 h 2826928"/>
                  <a:gd name="connsiteX10" fmla="*/ 406717 w 1296367"/>
                  <a:gd name="connsiteY10" fmla="*/ 1448369 h 2826928"/>
                  <a:gd name="connsiteX11" fmla="*/ 336232 w 1296367"/>
                  <a:gd name="connsiteY11" fmla="*/ 1310256 h 2826928"/>
                  <a:gd name="connsiteX12" fmla="*/ 254317 w 1296367"/>
                  <a:gd name="connsiteY12" fmla="*/ 1173096 h 2826928"/>
                  <a:gd name="connsiteX13" fmla="*/ 232410 w 1296367"/>
                  <a:gd name="connsiteY13" fmla="*/ 1110231 h 2826928"/>
                  <a:gd name="connsiteX14" fmla="*/ 199072 w 1296367"/>
                  <a:gd name="connsiteY14" fmla="*/ 1041651 h 2826928"/>
                  <a:gd name="connsiteX15" fmla="*/ 166688 w 1296367"/>
                  <a:gd name="connsiteY15" fmla="*/ 973071 h 2826928"/>
                  <a:gd name="connsiteX16" fmla="*/ 141922 w 1296367"/>
                  <a:gd name="connsiteY16" fmla="*/ 898776 h 2826928"/>
                  <a:gd name="connsiteX17" fmla="*/ 109538 w 1296367"/>
                  <a:gd name="connsiteY17" fmla="*/ 834006 h 2826928"/>
                  <a:gd name="connsiteX18" fmla="*/ 86677 w 1296367"/>
                  <a:gd name="connsiteY18" fmla="*/ 765426 h 2826928"/>
                  <a:gd name="connsiteX19" fmla="*/ 55245 w 1296367"/>
                  <a:gd name="connsiteY19" fmla="*/ 608264 h 2826928"/>
                  <a:gd name="connsiteX20" fmla="*/ 51435 w 1296367"/>
                  <a:gd name="connsiteY20" fmla="*/ 447291 h 2826928"/>
                  <a:gd name="connsiteX21" fmla="*/ 58102 w 1296367"/>
                  <a:gd name="connsiteY21" fmla="*/ 291081 h 2826928"/>
                  <a:gd name="connsiteX22" fmla="*/ 110490 w 1296367"/>
                  <a:gd name="connsiteY22" fmla="*/ 171066 h 2826928"/>
                  <a:gd name="connsiteX23" fmla="*/ 195263 w 1296367"/>
                  <a:gd name="connsiteY23" fmla="*/ 75816 h 2826928"/>
                  <a:gd name="connsiteX24" fmla="*/ 240982 w 1296367"/>
                  <a:gd name="connsiteY24" fmla="*/ 51051 h 2826928"/>
                  <a:gd name="connsiteX25" fmla="*/ 292417 w 1296367"/>
                  <a:gd name="connsiteY25" fmla="*/ 59624 h 2826928"/>
                  <a:gd name="connsiteX26" fmla="*/ 364807 w 1296367"/>
                  <a:gd name="connsiteY26" fmla="*/ 143444 h 2826928"/>
                  <a:gd name="connsiteX27" fmla="*/ 387667 w 1296367"/>
                  <a:gd name="connsiteY27" fmla="*/ 208214 h 2826928"/>
                  <a:gd name="connsiteX28" fmla="*/ 425767 w 1296367"/>
                  <a:gd name="connsiteY28" fmla="*/ 281556 h 2826928"/>
                  <a:gd name="connsiteX29" fmla="*/ 501015 w 1296367"/>
                  <a:gd name="connsiteY29" fmla="*/ 416811 h 2826928"/>
                  <a:gd name="connsiteX30" fmla="*/ 561022 w 1296367"/>
                  <a:gd name="connsiteY30" fmla="*/ 544446 h 2826928"/>
                  <a:gd name="connsiteX31" fmla="*/ 623888 w 1296367"/>
                  <a:gd name="connsiteY31" fmla="*/ 671129 h 2826928"/>
                  <a:gd name="connsiteX32" fmla="*/ 660082 w 1296367"/>
                  <a:gd name="connsiteY32" fmla="*/ 716849 h 2826928"/>
                  <a:gd name="connsiteX33" fmla="*/ 684847 w 1296367"/>
                  <a:gd name="connsiteY33" fmla="*/ 773046 h 2826928"/>
                  <a:gd name="connsiteX34" fmla="*/ 723900 w 1296367"/>
                  <a:gd name="connsiteY34" fmla="*/ 835911 h 2826928"/>
                  <a:gd name="connsiteX35" fmla="*/ 770572 w 1296367"/>
                  <a:gd name="connsiteY35" fmla="*/ 906396 h 2826928"/>
                  <a:gd name="connsiteX36" fmla="*/ 856297 w 1296367"/>
                  <a:gd name="connsiteY36" fmla="*/ 1038794 h 2826928"/>
                  <a:gd name="connsiteX37" fmla="*/ 902970 w 1296367"/>
                  <a:gd name="connsiteY37" fmla="*/ 1094039 h 2826928"/>
                  <a:gd name="connsiteX38" fmla="*/ 942975 w 1296367"/>
                  <a:gd name="connsiteY38" fmla="*/ 1154046 h 2826928"/>
                  <a:gd name="connsiteX39" fmla="*/ 1035367 w 1296367"/>
                  <a:gd name="connsiteY39" fmla="*/ 1287396 h 2826928"/>
                  <a:gd name="connsiteX40" fmla="*/ 1082992 w 1296367"/>
                  <a:gd name="connsiteY40" fmla="*/ 1352166 h 2826928"/>
                  <a:gd name="connsiteX41" fmla="*/ 1120140 w 1296367"/>
                  <a:gd name="connsiteY41" fmla="*/ 1417889 h 2826928"/>
                  <a:gd name="connsiteX42" fmla="*/ 1196340 w 1296367"/>
                  <a:gd name="connsiteY42" fmla="*/ 1542666 h 2826928"/>
                  <a:gd name="connsiteX43" fmla="*/ 1236345 w 1296367"/>
                  <a:gd name="connsiteY43" fmla="*/ 1815081 h 2826928"/>
                  <a:gd name="connsiteX44" fmla="*/ 1210628 w 1296367"/>
                  <a:gd name="connsiteY44" fmla="*/ 1889376 h 2826928"/>
                  <a:gd name="connsiteX45" fmla="*/ 1189673 w 1296367"/>
                  <a:gd name="connsiteY45" fmla="*/ 1965576 h 2826928"/>
                  <a:gd name="connsiteX46" fmla="*/ 1157288 w 1296367"/>
                  <a:gd name="connsiteY46" fmla="*/ 2038919 h 2826928"/>
                  <a:gd name="connsiteX47" fmla="*/ 1122998 w 1296367"/>
                  <a:gd name="connsiteY47" fmla="*/ 2116071 h 2826928"/>
                  <a:gd name="connsiteX48" fmla="*/ 1054417 w 1296367"/>
                  <a:gd name="connsiteY48" fmla="*/ 2264661 h 2826928"/>
                  <a:gd name="connsiteX49" fmla="*/ 982028 w 1296367"/>
                  <a:gd name="connsiteY49" fmla="*/ 2412299 h 2826928"/>
                  <a:gd name="connsiteX50" fmla="*/ 899160 w 1296367"/>
                  <a:gd name="connsiteY50" fmla="*/ 2551364 h 2826928"/>
                  <a:gd name="connsiteX51" fmla="*/ 818197 w 1296367"/>
                  <a:gd name="connsiteY51" fmla="*/ 2678046 h 2826928"/>
                  <a:gd name="connsiteX52" fmla="*/ 791528 w 1296367"/>
                  <a:gd name="connsiteY52" fmla="*/ 2738054 h 2826928"/>
                  <a:gd name="connsiteX53" fmla="*/ 756285 w 1296367"/>
                  <a:gd name="connsiteY53" fmla="*/ 2796156 h 2826928"/>
                  <a:gd name="connsiteX54" fmla="*/ 802957 w 1296367"/>
                  <a:gd name="connsiteY54" fmla="*/ 2802824 h 2826928"/>
                  <a:gd name="connsiteX55" fmla="*/ 803910 w 1296367"/>
                  <a:gd name="connsiteY55" fmla="*/ 2748531 h 2826928"/>
                  <a:gd name="connsiteX56" fmla="*/ 756285 w 1296367"/>
                  <a:gd name="connsiteY56" fmla="*/ 2748531 h 2826928"/>
                  <a:gd name="connsiteX57" fmla="*/ 755332 w 1296367"/>
                  <a:gd name="connsiteY57" fmla="*/ 2802824 h 2826928"/>
                  <a:gd name="connsiteX58" fmla="*/ 776288 w 1296367"/>
                  <a:gd name="connsiteY58" fmla="*/ 2826636 h 2826928"/>
                  <a:gd name="connsiteX59" fmla="*/ 802005 w 1296367"/>
                  <a:gd name="connsiteY59" fmla="*/ 2809492 h 2826928"/>
                  <a:gd name="connsiteX60" fmla="*/ 839153 w 1296367"/>
                  <a:gd name="connsiteY60" fmla="*/ 2754246 h 2826928"/>
                  <a:gd name="connsiteX61" fmla="*/ 867728 w 1296367"/>
                  <a:gd name="connsiteY61" fmla="*/ 2687571 h 2826928"/>
                  <a:gd name="connsiteX62" fmla="*/ 951547 w 1296367"/>
                  <a:gd name="connsiteY62" fmla="*/ 2557079 h 2826928"/>
                  <a:gd name="connsiteX63" fmla="*/ 1033463 w 1296367"/>
                  <a:gd name="connsiteY63" fmla="*/ 2417061 h 2826928"/>
                  <a:gd name="connsiteX64" fmla="*/ 1106805 w 1296367"/>
                  <a:gd name="connsiteY64" fmla="*/ 2263709 h 2826928"/>
                  <a:gd name="connsiteX65" fmla="*/ 1176338 w 1296367"/>
                  <a:gd name="connsiteY65" fmla="*/ 2112261 h 2826928"/>
                  <a:gd name="connsiteX66" fmla="*/ 1242060 w 1296367"/>
                  <a:gd name="connsiteY66" fmla="*/ 1957956 h 2826928"/>
                  <a:gd name="connsiteX67" fmla="*/ 1263015 w 1296367"/>
                  <a:gd name="connsiteY67" fmla="*/ 1881756 h 2826928"/>
                  <a:gd name="connsiteX68" fmla="*/ 1287780 w 1296367"/>
                  <a:gd name="connsiteY68" fmla="*/ 1809366 h 2826928"/>
                  <a:gd name="connsiteX69" fmla="*/ 1287780 w 1296367"/>
                  <a:gd name="connsiteY69" fmla="*/ 1659824 h 2826928"/>
                  <a:gd name="connsiteX70" fmla="*/ 1238250 w 1296367"/>
                  <a:gd name="connsiteY70" fmla="*/ 1520759 h 2826928"/>
                  <a:gd name="connsiteX71" fmla="*/ 1162050 w 1296367"/>
                  <a:gd name="connsiteY71" fmla="*/ 1395981 h 2826928"/>
                  <a:gd name="connsiteX72" fmla="*/ 1123950 w 1296367"/>
                  <a:gd name="connsiteY72" fmla="*/ 1327401 h 2826928"/>
                  <a:gd name="connsiteX73" fmla="*/ 1074420 w 1296367"/>
                  <a:gd name="connsiteY73" fmla="*/ 1259774 h 2826928"/>
                  <a:gd name="connsiteX74" fmla="*/ 982028 w 1296367"/>
                  <a:gd name="connsiteY74" fmla="*/ 1126424 h 2826928"/>
                  <a:gd name="connsiteX75" fmla="*/ 892492 w 1296367"/>
                  <a:gd name="connsiteY75" fmla="*/ 1006409 h 2826928"/>
                  <a:gd name="connsiteX76" fmla="*/ 804863 w 1296367"/>
                  <a:gd name="connsiteY76" fmla="*/ 871154 h 2826928"/>
                  <a:gd name="connsiteX77" fmla="*/ 758190 w 1296367"/>
                  <a:gd name="connsiteY77" fmla="*/ 800669 h 2826928"/>
                  <a:gd name="connsiteX78" fmla="*/ 721995 w 1296367"/>
                  <a:gd name="connsiteY78" fmla="*/ 739709 h 2826928"/>
                  <a:gd name="connsiteX79" fmla="*/ 695325 w 1296367"/>
                  <a:gd name="connsiteY79" fmla="*/ 682559 h 2826928"/>
                  <a:gd name="connsiteX80" fmla="*/ 657225 w 1296367"/>
                  <a:gd name="connsiteY80" fmla="*/ 634934 h 2826928"/>
                  <a:gd name="connsiteX81" fmla="*/ 597217 w 1296367"/>
                  <a:gd name="connsiteY81" fmla="*/ 508251 h 2826928"/>
                  <a:gd name="connsiteX82" fmla="*/ 531495 w 1296367"/>
                  <a:gd name="connsiteY82" fmla="*/ 373949 h 2826928"/>
                  <a:gd name="connsiteX83" fmla="*/ 455295 w 1296367"/>
                  <a:gd name="connsiteY83" fmla="*/ 233931 h 2826928"/>
                  <a:gd name="connsiteX84" fmla="*/ 421957 w 1296367"/>
                  <a:gd name="connsiteY84" fmla="*/ 167256 h 2826928"/>
                  <a:gd name="connsiteX85" fmla="*/ 400050 w 1296367"/>
                  <a:gd name="connsiteY85" fmla="*/ 101534 h 2826928"/>
                  <a:gd name="connsiteX86" fmla="*/ 188595 w 1296367"/>
                  <a:gd name="connsiteY86" fmla="*/ 16761 h 2826928"/>
                  <a:gd name="connsiteX87" fmla="*/ 136207 w 1296367"/>
                  <a:gd name="connsiteY87" fmla="*/ 61529 h 2826928"/>
                  <a:gd name="connsiteX88" fmla="*/ 92392 w 1296367"/>
                  <a:gd name="connsiteY88" fmla="*/ 109154 h 2826928"/>
                  <a:gd name="connsiteX89" fmla="*/ 24765 w 1296367"/>
                  <a:gd name="connsiteY89" fmla="*/ 227264 h 2826928"/>
                  <a:gd name="connsiteX90" fmla="*/ 0 w 1296367"/>
                  <a:gd name="connsiteY90" fmla="*/ 377759 h 2826928"/>
                  <a:gd name="connsiteX91" fmla="*/ 1905 w 1296367"/>
                  <a:gd name="connsiteY91" fmla="*/ 538731 h 2826928"/>
                  <a:gd name="connsiteX92" fmla="*/ 20002 w 1296367"/>
                  <a:gd name="connsiteY92" fmla="*/ 702561 h 2826928"/>
                  <a:gd name="connsiteX93" fmla="*/ 66675 w 1296367"/>
                  <a:gd name="connsiteY93" fmla="*/ 856866 h 2826928"/>
                  <a:gd name="connsiteX94" fmla="*/ 98107 w 1296367"/>
                  <a:gd name="connsiteY94" fmla="*/ 919731 h 2826928"/>
                  <a:gd name="connsiteX95" fmla="*/ 122872 w 1296367"/>
                  <a:gd name="connsiteY95" fmla="*/ 994026 h 2826928"/>
                  <a:gd name="connsiteX96" fmla="*/ 188595 w 1296367"/>
                  <a:gd name="connsiteY96" fmla="*/ 1131186 h 2826928"/>
                  <a:gd name="connsiteX97" fmla="*/ 215265 w 1296367"/>
                  <a:gd name="connsiteY97" fmla="*/ 1199766 h 2826928"/>
                  <a:gd name="connsiteX98" fmla="*/ 256222 w 1296367"/>
                  <a:gd name="connsiteY98" fmla="*/ 1269299 h 2826928"/>
                  <a:gd name="connsiteX99" fmla="*/ 338138 w 1296367"/>
                  <a:gd name="connsiteY99" fmla="*/ 1407411 h 2826928"/>
                  <a:gd name="connsiteX100" fmla="*/ 390525 w 1296367"/>
                  <a:gd name="connsiteY100" fmla="*/ 1548381 h 2826928"/>
                  <a:gd name="connsiteX101" fmla="*/ 461963 w 1296367"/>
                  <a:gd name="connsiteY101" fmla="*/ 1688399 h 2826928"/>
                  <a:gd name="connsiteX102" fmla="*/ 498157 w 1296367"/>
                  <a:gd name="connsiteY102" fmla="*/ 1823654 h 2826928"/>
                  <a:gd name="connsiteX103" fmla="*/ 479107 w 1296367"/>
                  <a:gd name="connsiteY103" fmla="*/ 1965576 h 2826928"/>
                  <a:gd name="connsiteX104" fmla="*/ 461010 w 1296367"/>
                  <a:gd name="connsiteY104" fmla="*/ 2032251 h 2826928"/>
                  <a:gd name="connsiteX105" fmla="*/ 429577 w 1296367"/>
                  <a:gd name="connsiteY105" fmla="*/ 2094164 h 2826928"/>
                  <a:gd name="connsiteX106" fmla="*/ 398145 w 1296367"/>
                  <a:gd name="connsiteY106" fmla="*/ 2164649 h 2826928"/>
                  <a:gd name="connsiteX107" fmla="*/ 380047 w 1296367"/>
                  <a:gd name="connsiteY107" fmla="*/ 2237992 h 2826928"/>
                  <a:gd name="connsiteX108" fmla="*/ 324802 w 1296367"/>
                  <a:gd name="connsiteY108" fmla="*/ 2396106 h 2826928"/>
                  <a:gd name="connsiteX109" fmla="*/ 263842 w 1296367"/>
                  <a:gd name="connsiteY109" fmla="*/ 2546602 h 2826928"/>
                  <a:gd name="connsiteX110" fmla="*/ 240030 w 1296367"/>
                  <a:gd name="connsiteY110" fmla="*/ 2611371 h 2826928"/>
                  <a:gd name="connsiteX111" fmla="*/ 209550 w 1296367"/>
                  <a:gd name="connsiteY111" fmla="*/ 2666617 h 2826928"/>
                  <a:gd name="connsiteX112" fmla="*/ 243840 w 1296367"/>
                  <a:gd name="connsiteY112" fmla="*/ 2704717 h 2826928"/>
                  <a:gd name="connsiteX113" fmla="*/ 243840 w 1296367"/>
                  <a:gd name="connsiteY113" fmla="*/ 2704717 h 282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296367" h="2826928">
                    <a:moveTo>
                      <a:pt x="243840" y="2704717"/>
                    </a:moveTo>
                    <a:cubicBezTo>
                      <a:pt x="278130" y="2671379"/>
                      <a:pt x="286702" y="2622802"/>
                      <a:pt x="303847" y="2579939"/>
                    </a:cubicBezTo>
                    <a:cubicBezTo>
                      <a:pt x="323850" y="2530409"/>
                      <a:pt x="345757" y="2481831"/>
                      <a:pt x="363855" y="2431349"/>
                    </a:cubicBezTo>
                    <a:cubicBezTo>
                      <a:pt x="382905" y="2379914"/>
                      <a:pt x="402907" y="2328479"/>
                      <a:pt x="419100" y="2276092"/>
                    </a:cubicBezTo>
                    <a:cubicBezTo>
                      <a:pt x="434340" y="2228467"/>
                      <a:pt x="439102" y="2177031"/>
                      <a:pt x="463867" y="2133217"/>
                    </a:cubicBezTo>
                    <a:cubicBezTo>
                      <a:pt x="475297" y="2113214"/>
                      <a:pt x="488632" y="2094164"/>
                      <a:pt x="497205" y="2073209"/>
                    </a:cubicBezTo>
                    <a:cubicBezTo>
                      <a:pt x="506730" y="2052254"/>
                      <a:pt x="512445" y="2029394"/>
                      <a:pt x="519113" y="2007486"/>
                    </a:cubicBezTo>
                    <a:cubicBezTo>
                      <a:pt x="531495" y="1960814"/>
                      <a:pt x="541020" y="1912236"/>
                      <a:pt x="544830" y="1863659"/>
                    </a:cubicBezTo>
                    <a:cubicBezTo>
                      <a:pt x="548640" y="1816986"/>
                      <a:pt x="545782" y="1769361"/>
                      <a:pt x="529590" y="1725546"/>
                    </a:cubicBezTo>
                    <a:cubicBezTo>
                      <a:pt x="511492" y="1676016"/>
                      <a:pt x="481013" y="1633154"/>
                      <a:pt x="457200" y="1587434"/>
                    </a:cubicBezTo>
                    <a:cubicBezTo>
                      <a:pt x="434340" y="1543619"/>
                      <a:pt x="423863" y="1495041"/>
                      <a:pt x="406717" y="1448369"/>
                    </a:cubicBezTo>
                    <a:cubicBezTo>
                      <a:pt x="388620" y="1399791"/>
                      <a:pt x="362902" y="1354071"/>
                      <a:pt x="336232" y="1310256"/>
                    </a:cubicBezTo>
                    <a:cubicBezTo>
                      <a:pt x="308610" y="1264536"/>
                      <a:pt x="279082" y="1219769"/>
                      <a:pt x="254317" y="1173096"/>
                    </a:cubicBezTo>
                    <a:cubicBezTo>
                      <a:pt x="243840" y="1153094"/>
                      <a:pt x="240030" y="1131186"/>
                      <a:pt x="232410" y="1110231"/>
                    </a:cubicBezTo>
                    <a:cubicBezTo>
                      <a:pt x="223838" y="1086419"/>
                      <a:pt x="211455" y="1063559"/>
                      <a:pt x="199072" y="1041651"/>
                    </a:cubicBezTo>
                    <a:cubicBezTo>
                      <a:pt x="186690" y="1019744"/>
                      <a:pt x="175260" y="997836"/>
                      <a:pt x="166688" y="973071"/>
                    </a:cubicBezTo>
                    <a:cubicBezTo>
                      <a:pt x="158115" y="948306"/>
                      <a:pt x="151447" y="922589"/>
                      <a:pt x="141922" y="898776"/>
                    </a:cubicBezTo>
                    <a:cubicBezTo>
                      <a:pt x="132397" y="876869"/>
                      <a:pt x="120015" y="855914"/>
                      <a:pt x="109538" y="834006"/>
                    </a:cubicBezTo>
                    <a:cubicBezTo>
                      <a:pt x="98107" y="812099"/>
                      <a:pt x="92392" y="789239"/>
                      <a:pt x="86677" y="765426"/>
                    </a:cubicBezTo>
                    <a:cubicBezTo>
                      <a:pt x="73342" y="713039"/>
                      <a:pt x="60007" y="661604"/>
                      <a:pt x="55245" y="608264"/>
                    </a:cubicBezTo>
                    <a:cubicBezTo>
                      <a:pt x="50482" y="554924"/>
                      <a:pt x="52388" y="500631"/>
                      <a:pt x="51435" y="447291"/>
                    </a:cubicBezTo>
                    <a:cubicBezTo>
                      <a:pt x="50482" y="395856"/>
                      <a:pt x="46672" y="342516"/>
                      <a:pt x="58102" y="291081"/>
                    </a:cubicBezTo>
                    <a:cubicBezTo>
                      <a:pt x="67627" y="248219"/>
                      <a:pt x="86677" y="208214"/>
                      <a:pt x="110490" y="171066"/>
                    </a:cubicBezTo>
                    <a:cubicBezTo>
                      <a:pt x="134302" y="135824"/>
                      <a:pt x="163830" y="104391"/>
                      <a:pt x="195263" y="75816"/>
                    </a:cubicBezTo>
                    <a:cubicBezTo>
                      <a:pt x="208597" y="63434"/>
                      <a:pt x="222885" y="53909"/>
                      <a:pt x="240982" y="51051"/>
                    </a:cubicBezTo>
                    <a:cubicBezTo>
                      <a:pt x="258127" y="49146"/>
                      <a:pt x="276225" y="52956"/>
                      <a:pt x="292417" y="59624"/>
                    </a:cubicBezTo>
                    <a:cubicBezTo>
                      <a:pt x="329565" y="75816"/>
                      <a:pt x="353377" y="105344"/>
                      <a:pt x="364807" y="143444"/>
                    </a:cubicBezTo>
                    <a:cubicBezTo>
                      <a:pt x="371475" y="165351"/>
                      <a:pt x="377190" y="188211"/>
                      <a:pt x="387667" y="208214"/>
                    </a:cubicBezTo>
                    <a:cubicBezTo>
                      <a:pt x="400050" y="232979"/>
                      <a:pt x="413385" y="256791"/>
                      <a:pt x="425767" y="281556"/>
                    </a:cubicBezTo>
                    <a:cubicBezTo>
                      <a:pt x="448627" y="327276"/>
                      <a:pt x="474345" y="372044"/>
                      <a:pt x="501015" y="416811"/>
                    </a:cubicBezTo>
                    <a:cubicBezTo>
                      <a:pt x="525780" y="457769"/>
                      <a:pt x="543878" y="499679"/>
                      <a:pt x="561022" y="544446"/>
                    </a:cubicBezTo>
                    <a:cubicBezTo>
                      <a:pt x="578167" y="588261"/>
                      <a:pt x="595313" y="633029"/>
                      <a:pt x="623888" y="671129"/>
                    </a:cubicBezTo>
                    <a:cubicBezTo>
                      <a:pt x="635317" y="686369"/>
                      <a:pt x="649605" y="700656"/>
                      <a:pt x="660082" y="716849"/>
                    </a:cubicBezTo>
                    <a:cubicBezTo>
                      <a:pt x="670560" y="734946"/>
                      <a:pt x="676275" y="754949"/>
                      <a:pt x="684847" y="773046"/>
                    </a:cubicBezTo>
                    <a:cubicBezTo>
                      <a:pt x="695325" y="794954"/>
                      <a:pt x="710565" y="814956"/>
                      <a:pt x="723900" y="835911"/>
                    </a:cubicBezTo>
                    <a:cubicBezTo>
                      <a:pt x="739140" y="859724"/>
                      <a:pt x="755332" y="882584"/>
                      <a:pt x="770572" y="906396"/>
                    </a:cubicBezTo>
                    <a:cubicBezTo>
                      <a:pt x="799147" y="950211"/>
                      <a:pt x="823913" y="996884"/>
                      <a:pt x="856297" y="1038794"/>
                    </a:cubicBezTo>
                    <a:cubicBezTo>
                      <a:pt x="871538" y="1057844"/>
                      <a:pt x="887730" y="1075941"/>
                      <a:pt x="902970" y="1094039"/>
                    </a:cubicBezTo>
                    <a:cubicBezTo>
                      <a:pt x="918210" y="1113089"/>
                      <a:pt x="930592" y="1133091"/>
                      <a:pt x="942975" y="1154046"/>
                    </a:cubicBezTo>
                    <a:cubicBezTo>
                      <a:pt x="970597" y="1200719"/>
                      <a:pt x="1002982" y="1243581"/>
                      <a:pt x="1035367" y="1287396"/>
                    </a:cubicBezTo>
                    <a:cubicBezTo>
                      <a:pt x="1051560" y="1309304"/>
                      <a:pt x="1068705" y="1330259"/>
                      <a:pt x="1082992" y="1352166"/>
                    </a:cubicBezTo>
                    <a:cubicBezTo>
                      <a:pt x="1096328" y="1374074"/>
                      <a:pt x="1107757" y="1395981"/>
                      <a:pt x="1120140" y="1417889"/>
                    </a:cubicBezTo>
                    <a:cubicBezTo>
                      <a:pt x="1143953" y="1460751"/>
                      <a:pt x="1174432" y="1498851"/>
                      <a:pt x="1196340" y="1542666"/>
                    </a:cubicBezTo>
                    <a:cubicBezTo>
                      <a:pt x="1237298" y="1624581"/>
                      <a:pt x="1265873" y="1724594"/>
                      <a:pt x="1236345" y="1815081"/>
                    </a:cubicBezTo>
                    <a:cubicBezTo>
                      <a:pt x="1227773" y="1839846"/>
                      <a:pt x="1218248" y="1863659"/>
                      <a:pt x="1210628" y="1889376"/>
                    </a:cubicBezTo>
                    <a:cubicBezTo>
                      <a:pt x="1203007" y="1914142"/>
                      <a:pt x="1198245" y="1940811"/>
                      <a:pt x="1189673" y="1965576"/>
                    </a:cubicBezTo>
                    <a:cubicBezTo>
                      <a:pt x="1181100" y="1991294"/>
                      <a:pt x="1168717" y="2014154"/>
                      <a:pt x="1157288" y="2038919"/>
                    </a:cubicBezTo>
                    <a:cubicBezTo>
                      <a:pt x="1145857" y="2064636"/>
                      <a:pt x="1134428" y="2090354"/>
                      <a:pt x="1122998" y="2116071"/>
                    </a:cubicBezTo>
                    <a:cubicBezTo>
                      <a:pt x="1101090" y="2165602"/>
                      <a:pt x="1077278" y="2215131"/>
                      <a:pt x="1054417" y="2264661"/>
                    </a:cubicBezTo>
                    <a:cubicBezTo>
                      <a:pt x="1031557" y="2314192"/>
                      <a:pt x="1008697" y="2363721"/>
                      <a:pt x="982028" y="2412299"/>
                    </a:cubicBezTo>
                    <a:cubicBezTo>
                      <a:pt x="956310" y="2458971"/>
                      <a:pt x="926782" y="2504692"/>
                      <a:pt x="899160" y="2551364"/>
                    </a:cubicBezTo>
                    <a:cubicBezTo>
                      <a:pt x="873442" y="2594227"/>
                      <a:pt x="839153" y="2633279"/>
                      <a:pt x="818197" y="2678046"/>
                    </a:cubicBezTo>
                    <a:cubicBezTo>
                      <a:pt x="808672" y="2699002"/>
                      <a:pt x="804863" y="2719956"/>
                      <a:pt x="791528" y="2738054"/>
                    </a:cubicBezTo>
                    <a:cubicBezTo>
                      <a:pt x="778192" y="2757104"/>
                      <a:pt x="764857" y="2774249"/>
                      <a:pt x="756285" y="2796156"/>
                    </a:cubicBezTo>
                    <a:cubicBezTo>
                      <a:pt x="771525" y="2798061"/>
                      <a:pt x="787717" y="2799967"/>
                      <a:pt x="802957" y="2802824"/>
                    </a:cubicBezTo>
                    <a:cubicBezTo>
                      <a:pt x="803910" y="2784727"/>
                      <a:pt x="803910" y="2766629"/>
                      <a:pt x="803910" y="2748531"/>
                    </a:cubicBezTo>
                    <a:cubicBezTo>
                      <a:pt x="803910" y="2718052"/>
                      <a:pt x="756285" y="2718052"/>
                      <a:pt x="756285" y="2748531"/>
                    </a:cubicBezTo>
                    <a:cubicBezTo>
                      <a:pt x="756285" y="2766629"/>
                      <a:pt x="756285" y="2784727"/>
                      <a:pt x="755332" y="2802824"/>
                    </a:cubicBezTo>
                    <a:cubicBezTo>
                      <a:pt x="754380" y="2814254"/>
                      <a:pt x="764857" y="2824731"/>
                      <a:pt x="776288" y="2826636"/>
                    </a:cubicBezTo>
                    <a:cubicBezTo>
                      <a:pt x="788670" y="2828542"/>
                      <a:pt x="798195" y="2820921"/>
                      <a:pt x="802005" y="2809492"/>
                    </a:cubicBezTo>
                    <a:cubicBezTo>
                      <a:pt x="810578" y="2788536"/>
                      <a:pt x="826770" y="2772344"/>
                      <a:pt x="839153" y="2754246"/>
                    </a:cubicBezTo>
                    <a:cubicBezTo>
                      <a:pt x="852488" y="2733292"/>
                      <a:pt x="856297" y="2709479"/>
                      <a:pt x="867728" y="2687571"/>
                    </a:cubicBezTo>
                    <a:cubicBezTo>
                      <a:pt x="893445" y="2642804"/>
                      <a:pt x="924878" y="2601846"/>
                      <a:pt x="951547" y="2557079"/>
                    </a:cubicBezTo>
                    <a:cubicBezTo>
                      <a:pt x="979170" y="2510406"/>
                      <a:pt x="1008697" y="2464686"/>
                      <a:pt x="1033463" y="2417061"/>
                    </a:cubicBezTo>
                    <a:cubicBezTo>
                      <a:pt x="1060132" y="2366579"/>
                      <a:pt x="1082992" y="2315144"/>
                      <a:pt x="1106805" y="2263709"/>
                    </a:cubicBezTo>
                    <a:cubicBezTo>
                      <a:pt x="1130617" y="2213227"/>
                      <a:pt x="1153478" y="2162744"/>
                      <a:pt x="1176338" y="2112261"/>
                    </a:cubicBezTo>
                    <a:cubicBezTo>
                      <a:pt x="1199198" y="2061779"/>
                      <a:pt x="1226820" y="2012249"/>
                      <a:pt x="1242060" y="1957956"/>
                    </a:cubicBezTo>
                    <a:cubicBezTo>
                      <a:pt x="1249680" y="1932239"/>
                      <a:pt x="1254442" y="1906521"/>
                      <a:pt x="1263015" y="1881756"/>
                    </a:cubicBezTo>
                    <a:cubicBezTo>
                      <a:pt x="1271588" y="1857944"/>
                      <a:pt x="1281113" y="1834131"/>
                      <a:pt x="1287780" y="1809366"/>
                    </a:cubicBezTo>
                    <a:cubicBezTo>
                      <a:pt x="1300163" y="1760789"/>
                      <a:pt x="1298257" y="1709354"/>
                      <a:pt x="1287780" y="1659824"/>
                    </a:cubicBezTo>
                    <a:cubicBezTo>
                      <a:pt x="1278255" y="1611246"/>
                      <a:pt x="1260157" y="1564574"/>
                      <a:pt x="1238250" y="1520759"/>
                    </a:cubicBezTo>
                    <a:cubicBezTo>
                      <a:pt x="1216342" y="1476944"/>
                      <a:pt x="1186815" y="1438844"/>
                      <a:pt x="1162050" y="1395981"/>
                    </a:cubicBezTo>
                    <a:cubicBezTo>
                      <a:pt x="1148715" y="1373121"/>
                      <a:pt x="1137285" y="1350261"/>
                      <a:pt x="1123950" y="1327401"/>
                    </a:cubicBezTo>
                    <a:cubicBezTo>
                      <a:pt x="1109663" y="1303589"/>
                      <a:pt x="1091565" y="1282634"/>
                      <a:pt x="1074420" y="1259774"/>
                    </a:cubicBezTo>
                    <a:cubicBezTo>
                      <a:pt x="1042035" y="1215959"/>
                      <a:pt x="1009650" y="1173096"/>
                      <a:pt x="982028" y="1126424"/>
                    </a:cubicBezTo>
                    <a:cubicBezTo>
                      <a:pt x="956310" y="1082609"/>
                      <a:pt x="923925" y="1046414"/>
                      <a:pt x="892492" y="1006409"/>
                    </a:cubicBezTo>
                    <a:cubicBezTo>
                      <a:pt x="859155" y="964499"/>
                      <a:pt x="834390" y="915921"/>
                      <a:pt x="804863" y="871154"/>
                    </a:cubicBezTo>
                    <a:cubicBezTo>
                      <a:pt x="789622" y="847341"/>
                      <a:pt x="773430" y="824481"/>
                      <a:pt x="758190" y="800669"/>
                    </a:cubicBezTo>
                    <a:cubicBezTo>
                      <a:pt x="744855" y="780666"/>
                      <a:pt x="731520" y="761616"/>
                      <a:pt x="721995" y="739709"/>
                    </a:cubicBezTo>
                    <a:cubicBezTo>
                      <a:pt x="713422" y="720659"/>
                      <a:pt x="707707" y="699704"/>
                      <a:pt x="695325" y="682559"/>
                    </a:cubicBezTo>
                    <a:cubicBezTo>
                      <a:pt x="683895" y="666366"/>
                      <a:pt x="669607" y="652079"/>
                      <a:pt x="657225" y="634934"/>
                    </a:cubicBezTo>
                    <a:cubicBezTo>
                      <a:pt x="630555" y="595881"/>
                      <a:pt x="613410" y="551114"/>
                      <a:pt x="597217" y="508251"/>
                    </a:cubicBezTo>
                    <a:cubicBezTo>
                      <a:pt x="579120" y="460626"/>
                      <a:pt x="557213" y="417764"/>
                      <a:pt x="531495" y="373949"/>
                    </a:cubicBezTo>
                    <a:cubicBezTo>
                      <a:pt x="503872" y="328229"/>
                      <a:pt x="480060" y="281556"/>
                      <a:pt x="455295" y="233931"/>
                    </a:cubicBezTo>
                    <a:cubicBezTo>
                      <a:pt x="443865" y="212024"/>
                      <a:pt x="429577" y="191069"/>
                      <a:pt x="421957" y="167256"/>
                    </a:cubicBezTo>
                    <a:cubicBezTo>
                      <a:pt x="414338" y="145349"/>
                      <a:pt x="409575" y="122489"/>
                      <a:pt x="400050" y="101534"/>
                    </a:cubicBezTo>
                    <a:cubicBezTo>
                      <a:pt x="368617" y="25334"/>
                      <a:pt x="264795" y="-28959"/>
                      <a:pt x="188595" y="16761"/>
                    </a:cubicBezTo>
                    <a:cubicBezTo>
                      <a:pt x="169545" y="28191"/>
                      <a:pt x="152400" y="46289"/>
                      <a:pt x="136207" y="61529"/>
                    </a:cubicBezTo>
                    <a:cubicBezTo>
                      <a:pt x="120967" y="76769"/>
                      <a:pt x="106680" y="92961"/>
                      <a:pt x="92392" y="109154"/>
                    </a:cubicBezTo>
                    <a:cubicBezTo>
                      <a:pt x="63817" y="145349"/>
                      <a:pt x="40957" y="184401"/>
                      <a:pt x="24765" y="227264"/>
                    </a:cubicBezTo>
                    <a:cubicBezTo>
                      <a:pt x="5715" y="275841"/>
                      <a:pt x="0" y="326324"/>
                      <a:pt x="0" y="377759"/>
                    </a:cubicBezTo>
                    <a:cubicBezTo>
                      <a:pt x="0" y="431099"/>
                      <a:pt x="952" y="484439"/>
                      <a:pt x="1905" y="538731"/>
                    </a:cubicBezTo>
                    <a:cubicBezTo>
                      <a:pt x="2857" y="593976"/>
                      <a:pt x="7620" y="648269"/>
                      <a:pt x="20002" y="702561"/>
                    </a:cubicBezTo>
                    <a:cubicBezTo>
                      <a:pt x="32385" y="754949"/>
                      <a:pt x="42863" y="809241"/>
                      <a:pt x="66675" y="856866"/>
                    </a:cubicBezTo>
                    <a:cubicBezTo>
                      <a:pt x="77152" y="877821"/>
                      <a:pt x="89535" y="897824"/>
                      <a:pt x="98107" y="919731"/>
                    </a:cubicBezTo>
                    <a:cubicBezTo>
                      <a:pt x="107632" y="944496"/>
                      <a:pt x="113347" y="970214"/>
                      <a:pt x="122872" y="994026"/>
                    </a:cubicBezTo>
                    <a:cubicBezTo>
                      <a:pt x="140017" y="1041651"/>
                      <a:pt x="174307" y="1082609"/>
                      <a:pt x="188595" y="1131186"/>
                    </a:cubicBezTo>
                    <a:cubicBezTo>
                      <a:pt x="196215" y="1154999"/>
                      <a:pt x="202882" y="1177859"/>
                      <a:pt x="215265" y="1199766"/>
                    </a:cubicBezTo>
                    <a:cubicBezTo>
                      <a:pt x="228600" y="1223579"/>
                      <a:pt x="241935" y="1246439"/>
                      <a:pt x="256222" y="1269299"/>
                    </a:cubicBezTo>
                    <a:cubicBezTo>
                      <a:pt x="283845" y="1315019"/>
                      <a:pt x="313372" y="1359786"/>
                      <a:pt x="338138" y="1407411"/>
                    </a:cubicBezTo>
                    <a:cubicBezTo>
                      <a:pt x="360997" y="1452179"/>
                      <a:pt x="373380" y="1500756"/>
                      <a:pt x="390525" y="1548381"/>
                    </a:cubicBezTo>
                    <a:cubicBezTo>
                      <a:pt x="408622" y="1598864"/>
                      <a:pt x="437197" y="1641726"/>
                      <a:pt x="461963" y="1688399"/>
                    </a:cubicBezTo>
                    <a:cubicBezTo>
                      <a:pt x="484822" y="1731261"/>
                      <a:pt x="498157" y="1774124"/>
                      <a:pt x="498157" y="1823654"/>
                    </a:cubicBezTo>
                    <a:cubicBezTo>
                      <a:pt x="498157" y="1871279"/>
                      <a:pt x="490538" y="1918904"/>
                      <a:pt x="479107" y="1965576"/>
                    </a:cubicBezTo>
                    <a:cubicBezTo>
                      <a:pt x="473392" y="1987484"/>
                      <a:pt x="467677" y="2010344"/>
                      <a:pt x="461010" y="2032251"/>
                    </a:cubicBezTo>
                    <a:cubicBezTo>
                      <a:pt x="454342" y="2054159"/>
                      <a:pt x="441007" y="2074161"/>
                      <a:pt x="429577" y="2094164"/>
                    </a:cubicBezTo>
                    <a:cubicBezTo>
                      <a:pt x="416242" y="2116071"/>
                      <a:pt x="405765" y="2139884"/>
                      <a:pt x="398145" y="2164649"/>
                    </a:cubicBezTo>
                    <a:cubicBezTo>
                      <a:pt x="390525" y="2188461"/>
                      <a:pt x="386715" y="2213227"/>
                      <a:pt x="380047" y="2237992"/>
                    </a:cubicBezTo>
                    <a:cubicBezTo>
                      <a:pt x="364807" y="2291331"/>
                      <a:pt x="342900" y="2343719"/>
                      <a:pt x="324802" y="2396106"/>
                    </a:cubicBezTo>
                    <a:cubicBezTo>
                      <a:pt x="306705" y="2447542"/>
                      <a:pt x="284797" y="2497071"/>
                      <a:pt x="263842" y="2546602"/>
                    </a:cubicBezTo>
                    <a:cubicBezTo>
                      <a:pt x="255270" y="2568509"/>
                      <a:pt x="247650" y="2589464"/>
                      <a:pt x="240030" y="2611371"/>
                    </a:cubicBezTo>
                    <a:cubicBezTo>
                      <a:pt x="233363" y="2631374"/>
                      <a:pt x="224790" y="2651377"/>
                      <a:pt x="209550" y="2666617"/>
                    </a:cubicBezTo>
                    <a:cubicBezTo>
                      <a:pt x="188595" y="2692334"/>
                      <a:pt x="221932" y="2725671"/>
                      <a:pt x="243840" y="2704717"/>
                    </a:cubicBezTo>
                    <a:lnTo>
                      <a:pt x="243840" y="270471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4" name="Freeform: Shape 73">
                <a:extLst>
                  <a:ext uri="{FF2B5EF4-FFF2-40B4-BE49-F238E27FC236}">
                    <a16:creationId xmlns:a16="http://schemas.microsoft.com/office/drawing/2014/main" id="{B828123A-FB97-4A08-99C2-2334CD268EF6}"/>
                  </a:ext>
                </a:extLst>
              </p:cNvPr>
              <p:cNvSpPr/>
              <p:nvPr/>
            </p:nvSpPr>
            <p:spPr>
              <a:xfrm>
                <a:off x="6857165" y="1681740"/>
                <a:ext cx="943990" cy="1950201"/>
              </a:xfrm>
              <a:custGeom>
                <a:avLst/>
                <a:gdLst>
                  <a:gd name="connsiteX0" fmla="*/ 22742 w 943990"/>
                  <a:gd name="connsiteY0" fmla="*/ 51809 h 1950201"/>
                  <a:gd name="connsiteX1" fmla="*/ 173237 w 943990"/>
                  <a:gd name="connsiteY1" fmla="*/ 50857 h 1950201"/>
                  <a:gd name="connsiteX2" fmla="*/ 316112 w 943990"/>
                  <a:gd name="connsiteY2" fmla="*/ 62287 h 1950201"/>
                  <a:gd name="connsiteX3" fmla="*/ 450415 w 943990"/>
                  <a:gd name="connsiteY3" fmla="*/ 94672 h 1950201"/>
                  <a:gd name="connsiteX4" fmla="*/ 569477 w 943990"/>
                  <a:gd name="connsiteY4" fmla="*/ 144202 h 1950201"/>
                  <a:gd name="connsiteX5" fmla="*/ 772360 w 943990"/>
                  <a:gd name="connsiteY5" fmla="*/ 252787 h 1950201"/>
                  <a:gd name="connsiteX6" fmla="*/ 846655 w 943990"/>
                  <a:gd name="connsiteY6" fmla="*/ 331844 h 1950201"/>
                  <a:gd name="connsiteX7" fmla="*/ 885707 w 943990"/>
                  <a:gd name="connsiteY7" fmla="*/ 438524 h 1950201"/>
                  <a:gd name="connsiteX8" fmla="*/ 892375 w 943990"/>
                  <a:gd name="connsiteY8" fmla="*/ 689984 h 1950201"/>
                  <a:gd name="connsiteX9" fmla="*/ 882850 w 943990"/>
                  <a:gd name="connsiteY9" fmla="*/ 814762 h 1950201"/>
                  <a:gd name="connsiteX10" fmla="*/ 842845 w 943990"/>
                  <a:gd name="connsiteY10" fmla="*/ 933824 h 1950201"/>
                  <a:gd name="connsiteX11" fmla="*/ 789505 w 943990"/>
                  <a:gd name="connsiteY11" fmla="*/ 1050982 h 1950201"/>
                  <a:gd name="connsiteX12" fmla="*/ 767597 w 943990"/>
                  <a:gd name="connsiteY12" fmla="*/ 1116704 h 1950201"/>
                  <a:gd name="connsiteX13" fmla="*/ 742832 w 943990"/>
                  <a:gd name="connsiteY13" fmla="*/ 1175759 h 1950201"/>
                  <a:gd name="connsiteX14" fmla="*/ 707590 w 943990"/>
                  <a:gd name="connsiteY14" fmla="*/ 1230052 h 1950201"/>
                  <a:gd name="connsiteX15" fmla="*/ 676157 w 943990"/>
                  <a:gd name="connsiteY15" fmla="*/ 1292917 h 1950201"/>
                  <a:gd name="connsiteX16" fmla="*/ 616150 w 943990"/>
                  <a:gd name="connsiteY16" fmla="*/ 1422457 h 1950201"/>
                  <a:gd name="connsiteX17" fmla="*/ 480895 w 943990"/>
                  <a:gd name="connsiteY17" fmla="*/ 1690109 h 1950201"/>
                  <a:gd name="connsiteX18" fmla="*/ 447557 w 943990"/>
                  <a:gd name="connsiteY18" fmla="*/ 1748212 h 1950201"/>
                  <a:gd name="connsiteX19" fmla="*/ 414220 w 943990"/>
                  <a:gd name="connsiteY19" fmla="*/ 1798694 h 1950201"/>
                  <a:gd name="connsiteX20" fmla="*/ 387550 w 943990"/>
                  <a:gd name="connsiteY20" fmla="*/ 1881562 h 1950201"/>
                  <a:gd name="connsiteX21" fmla="*/ 377072 w 943990"/>
                  <a:gd name="connsiteY21" fmla="*/ 1900612 h 1950201"/>
                  <a:gd name="connsiteX22" fmla="*/ 372310 w 943990"/>
                  <a:gd name="connsiteY22" fmla="*/ 1904422 h 1950201"/>
                  <a:gd name="connsiteX23" fmla="*/ 367547 w 943990"/>
                  <a:gd name="connsiteY23" fmla="*/ 1906327 h 1950201"/>
                  <a:gd name="connsiteX24" fmla="*/ 402790 w 943990"/>
                  <a:gd name="connsiteY24" fmla="*/ 1920614 h 1950201"/>
                  <a:gd name="connsiteX25" fmla="*/ 399932 w 943990"/>
                  <a:gd name="connsiteY25" fmla="*/ 1910137 h 1950201"/>
                  <a:gd name="connsiteX26" fmla="*/ 354212 w 943990"/>
                  <a:gd name="connsiteY26" fmla="*/ 1922519 h 1950201"/>
                  <a:gd name="connsiteX27" fmla="*/ 357070 w 943990"/>
                  <a:gd name="connsiteY27" fmla="*/ 1932997 h 1950201"/>
                  <a:gd name="connsiteX28" fmla="*/ 392312 w 943990"/>
                  <a:gd name="connsiteY28" fmla="*/ 1947284 h 1950201"/>
                  <a:gd name="connsiteX29" fmla="*/ 442795 w 943990"/>
                  <a:gd name="connsiteY29" fmla="*/ 1866322 h 1950201"/>
                  <a:gd name="connsiteX30" fmla="*/ 455177 w 943990"/>
                  <a:gd name="connsiteY30" fmla="*/ 1824412 h 1950201"/>
                  <a:gd name="connsiteX31" fmla="*/ 485657 w 943990"/>
                  <a:gd name="connsiteY31" fmla="*/ 1775834 h 1950201"/>
                  <a:gd name="connsiteX32" fmla="*/ 554237 w 943990"/>
                  <a:gd name="connsiteY32" fmla="*/ 1650104 h 1950201"/>
                  <a:gd name="connsiteX33" fmla="*/ 623770 w 943990"/>
                  <a:gd name="connsiteY33" fmla="*/ 1513897 h 1950201"/>
                  <a:gd name="connsiteX34" fmla="*/ 691397 w 943990"/>
                  <a:gd name="connsiteY34" fmla="*/ 1376737 h 1950201"/>
                  <a:gd name="connsiteX35" fmla="*/ 754262 w 943990"/>
                  <a:gd name="connsiteY35" fmla="*/ 1245292 h 1950201"/>
                  <a:gd name="connsiteX36" fmla="*/ 790457 w 943990"/>
                  <a:gd name="connsiteY36" fmla="*/ 1190047 h 1950201"/>
                  <a:gd name="connsiteX37" fmla="*/ 815222 w 943990"/>
                  <a:gd name="connsiteY37" fmla="*/ 1123372 h 1950201"/>
                  <a:gd name="connsiteX38" fmla="*/ 865705 w 943990"/>
                  <a:gd name="connsiteY38" fmla="*/ 998594 h 1950201"/>
                  <a:gd name="connsiteX39" fmla="*/ 939047 w 943990"/>
                  <a:gd name="connsiteY39" fmla="*/ 741419 h 1950201"/>
                  <a:gd name="connsiteX40" fmla="*/ 940000 w 943990"/>
                  <a:gd name="connsiteY40" fmla="*/ 481387 h 1950201"/>
                  <a:gd name="connsiteX41" fmla="*/ 913330 w 943990"/>
                  <a:gd name="connsiteY41" fmla="*/ 356609 h 1950201"/>
                  <a:gd name="connsiteX42" fmla="*/ 848560 w 943990"/>
                  <a:gd name="connsiteY42" fmla="*/ 255644 h 1950201"/>
                  <a:gd name="connsiteX43" fmla="*/ 656155 w 943990"/>
                  <a:gd name="connsiteY43" fmla="*/ 129914 h 1950201"/>
                  <a:gd name="connsiteX44" fmla="*/ 532330 w 943990"/>
                  <a:gd name="connsiteY44" fmla="*/ 72764 h 1950201"/>
                  <a:gd name="connsiteX45" fmla="*/ 400885 w 943990"/>
                  <a:gd name="connsiteY45" fmla="*/ 29902 h 1950201"/>
                  <a:gd name="connsiteX46" fmla="*/ 253247 w 943990"/>
                  <a:gd name="connsiteY46" fmla="*/ 2279 h 1950201"/>
                  <a:gd name="connsiteX47" fmla="*/ 98942 w 943990"/>
                  <a:gd name="connsiteY47" fmla="*/ 1327 h 1950201"/>
                  <a:gd name="connsiteX48" fmla="*/ 23695 w 943990"/>
                  <a:gd name="connsiteY48" fmla="*/ 2279 h 1950201"/>
                  <a:gd name="connsiteX49" fmla="*/ 22742 w 943990"/>
                  <a:gd name="connsiteY49" fmla="*/ 51809 h 1950201"/>
                  <a:gd name="connsiteX50" fmla="*/ 22742 w 943990"/>
                  <a:gd name="connsiteY50" fmla="*/ 51809 h 195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43990" h="1950201">
                    <a:moveTo>
                      <a:pt x="22742" y="51809"/>
                    </a:moveTo>
                    <a:cubicBezTo>
                      <a:pt x="73225" y="51809"/>
                      <a:pt x="122755" y="50857"/>
                      <a:pt x="173237" y="50857"/>
                    </a:cubicBezTo>
                    <a:cubicBezTo>
                      <a:pt x="221815" y="50857"/>
                      <a:pt x="268487" y="52762"/>
                      <a:pt x="316112" y="62287"/>
                    </a:cubicBezTo>
                    <a:cubicBezTo>
                      <a:pt x="360880" y="71812"/>
                      <a:pt x="407552" y="80384"/>
                      <a:pt x="450415" y="94672"/>
                    </a:cubicBezTo>
                    <a:cubicBezTo>
                      <a:pt x="491372" y="108007"/>
                      <a:pt x="530425" y="126104"/>
                      <a:pt x="569477" y="144202"/>
                    </a:cubicBezTo>
                    <a:cubicBezTo>
                      <a:pt x="639010" y="176587"/>
                      <a:pt x="711400" y="205162"/>
                      <a:pt x="772360" y="252787"/>
                    </a:cubicBezTo>
                    <a:cubicBezTo>
                      <a:pt x="800935" y="274694"/>
                      <a:pt x="826652" y="301364"/>
                      <a:pt x="846655" y="331844"/>
                    </a:cubicBezTo>
                    <a:cubicBezTo>
                      <a:pt x="866657" y="364229"/>
                      <a:pt x="878087" y="400424"/>
                      <a:pt x="885707" y="438524"/>
                    </a:cubicBezTo>
                    <a:cubicBezTo>
                      <a:pt x="900947" y="521392"/>
                      <a:pt x="895232" y="607117"/>
                      <a:pt x="892375" y="689984"/>
                    </a:cubicBezTo>
                    <a:cubicBezTo>
                      <a:pt x="890470" y="731894"/>
                      <a:pt x="891422" y="773804"/>
                      <a:pt x="882850" y="814762"/>
                    </a:cubicBezTo>
                    <a:cubicBezTo>
                      <a:pt x="874277" y="855719"/>
                      <a:pt x="859990" y="895724"/>
                      <a:pt x="842845" y="933824"/>
                    </a:cubicBezTo>
                    <a:cubicBezTo>
                      <a:pt x="825700" y="972877"/>
                      <a:pt x="806650" y="1010977"/>
                      <a:pt x="789505" y="1050982"/>
                    </a:cubicBezTo>
                    <a:cubicBezTo>
                      <a:pt x="779980" y="1072889"/>
                      <a:pt x="773312" y="1093844"/>
                      <a:pt x="767597" y="1116704"/>
                    </a:cubicBezTo>
                    <a:cubicBezTo>
                      <a:pt x="761882" y="1138612"/>
                      <a:pt x="755215" y="1157662"/>
                      <a:pt x="742832" y="1175759"/>
                    </a:cubicBezTo>
                    <a:cubicBezTo>
                      <a:pt x="731402" y="1193857"/>
                      <a:pt x="718067" y="1211002"/>
                      <a:pt x="707590" y="1230052"/>
                    </a:cubicBezTo>
                    <a:cubicBezTo>
                      <a:pt x="696160" y="1251007"/>
                      <a:pt x="685682" y="1271962"/>
                      <a:pt x="676157" y="1292917"/>
                    </a:cubicBezTo>
                    <a:cubicBezTo>
                      <a:pt x="656155" y="1336732"/>
                      <a:pt x="637105" y="1379594"/>
                      <a:pt x="616150" y="1422457"/>
                    </a:cubicBezTo>
                    <a:cubicBezTo>
                      <a:pt x="571382" y="1511992"/>
                      <a:pt x="525662" y="1600574"/>
                      <a:pt x="480895" y="1690109"/>
                    </a:cubicBezTo>
                    <a:cubicBezTo>
                      <a:pt x="470417" y="1710112"/>
                      <a:pt x="460892" y="1730114"/>
                      <a:pt x="447557" y="1748212"/>
                    </a:cubicBezTo>
                    <a:cubicBezTo>
                      <a:pt x="435175" y="1764404"/>
                      <a:pt x="422792" y="1780597"/>
                      <a:pt x="414220" y="1798694"/>
                    </a:cubicBezTo>
                    <a:cubicBezTo>
                      <a:pt x="401837" y="1825364"/>
                      <a:pt x="398027" y="1856797"/>
                      <a:pt x="387550" y="1881562"/>
                    </a:cubicBezTo>
                    <a:cubicBezTo>
                      <a:pt x="384692" y="1888229"/>
                      <a:pt x="381835" y="1894897"/>
                      <a:pt x="377072" y="1900612"/>
                    </a:cubicBezTo>
                    <a:cubicBezTo>
                      <a:pt x="378977" y="1897754"/>
                      <a:pt x="373262" y="1904422"/>
                      <a:pt x="372310" y="1904422"/>
                    </a:cubicBezTo>
                    <a:cubicBezTo>
                      <a:pt x="375167" y="1902517"/>
                      <a:pt x="368500" y="1906327"/>
                      <a:pt x="367547" y="1906327"/>
                    </a:cubicBezTo>
                    <a:cubicBezTo>
                      <a:pt x="378977" y="1911089"/>
                      <a:pt x="390407" y="1915852"/>
                      <a:pt x="402790" y="1920614"/>
                    </a:cubicBezTo>
                    <a:cubicBezTo>
                      <a:pt x="401837" y="1916804"/>
                      <a:pt x="400885" y="1913947"/>
                      <a:pt x="399932" y="1910137"/>
                    </a:cubicBezTo>
                    <a:cubicBezTo>
                      <a:pt x="391360" y="1880609"/>
                      <a:pt x="345640" y="1892992"/>
                      <a:pt x="354212" y="1922519"/>
                    </a:cubicBezTo>
                    <a:cubicBezTo>
                      <a:pt x="355165" y="1926329"/>
                      <a:pt x="356117" y="1929187"/>
                      <a:pt x="357070" y="1932997"/>
                    </a:cubicBezTo>
                    <a:cubicBezTo>
                      <a:pt x="361832" y="1949189"/>
                      <a:pt x="378025" y="1953952"/>
                      <a:pt x="392312" y="1947284"/>
                    </a:cubicBezTo>
                    <a:cubicBezTo>
                      <a:pt x="422792" y="1933949"/>
                      <a:pt x="434222" y="1895849"/>
                      <a:pt x="442795" y="1866322"/>
                    </a:cubicBezTo>
                    <a:cubicBezTo>
                      <a:pt x="446605" y="1852034"/>
                      <a:pt x="449462" y="1837747"/>
                      <a:pt x="455177" y="1824412"/>
                    </a:cubicBezTo>
                    <a:cubicBezTo>
                      <a:pt x="461845" y="1807267"/>
                      <a:pt x="474227" y="1791074"/>
                      <a:pt x="485657" y="1775834"/>
                    </a:cubicBezTo>
                    <a:cubicBezTo>
                      <a:pt x="514232" y="1737734"/>
                      <a:pt x="533282" y="1692967"/>
                      <a:pt x="554237" y="1650104"/>
                    </a:cubicBezTo>
                    <a:cubicBezTo>
                      <a:pt x="577097" y="1604384"/>
                      <a:pt x="600910" y="1558664"/>
                      <a:pt x="623770" y="1513897"/>
                    </a:cubicBezTo>
                    <a:cubicBezTo>
                      <a:pt x="646630" y="1468177"/>
                      <a:pt x="670442" y="1423409"/>
                      <a:pt x="691397" y="1376737"/>
                    </a:cubicBezTo>
                    <a:cubicBezTo>
                      <a:pt x="711400" y="1332922"/>
                      <a:pt x="730450" y="1287202"/>
                      <a:pt x="754262" y="1245292"/>
                    </a:cubicBezTo>
                    <a:cubicBezTo>
                      <a:pt x="764740" y="1226242"/>
                      <a:pt x="779027" y="1209097"/>
                      <a:pt x="790457" y="1190047"/>
                    </a:cubicBezTo>
                    <a:cubicBezTo>
                      <a:pt x="802840" y="1169092"/>
                      <a:pt x="809507" y="1147184"/>
                      <a:pt x="815222" y="1123372"/>
                    </a:cubicBezTo>
                    <a:cubicBezTo>
                      <a:pt x="825700" y="1079557"/>
                      <a:pt x="846655" y="1039552"/>
                      <a:pt x="865705" y="998594"/>
                    </a:cubicBezTo>
                    <a:cubicBezTo>
                      <a:pt x="903805" y="916679"/>
                      <a:pt x="937142" y="832859"/>
                      <a:pt x="939047" y="741419"/>
                    </a:cubicBezTo>
                    <a:cubicBezTo>
                      <a:pt x="940952" y="654742"/>
                      <a:pt x="948572" y="568064"/>
                      <a:pt x="940000" y="481387"/>
                    </a:cubicBezTo>
                    <a:cubicBezTo>
                      <a:pt x="936190" y="438524"/>
                      <a:pt x="928570" y="396614"/>
                      <a:pt x="913330" y="356609"/>
                    </a:cubicBezTo>
                    <a:cubicBezTo>
                      <a:pt x="899042" y="318509"/>
                      <a:pt x="877135" y="285172"/>
                      <a:pt x="848560" y="255644"/>
                    </a:cubicBezTo>
                    <a:cubicBezTo>
                      <a:pt x="795220" y="199447"/>
                      <a:pt x="725687" y="161347"/>
                      <a:pt x="656155" y="129914"/>
                    </a:cubicBezTo>
                    <a:cubicBezTo>
                      <a:pt x="614245" y="111817"/>
                      <a:pt x="574240" y="90862"/>
                      <a:pt x="532330" y="72764"/>
                    </a:cubicBezTo>
                    <a:cubicBezTo>
                      <a:pt x="489467" y="54667"/>
                      <a:pt x="446605" y="40379"/>
                      <a:pt x="400885" y="29902"/>
                    </a:cubicBezTo>
                    <a:cubicBezTo>
                      <a:pt x="352307" y="19424"/>
                      <a:pt x="303730" y="6089"/>
                      <a:pt x="253247" y="2279"/>
                    </a:cubicBezTo>
                    <a:cubicBezTo>
                      <a:pt x="201812" y="-1531"/>
                      <a:pt x="150377" y="374"/>
                      <a:pt x="98942" y="1327"/>
                    </a:cubicBezTo>
                    <a:cubicBezTo>
                      <a:pt x="74177" y="1327"/>
                      <a:pt x="48460" y="2279"/>
                      <a:pt x="23695" y="2279"/>
                    </a:cubicBezTo>
                    <a:cubicBezTo>
                      <a:pt x="-7738" y="4184"/>
                      <a:pt x="-7738" y="51809"/>
                      <a:pt x="22742" y="51809"/>
                    </a:cubicBezTo>
                    <a:lnTo>
                      <a:pt x="22742" y="5180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5" name="Freeform: Shape 74">
                <a:extLst>
                  <a:ext uri="{FF2B5EF4-FFF2-40B4-BE49-F238E27FC236}">
                    <a16:creationId xmlns:a16="http://schemas.microsoft.com/office/drawing/2014/main" id="{52C596FB-2D7C-4735-954C-A2C1893C23AA}"/>
                  </a:ext>
                </a:extLst>
              </p:cNvPr>
              <p:cNvSpPr/>
              <p:nvPr/>
            </p:nvSpPr>
            <p:spPr>
              <a:xfrm>
                <a:off x="6334125" y="2165322"/>
                <a:ext cx="1746677" cy="4282150"/>
              </a:xfrm>
              <a:custGeom>
                <a:avLst/>
                <a:gdLst>
                  <a:gd name="connsiteX0" fmla="*/ 1445895 w 1746677"/>
                  <a:gd name="connsiteY0" fmla="*/ 44478 h 4282150"/>
                  <a:gd name="connsiteX1" fmla="*/ 1531620 w 1746677"/>
                  <a:gd name="connsiteY1" fmla="*/ 89245 h 4282150"/>
                  <a:gd name="connsiteX2" fmla="*/ 1617345 w 1746677"/>
                  <a:gd name="connsiteY2" fmla="*/ 132108 h 4282150"/>
                  <a:gd name="connsiteX3" fmla="*/ 1697355 w 1746677"/>
                  <a:gd name="connsiteY3" fmla="*/ 301653 h 4282150"/>
                  <a:gd name="connsiteX4" fmla="*/ 1691640 w 1746677"/>
                  <a:gd name="connsiteY4" fmla="*/ 411190 h 4282150"/>
                  <a:gd name="connsiteX5" fmla="*/ 1687830 w 1746677"/>
                  <a:gd name="connsiteY5" fmla="*/ 519775 h 4282150"/>
                  <a:gd name="connsiteX6" fmla="*/ 1637348 w 1746677"/>
                  <a:gd name="connsiteY6" fmla="*/ 739803 h 4282150"/>
                  <a:gd name="connsiteX7" fmla="*/ 1501140 w 1746677"/>
                  <a:gd name="connsiteY7" fmla="*/ 1201765 h 4282150"/>
                  <a:gd name="connsiteX8" fmla="*/ 1411605 w 1746677"/>
                  <a:gd name="connsiteY8" fmla="*/ 1422746 h 4282150"/>
                  <a:gd name="connsiteX9" fmla="*/ 1323023 w 1746677"/>
                  <a:gd name="connsiteY9" fmla="*/ 1641821 h 4282150"/>
                  <a:gd name="connsiteX10" fmla="*/ 1222057 w 1746677"/>
                  <a:gd name="connsiteY10" fmla="*/ 1846608 h 4282150"/>
                  <a:gd name="connsiteX11" fmla="*/ 1125855 w 1746677"/>
                  <a:gd name="connsiteY11" fmla="*/ 2066635 h 4282150"/>
                  <a:gd name="connsiteX12" fmla="*/ 1021080 w 1746677"/>
                  <a:gd name="connsiteY12" fmla="*/ 2282853 h 4282150"/>
                  <a:gd name="connsiteX13" fmla="*/ 899160 w 1746677"/>
                  <a:gd name="connsiteY13" fmla="*/ 2484783 h 4282150"/>
                  <a:gd name="connsiteX14" fmla="*/ 778193 w 1746677"/>
                  <a:gd name="connsiteY14" fmla="*/ 2686713 h 4282150"/>
                  <a:gd name="connsiteX15" fmla="*/ 664845 w 1746677"/>
                  <a:gd name="connsiteY15" fmla="*/ 2903883 h 4282150"/>
                  <a:gd name="connsiteX16" fmla="*/ 440055 w 1746677"/>
                  <a:gd name="connsiteY16" fmla="*/ 3334413 h 4282150"/>
                  <a:gd name="connsiteX17" fmla="*/ 332422 w 1746677"/>
                  <a:gd name="connsiteY17" fmla="*/ 3551583 h 4282150"/>
                  <a:gd name="connsiteX18" fmla="*/ 211455 w 1746677"/>
                  <a:gd name="connsiteY18" fmla="*/ 3759228 h 4282150"/>
                  <a:gd name="connsiteX19" fmla="*/ 158115 w 1746677"/>
                  <a:gd name="connsiteY19" fmla="*/ 3861146 h 4282150"/>
                  <a:gd name="connsiteX20" fmla="*/ 101917 w 1746677"/>
                  <a:gd name="connsiteY20" fmla="*/ 3962110 h 4282150"/>
                  <a:gd name="connsiteX21" fmla="*/ 57150 w 1746677"/>
                  <a:gd name="connsiteY21" fmla="*/ 4064028 h 4282150"/>
                  <a:gd name="connsiteX22" fmla="*/ 11430 w 1746677"/>
                  <a:gd name="connsiteY22" fmla="*/ 4160230 h 4282150"/>
                  <a:gd name="connsiteX23" fmla="*/ 0 w 1746677"/>
                  <a:gd name="connsiteY23" fmla="*/ 4259291 h 4282150"/>
                  <a:gd name="connsiteX24" fmla="*/ 47625 w 1746677"/>
                  <a:gd name="connsiteY24" fmla="*/ 4259291 h 4282150"/>
                  <a:gd name="connsiteX25" fmla="*/ 47625 w 1746677"/>
                  <a:gd name="connsiteY25" fmla="*/ 4247860 h 4282150"/>
                  <a:gd name="connsiteX26" fmla="*/ 0 w 1746677"/>
                  <a:gd name="connsiteY26" fmla="*/ 4247860 h 4282150"/>
                  <a:gd name="connsiteX27" fmla="*/ 0 w 1746677"/>
                  <a:gd name="connsiteY27" fmla="*/ 4259291 h 4282150"/>
                  <a:gd name="connsiteX28" fmla="*/ 47625 w 1746677"/>
                  <a:gd name="connsiteY28" fmla="*/ 4259291 h 4282150"/>
                  <a:gd name="connsiteX29" fmla="*/ 61913 w 1746677"/>
                  <a:gd name="connsiteY29" fmla="*/ 4161183 h 4282150"/>
                  <a:gd name="connsiteX30" fmla="*/ 111442 w 1746677"/>
                  <a:gd name="connsiteY30" fmla="*/ 4058313 h 4282150"/>
                  <a:gd name="connsiteX31" fmla="*/ 158115 w 1746677"/>
                  <a:gd name="connsiteY31" fmla="*/ 3957348 h 4282150"/>
                  <a:gd name="connsiteX32" fmla="*/ 217170 w 1746677"/>
                  <a:gd name="connsiteY32" fmla="*/ 3851621 h 4282150"/>
                  <a:gd name="connsiteX33" fmla="*/ 335280 w 1746677"/>
                  <a:gd name="connsiteY33" fmla="*/ 3643023 h 4282150"/>
                  <a:gd name="connsiteX34" fmla="*/ 449580 w 1746677"/>
                  <a:gd name="connsiteY34" fmla="*/ 3425853 h 4282150"/>
                  <a:gd name="connsiteX35" fmla="*/ 557213 w 1746677"/>
                  <a:gd name="connsiteY35" fmla="*/ 3203921 h 4282150"/>
                  <a:gd name="connsiteX36" fmla="*/ 676275 w 1746677"/>
                  <a:gd name="connsiteY36" fmla="*/ 2983893 h 4282150"/>
                  <a:gd name="connsiteX37" fmla="*/ 911543 w 1746677"/>
                  <a:gd name="connsiteY37" fmla="*/ 2557173 h 4282150"/>
                  <a:gd name="connsiteX38" fmla="*/ 1038225 w 1746677"/>
                  <a:gd name="connsiteY38" fmla="*/ 2353338 h 4282150"/>
                  <a:gd name="connsiteX39" fmla="*/ 1148715 w 1746677"/>
                  <a:gd name="connsiteY39" fmla="*/ 2136168 h 4282150"/>
                  <a:gd name="connsiteX40" fmla="*/ 1246823 w 1746677"/>
                  <a:gd name="connsiteY40" fmla="*/ 1912330 h 4282150"/>
                  <a:gd name="connsiteX41" fmla="*/ 1350645 w 1746677"/>
                  <a:gd name="connsiteY41" fmla="*/ 1698971 h 4282150"/>
                  <a:gd name="connsiteX42" fmla="*/ 1440180 w 1746677"/>
                  <a:gd name="connsiteY42" fmla="*/ 1484658 h 4282150"/>
                  <a:gd name="connsiteX43" fmla="*/ 1531620 w 1746677"/>
                  <a:gd name="connsiteY43" fmla="*/ 1260821 h 4282150"/>
                  <a:gd name="connsiteX44" fmla="*/ 1675448 w 1746677"/>
                  <a:gd name="connsiteY44" fmla="*/ 787428 h 4282150"/>
                  <a:gd name="connsiteX45" fmla="*/ 1731645 w 1746677"/>
                  <a:gd name="connsiteY45" fmla="*/ 565496 h 4282150"/>
                  <a:gd name="connsiteX46" fmla="*/ 1744980 w 1746677"/>
                  <a:gd name="connsiteY46" fmla="*/ 348325 h 4282150"/>
                  <a:gd name="connsiteX47" fmla="*/ 1707832 w 1746677"/>
                  <a:gd name="connsiteY47" fmla="*/ 147348 h 4282150"/>
                  <a:gd name="connsiteX48" fmla="*/ 1546860 w 1746677"/>
                  <a:gd name="connsiteY48" fmla="*/ 42573 h 4282150"/>
                  <a:gd name="connsiteX49" fmla="*/ 1460182 w 1746677"/>
                  <a:gd name="connsiteY49" fmla="*/ 663 h 4282150"/>
                  <a:gd name="connsiteX50" fmla="*/ 1445895 w 1746677"/>
                  <a:gd name="connsiteY50" fmla="*/ 44478 h 4282150"/>
                  <a:gd name="connsiteX51" fmla="*/ 1445895 w 1746677"/>
                  <a:gd name="connsiteY51" fmla="*/ 44478 h 428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46677" h="4282150">
                    <a:moveTo>
                      <a:pt x="1445895" y="44478"/>
                    </a:moveTo>
                    <a:cubicBezTo>
                      <a:pt x="1479232" y="49240"/>
                      <a:pt x="1504950" y="71148"/>
                      <a:pt x="1531620" y="89245"/>
                    </a:cubicBezTo>
                    <a:cubicBezTo>
                      <a:pt x="1558290" y="107343"/>
                      <a:pt x="1587818" y="117820"/>
                      <a:pt x="1617345" y="132108"/>
                    </a:cubicBezTo>
                    <a:cubicBezTo>
                      <a:pt x="1684973" y="165445"/>
                      <a:pt x="1698307" y="232120"/>
                      <a:pt x="1697355" y="301653"/>
                    </a:cubicBezTo>
                    <a:cubicBezTo>
                      <a:pt x="1697355" y="337848"/>
                      <a:pt x="1693545" y="374043"/>
                      <a:pt x="1691640" y="411190"/>
                    </a:cubicBezTo>
                    <a:cubicBezTo>
                      <a:pt x="1689735" y="447385"/>
                      <a:pt x="1690688" y="483580"/>
                      <a:pt x="1687830" y="519775"/>
                    </a:cubicBezTo>
                    <a:cubicBezTo>
                      <a:pt x="1681163" y="595023"/>
                      <a:pt x="1658303" y="667413"/>
                      <a:pt x="1637348" y="739803"/>
                    </a:cubicBezTo>
                    <a:cubicBezTo>
                      <a:pt x="1592580" y="894108"/>
                      <a:pt x="1558290" y="1051271"/>
                      <a:pt x="1501140" y="1201765"/>
                    </a:cubicBezTo>
                    <a:cubicBezTo>
                      <a:pt x="1473518" y="1276060"/>
                      <a:pt x="1442085" y="1348450"/>
                      <a:pt x="1411605" y="1422746"/>
                    </a:cubicBezTo>
                    <a:cubicBezTo>
                      <a:pt x="1382078" y="1496088"/>
                      <a:pt x="1356360" y="1570383"/>
                      <a:pt x="1323023" y="1641821"/>
                    </a:cubicBezTo>
                    <a:cubicBezTo>
                      <a:pt x="1290638" y="1710400"/>
                      <a:pt x="1253490" y="1777075"/>
                      <a:pt x="1222057" y="1846608"/>
                    </a:cubicBezTo>
                    <a:cubicBezTo>
                      <a:pt x="1188720" y="1918998"/>
                      <a:pt x="1158240" y="1993293"/>
                      <a:pt x="1125855" y="2066635"/>
                    </a:cubicBezTo>
                    <a:cubicBezTo>
                      <a:pt x="1093470" y="2139978"/>
                      <a:pt x="1059180" y="2212368"/>
                      <a:pt x="1021080" y="2282853"/>
                    </a:cubicBezTo>
                    <a:cubicBezTo>
                      <a:pt x="982980" y="2351433"/>
                      <a:pt x="941070" y="2418108"/>
                      <a:pt x="899160" y="2484783"/>
                    </a:cubicBezTo>
                    <a:cubicBezTo>
                      <a:pt x="857250" y="2551458"/>
                      <a:pt x="815340" y="2618133"/>
                      <a:pt x="778193" y="2686713"/>
                    </a:cubicBezTo>
                    <a:cubicBezTo>
                      <a:pt x="740093" y="2758150"/>
                      <a:pt x="703897" y="2831493"/>
                      <a:pt x="664845" y="2903883"/>
                    </a:cubicBezTo>
                    <a:cubicBezTo>
                      <a:pt x="586740" y="3046758"/>
                      <a:pt x="509588" y="3187728"/>
                      <a:pt x="440055" y="3334413"/>
                    </a:cubicBezTo>
                    <a:cubicBezTo>
                      <a:pt x="405765" y="3407755"/>
                      <a:pt x="371475" y="3481098"/>
                      <a:pt x="332422" y="3551583"/>
                    </a:cubicBezTo>
                    <a:cubicBezTo>
                      <a:pt x="293370" y="3621115"/>
                      <a:pt x="249555" y="3688743"/>
                      <a:pt x="211455" y="3759228"/>
                    </a:cubicBezTo>
                    <a:cubicBezTo>
                      <a:pt x="193358" y="3792565"/>
                      <a:pt x="176213" y="3826855"/>
                      <a:pt x="158115" y="3861146"/>
                    </a:cubicBezTo>
                    <a:cubicBezTo>
                      <a:pt x="140017" y="3895435"/>
                      <a:pt x="119063" y="3926868"/>
                      <a:pt x="101917" y="3962110"/>
                    </a:cubicBezTo>
                    <a:cubicBezTo>
                      <a:pt x="85725" y="3995448"/>
                      <a:pt x="72390" y="4029738"/>
                      <a:pt x="57150" y="4064028"/>
                    </a:cubicBezTo>
                    <a:cubicBezTo>
                      <a:pt x="41910" y="4096413"/>
                      <a:pt x="21908" y="4125940"/>
                      <a:pt x="11430" y="4160230"/>
                    </a:cubicBezTo>
                    <a:cubicBezTo>
                      <a:pt x="1905" y="4191663"/>
                      <a:pt x="0" y="4225953"/>
                      <a:pt x="0" y="4259291"/>
                    </a:cubicBezTo>
                    <a:cubicBezTo>
                      <a:pt x="16192" y="4259291"/>
                      <a:pt x="31433" y="4259291"/>
                      <a:pt x="47625" y="4259291"/>
                    </a:cubicBezTo>
                    <a:cubicBezTo>
                      <a:pt x="47625" y="4255480"/>
                      <a:pt x="47625" y="4251671"/>
                      <a:pt x="47625" y="4247860"/>
                    </a:cubicBezTo>
                    <a:cubicBezTo>
                      <a:pt x="47625" y="4217380"/>
                      <a:pt x="0" y="4217380"/>
                      <a:pt x="0" y="4247860"/>
                    </a:cubicBezTo>
                    <a:cubicBezTo>
                      <a:pt x="0" y="4251671"/>
                      <a:pt x="0" y="4255480"/>
                      <a:pt x="0" y="4259291"/>
                    </a:cubicBezTo>
                    <a:cubicBezTo>
                      <a:pt x="0" y="4289771"/>
                      <a:pt x="47625" y="4289771"/>
                      <a:pt x="47625" y="4259291"/>
                    </a:cubicBezTo>
                    <a:cubicBezTo>
                      <a:pt x="47625" y="4225953"/>
                      <a:pt x="49530" y="4192615"/>
                      <a:pt x="61913" y="4161183"/>
                    </a:cubicBezTo>
                    <a:cubicBezTo>
                      <a:pt x="75247" y="4125940"/>
                      <a:pt x="96203" y="4092603"/>
                      <a:pt x="111442" y="4058313"/>
                    </a:cubicBezTo>
                    <a:cubicBezTo>
                      <a:pt x="125730" y="4024023"/>
                      <a:pt x="140017" y="3989733"/>
                      <a:pt x="158115" y="3957348"/>
                    </a:cubicBezTo>
                    <a:cubicBezTo>
                      <a:pt x="178117" y="3922105"/>
                      <a:pt x="199072" y="3886863"/>
                      <a:pt x="217170" y="3851621"/>
                    </a:cubicBezTo>
                    <a:cubicBezTo>
                      <a:pt x="254318" y="3780183"/>
                      <a:pt x="294322" y="3712555"/>
                      <a:pt x="335280" y="3643023"/>
                    </a:cubicBezTo>
                    <a:cubicBezTo>
                      <a:pt x="377190" y="3572538"/>
                      <a:pt x="414338" y="3500148"/>
                      <a:pt x="449580" y="3425853"/>
                    </a:cubicBezTo>
                    <a:cubicBezTo>
                      <a:pt x="484822" y="3351558"/>
                      <a:pt x="520065" y="3277263"/>
                      <a:pt x="557213" y="3203921"/>
                    </a:cubicBezTo>
                    <a:cubicBezTo>
                      <a:pt x="594360" y="3129626"/>
                      <a:pt x="635318" y="3057235"/>
                      <a:pt x="676275" y="2983893"/>
                    </a:cubicBezTo>
                    <a:cubicBezTo>
                      <a:pt x="754380" y="2841971"/>
                      <a:pt x="824865" y="2695285"/>
                      <a:pt x="911543" y="2557173"/>
                    </a:cubicBezTo>
                    <a:cubicBezTo>
                      <a:pt x="954405" y="2489546"/>
                      <a:pt x="997268" y="2421918"/>
                      <a:pt x="1038225" y="2353338"/>
                    </a:cubicBezTo>
                    <a:cubicBezTo>
                      <a:pt x="1079182" y="2282853"/>
                      <a:pt x="1115378" y="2210463"/>
                      <a:pt x="1148715" y="2136168"/>
                    </a:cubicBezTo>
                    <a:cubicBezTo>
                      <a:pt x="1183005" y="2061873"/>
                      <a:pt x="1214438" y="1986625"/>
                      <a:pt x="1246823" y="1912330"/>
                    </a:cubicBezTo>
                    <a:cubicBezTo>
                      <a:pt x="1278255" y="1839940"/>
                      <a:pt x="1315403" y="1769455"/>
                      <a:pt x="1350645" y="1698971"/>
                    </a:cubicBezTo>
                    <a:cubicBezTo>
                      <a:pt x="1384935" y="1629438"/>
                      <a:pt x="1412557" y="1557048"/>
                      <a:pt x="1440180" y="1484658"/>
                    </a:cubicBezTo>
                    <a:cubicBezTo>
                      <a:pt x="1469707" y="1409410"/>
                      <a:pt x="1502093" y="1335115"/>
                      <a:pt x="1531620" y="1260821"/>
                    </a:cubicBezTo>
                    <a:cubicBezTo>
                      <a:pt x="1592580" y="1106515"/>
                      <a:pt x="1630680" y="947448"/>
                      <a:pt x="1675448" y="787428"/>
                    </a:cubicBezTo>
                    <a:cubicBezTo>
                      <a:pt x="1696403" y="714085"/>
                      <a:pt x="1720215" y="640743"/>
                      <a:pt x="1731645" y="565496"/>
                    </a:cubicBezTo>
                    <a:cubicBezTo>
                      <a:pt x="1742123" y="494058"/>
                      <a:pt x="1741170" y="419763"/>
                      <a:pt x="1744980" y="348325"/>
                    </a:cubicBezTo>
                    <a:cubicBezTo>
                      <a:pt x="1748790" y="279745"/>
                      <a:pt x="1749743" y="206403"/>
                      <a:pt x="1707832" y="147348"/>
                    </a:cubicBezTo>
                    <a:cubicBezTo>
                      <a:pt x="1668780" y="92103"/>
                      <a:pt x="1599248" y="80673"/>
                      <a:pt x="1546860" y="42573"/>
                    </a:cubicBezTo>
                    <a:cubicBezTo>
                      <a:pt x="1520190" y="23523"/>
                      <a:pt x="1493520" y="5425"/>
                      <a:pt x="1460182" y="663"/>
                    </a:cubicBezTo>
                    <a:cubicBezTo>
                      <a:pt x="1428750" y="-6005"/>
                      <a:pt x="1415415" y="39715"/>
                      <a:pt x="1445895" y="44478"/>
                    </a:cubicBezTo>
                    <a:lnTo>
                      <a:pt x="1445895" y="44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6" name="Freeform: Shape 75">
                <a:extLst>
                  <a:ext uri="{FF2B5EF4-FFF2-40B4-BE49-F238E27FC236}">
                    <a16:creationId xmlns:a16="http://schemas.microsoft.com/office/drawing/2014/main" id="{484EC90D-9FDC-4645-AF77-938773D62436}"/>
                  </a:ext>
                </a:extLst>
              </p:cNvPr>
              <p:cNvSpPr/>
              <p:nvPr/>
            </p:nvSpPr>
            <p:spPr>
              <a:xfrm>
                <a:off x="5580565" y="3027045"/>
                <a:ext cx="754684" cy="557642"/>
              </a:xfrm>
              <a:custGeom>
                <a:avLst/>
                <a:gdLst>
                  <a:gd name="connsiteX0" fmla="*/ 47757 w 754684"/>
                  <a:gd name="connsiteY0" fmla="*/ 65723 h 557642"/>
                  <a:gd name="connsiteX1" fmla="*/ 47757 w 754684"/>
                  <a:gd name="connsiteY1" fmla="*/ 22860 h 557642"/>
                  <a:gd name="connsiteX2" fmla="*/ 132 w 754684"/>
                  <a:gd name="connsiteY2" fmla="*/ 22860 h 557642"/>
                  <a:gd name="connsiteX3" fmla="*/ 37279 w 754684"/>
                  <a:gd name="connsiteY3" fmla="*/ 164783 h 557642"/>
                  <a:gd name="connsiteX4" fmla="*/ 90619 w 754684"/>
                  <a:gd name="connsiteY4" fmla="*/ 290512 h 557642"/>
                  <a:gd name="connsiteX5" fmla="*/ 166819 w 754684"/>
                  <a:gd name="connsiteY5" fmla="*/ 401002 h 557642"/>
                  <a:gd name="connsiteX6" fmla="*/ 283977 w 754684"/>
                  <a:gd name="connsiteY6" fmla="*/ 479108 h 557642"/>
                  <a:gd name="connsiteX7" fmla="*/ 456379 w 754684"/>
                  <a:gd name="connsiteY7" fmla="*/ 533400 h 557642"/>
                  <a:gd name="connsiteX8" fmla="*/ 624972 w 754684"/>
                  <a:gd name="connsiteY8" fmla="*/ 557212 h 557642"/>
                  <a:gd name="connsiteX9" fmla="*/ 754512 w 754684"/>
                  <a:gd name="connsiteY9" fmla="*/ 497205 h 557642"/>
                  <a:gd name="connsiteX10" fmla="*/ 730699 w 754684"/>
                  <a:gd name="connsiteY10" fmla="*/ 473392 h 557642"/>
                  <a:gd name="connsiteX11" fmla="*/ 706887 w 754684"/>
                  <a:gd name="connsiteY11" fmla="*/ 497205 h 557642"/>
                  <a:gd name="connsiteX12" fmla="*/ 706887 w 754684"/>
                  <a:gd name="connsiteY12" fmla="*/ 497205 h 557642"/>
                  <a:gd name="connsiteX13" fmla="*/ 706887 w 754684"/>
                  <a:gd name="connsiteY13" fmla="*/ 497205 h 557642"/>
                  <a:gd name="connsiteX14" fmla="*/ 706887 w 754684"/>
                  <a:gd name="connsiteY14" fmla="*/ 497205 h 557642"/>
                  <a:gd name="connsiteX15" fmla="*/ 704982 w 754684"/>
                  <a:gd name="connsiteY15" fmla="*/ 500062 h 557642"/>
                  <a:gd name="connsiteX16" fmla="*/ 703077 w 754684"/>
                  <a:gd name="connsiteY16" fmla="*/ 501015 h 557642"/>
                  <a:gd name="connsiteX17" fmla="*/ 698314 w 754684"/>
                  <a:gd name="connsiteY17" fmla="*/ 503873 h 557642"/>
                  <a:gd name="connsiteX18" fmla="*/ 697362 w 754684"/>
                  <a:gd name="connsiteY18" fmla="*/ 503873 h 557642"/>
                  <a:gd name="connsiteX19" fmla="*/ 690694 w 754684"/>
                  <a:gd name="connsiteY19" fmla="*/ 505777 h 557642"/>
                  <a:gd name="connsiteX20" fmla="*/ 677359 w 754684"/>
                  <a:gd name="connsiteY20" fmla="*/ 508635 h 557642"/>
                  <a:gd name="connsiteX21" fmla="*/ 674502 w 754684"/>
                  <a:gd name="connsiteY21" fmla="*/ 508635 h 557642"/>
                  <a:gd name="connsiteX22" fmla="*/ 664024 w 754684"/>
                  <a:gd name="connsiteY22" fmla="*/ 509587 h 557642"/>
                  <a:gd name="connsiteX23" fmla="*/ 628782 w 754684"/>
                  <a:gd name="connsiteY23" fmla="*/ 509587 h 557642"/>
                  <a:gd name="connsiteX24" fmla="*/ 478287 w 754684"/>
                  <a:gd name="connsiteY24" fmla="*/ 489585 h 557642"/>
                  <a:gd name="connsiteX25" fmla="*/ 333507 w 754684"/>
                  <a:gd name="connsiteY25" fmla="*/ 449580 h 557642"/>
                  <a:gd name="connsiteX26" fmla="*/ 223017 w 754684"/>
                  <a:gd name="connsiteY26" fmla="*/ 386715 h 557642"/>
                  <a:gd name="connsiteX27" fmla="*/ 145864 w 754684"/>
                  <a:gd name="connsiteY27" fmla="*/ 293370 h 557642"/>
                  <a:gd name="connsiteX28" fmla="*/ 89667 w 754684"/>
                  <a:gd name="connsiteY28" fmla="*/ 163830 h 557642"/>
                  <a:gd name="connsiteX29" fmla="*/ 48709 w 754684"/>
                  <a:gd name="connsiteY29" fmla="*/ 23812 h 557642"/>
                  <a:gd name="connsiteX30" fmla="*/ 1084 w 754684"/>
                  <a:gd name="connsiteY30" fmla="*/ 23812 h 557642"/>
                  <a:gd name="connsiteX31" fmla="*/ 1084 w 754684"/>
                  <a:gd name="connsiteY31" fmla="*/ 66675 h 557642"/>
                  <a:gd name="connsiteX32" fmla="*/ 47757 w 754684"/>
                  <a:gd name="connsiteY32" fmla="*/ 65723 h 557642"/>
                  <a:gd name="connsiteX33" fmla="*/ 47757 w 754684"/>
                  <a:gd name="connsiteY33" fmla="*/ 65723 h 55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54684" h="557642">
                    <a:moveTo>
                      <a:pt x="47757" y="65723"/>
                    </a:moveTo>
                    <a:cubicBezTo>
                      <a:pt x="47757" y="51435"/>
                      <a:pt x="47757" y="37148"/>
                      <a:pt x="47757" y="22860"/>
                    </a:cubicBezTo>
                    <a:cubicBezTo>
                      <a:pt x="46804" y="-7620"/>
                      <a:pt x="1084" y="-7620"/>
                      <a:pt x="132" y="22860"/>
                    </a:cubicBezTo>
                    <a:cubicBezTo>
                      <a:pt x="-1773" y="73342"/>
                      <a:pt x="17277" y="119062"/>
                      <a:pt x="37279" y="164783"/>
                    </a:cubicBezTo>
                    <a:cubicBezTo>
                      <a:pt x="56329" y="206692"/>
                      <a:pt x="71569" y="249555"/>
                      <a:pt x="90619" y="290512"/>
                    </a:cubicBezTo>
                    <a:cubicBezTo>
                      <a:pt x="109669" y="331470"/>
                      <a:pt x="133482" y="370523"/>
                      <a:pt x="166819" y="401002"/>
                    </a:cubicBezTo>
                    <a:cubicBezTo>
                      <a:pt x="201109" y="433387"/>
                      <a:pt x="242067" y="459105"/>
                      <a:pt x="283977" y="479108"/>
                    </a:cubicBezTo>
                    <a:cubicBezTo>
                      <a:pt x="339222" y="504825"/>
                      <a:pt x="396372" y="521017"/>
                      <a:pt x="456379" y="533400"/>
                    </a:cubicBezTo>
                    <a:cubicBezTo>
                      <a:pt x="511624" y="544830"/>
                      <a:pt x="568774" y="554355"/>
                      <a:pt x="624972" y="557212"/>
                    </a:cubicBezTo>
                    <a:cubicBezTo>
                      <a:pt x="671644" y="559118"/>
                      <a:pt x="746892" y="557212"/>
                      <a:pt x="754512" y="497205"/>
                    </a:cubicBezTo>
                    <a:cubicBezTo>
                      <a:pt x="756417" y="484823"/>
                      <a:pt x="742129" y="473392"/>
                      <a:pt x="730699" y="473392"/>
                    </a:cubicBezTo>
                    <a:cubicBezTo>
                      <a:pt x="716412" y="473392"/>
                      <a:pt x="708792" y="484823"/>
                      <a:pt x="706887" y="497205"/>
                    </a:cubicBezTo>
                    <a:cubicBezTo>
                      <a:pt x="707839" y="489585"/>
                      <a:pt x="706887" y="495300"/>
                      <a:pt x="706887" y="497205"/>
                    </a:cubicBezTo>
                    <a:cubicBezTo>
                      <a:pt x="705934" y="500062"/>
                      <a:pt x="709744" y="491490"/>
                      <a:pt x="706887" y="497205"/>
                    </a:cubicBezTo>
                    <a:cubicBezTo>
                      <a:pt x="704029" y="501967"/>
                      <a:pt x="708792" y="495300"/>
                      <a:pt x="706887" y="497205"/>
                    </a:cubicBezTo>
                    <a:cubicBezTo>
                      <a:pt x="705934" y="498158"/>
                      <a:pt x="701172" y="501967"/>
                      <a:pt x="704982" y="500062"/>
                    </a:cubicBezTo>
                    <a:cubicBezTo>
                      <a:pt x="707839" y="497205"/>
                      <a:pt x="704029" y="501015"/>
                      <a:pt x="703077" y="501015"/>
                    </a:cubicBezTo>
                    <a:cubicBezTo>
                      <a:pt x="701172" y="501967"/>
                      <a:pt x="700219" y="502920"/>
                      <a:pt x="698314" y="503873"/>
                    </a:cubicBezTo>
                    <a:cubicBezTo>
                      <a:pt x="695457" y="504825"/>
                      <a:pt x="702124" y="502920"/>
                      <a:pt x="697362" y="503873"/>
                    </a:cubicBezTo>
                    <a:cubicBezTo>
                      <a:pt x="695457" y="504825"/>
                      <a:pt x="692599" y="505777"/>
                      <a:pt x="690694" y="505777"/>
                    </a:cubicBezTo>
                    <a:cubicBezTo>
                      <a:pt x="685932" y="506730"/>
                      <a:pt x="682122" y="507683"/>
                      <a:pt x="677359" y="508635"/>
                    </a:cubicBezTo>
                    <a:cubicBezTo>
                      <a:pt x="670692" y="509587"/>
                      <a:pt x="678312" y="508635"/>
                      <a:pt x="674502" y="508635"/>
                    </a:cubicBezTo>
                    <a:cubicBezTo>
                      <a:pt x="670692" y="508635"/>
                      <a:pt x="667834" y="509587"/>
                      <a:pt x="664024" y="509587"/>
                    </a:cubicBezTo>
                    <a:cubicBezTo>
                      <a:pt x="652594" y="510540"/>
                      <a:pt x="640212" y="510540"/>
                      <a:pt x="628782" y="509587"/>
                    </a:cubicBezTo>
                    <a:cubicBezTo>
                      <a:pt x="576394" y="507683"/>
                      <a:pt x="530674" y="500062"/>
                      <a:pt x="478287" y="489585"/>
                    </a:cubicBezTo>
                    <a:cubicBezTo>
                      <a:pt x="428757" y="480060"/>
                      <a:pt x="380179" y="468630"/>
                      <a:pt x="333507" y="449580"/>
                    </a:cubicBezTo>
                    <a:cubicBezTo>
                      <a:pt x="294454" y="433387"/>
                      <a:pt x="256354" y="412433"/>
                      <a:pt x="223017" y="386715"/>
                    </a:cubicBezTo>
                    <a:cubicBezTo>
                      <a:pt x="190632" y="360998"/>
                      <a:pt x="165867" y="329565"/>
                      <a:pt x="145864" y="293370"/>
                    </a:cubicBezTo>
                    <a:cubicBezTo>
                      <a:pt x="123957" y="251460"/>
                      <a:pt x="108717" y="206692"/>
                      <a:pt x="89667" y="163830"/>
                    </a:cubicBezTo>
                    <a:cubicBezTo>
                      <a:pt x="69664" y="119062"/>
                      <a:pt x="46804" y="74295"/>
                      <a:pt x="48709" y="23812"/>
                    </a:cubicBezTo>
                    <a:cubicBezTo>
                      <a:pt x="32517" y="23812"/>
                      <a:pt x="17277" y="23812"/>
                      <a:pt x="1084" y="23812"/>
                    </a:cubicBezTo>
                    <a:cubicBezTo>
                      <a:pt x="1084" y="38100"/>
                      <a:pt x="1084" y="52387"/>
                      <a:pt x="1084" y="66675"/>
                    </a:cubicBezTo>
                    <a:cubicBezTo>
                      <a:pt x="132" y="96202"/>
                      <a:pt x="47757" y="96202"/>
                      <a:pt x="47757" y="65723"/>
                    </a:cubicBezTo>
                    <a:lnTo>
                      <a:pt x="47757" y="6572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7" name="Freeform: Shape 76">
                <a:extLst>
                  <a:ext uri="{FF2B5EF4-FFF2-40B4-BE49-F238E27FC236}">
                    <a16:creationId xmlns:a16="http://schemas.microsoft.com/office/drawing/2014/main" id="{2084C05A-9D96-4784-9996-306E99DFE1D7}"/>
                  </a:ext>
                </a:extLst>
              </p:cNvPr>
              <p:cNvSpPr/>
              <p:nvPr/>
            </p:nvSpPr>
            <p:spPr>
              <a:xfrm>
                <a:off x="4175874" y="3085038"/>
                <a:ext cx="806362" cy="3064469"/>
              </a:xfrm>
              <a:custGeom>
                <a:avLst/>
                <a:gdLst>
                  <a:gd name="connsiteX0" fmla="*/ 759981 w 806362"/>
                  <a:gd name="connsiteY0" fmla="*/ 17254 h 3064469"/>
                  <a:gd name="connsiteX1" fmla="*/ 682828 w 806362"/>
                  <a:gd name="connsiteY1" fmla="*/ 315386 h 3064469"/>
                  <a:gd name="connsiteX2" fmla="*/ 590436 w 806362"/>
                  <a:gd name="connsiteY2" fmla="*/ 608756 h 3064469"/>
                  <a:gd name="connsiteX3" fmla="*/ 427558 w 806362"/>
                  <a:gd name="connsiteY3" fmla="*/ 1211689 h 3064469"/>
                  <a:gd name="connsiteX4" fmla="*/ 386601 w 806362"/>
                  <a:gd name="connsiteY4" fmla="*/ 1364089 h 3064469"/>
                  <a:gd name="connsiteX5" fmla="*/ 358026 w 806362"/>
                  <a:gd name="connsiteY5" fmla="*/ 1514584 h 3064469"/>
                  <a:gd name="connsiteX6" fmla="*/ 294208 w 806362"/>
                  <a:gd name="connsiteY6" fmla="*/ 1812716 h 3064469"/>
                  <a:gd name="connsiteX7" fmla="*/ 152286 w 806362"/>
                  <a:gd name="connsiteY7" fmla="*/ 2417554 h 3064469"/>
                  <a:gd name="connsiteX8" fmla="*/ 114186 w 806362"/>
                  <a:gd name="connsiteY8" fmla="*/ 2565192 h 3064469"/>
                  <a:gd name="connsiteX9" fmla="*/ 69418 w 806362"/>
                  <a:gd name="connsiteY9" fmla="*/ 2701399 h 3064469"/>
                  <a:gd name="connsiteX10" fmla="*/ 48463 w 806362"/>
                  <a:gd name="connsiteY10" fmla="*/ 2771884 h 3064469"/>
                  <a:gd name="connsiteX11" fmla="*/ 29413 w 806362"/>
                  <a:gd name="connsiteY11" fmla="*/ 2842369 h 3064469"/>
                  <a:gd name="connsiteX12" fmla="*/ 17983 w 806362"/>
                  <a:gd name="connsiteY12" fmla="*/ 2911901 h 3064469"/>
                  <a:gd name="connsiteX13" fmla="*/ 17983 w 806362"/>
                  <a:gd name="connsiteY13" fmla="*/ 2943334 h 3064469"/>
                  <a:gd name="connsiteX14" fmla="*/ 9411 w 806362"/>
                  <a:gd name="connsiteY14" fmla="*/ 2970004 h 3064469"/>
                  <a:gd name="connsiteX15" fmla="*/ 838 w 806362"/>
                  <a:gd name="connsiteY15" fmla="*/ 3034774 h 3064469"/>
                  <a:gd name="connsiteX16" fmla="*/ 46558 w 806362"/>
                  <a:gd name="connsiteY16" fmla="*/ 3047156 h 3064469"/>
                  <a:gd name="connsiteX17" fmla="*/ 55131 w 806362"/>
                  <a:gd name="connsiteY17" fmla="*/ 2982386 h 3064469"/>
                  <a:gd name="connsiteX18" fmla="*/ 65608 w 806362"/>
                  <a:gd name="connsiteY18" fmla="*/ 2922379 h 3064469"/>
                  <a:gd name="connsiteX19" fmla="*/ 75133 w 806362"/>
                  <a:gd name="connsiteY19" fmla="*/ 2855704 h 3064469"/>
                  <a:gd name="connsiteX20" fmla="*/ 95136 w 806362"/>
                  <a:gd name="connsiteY20" fmla="*/ 2782361 h 3064469"/>
                  <a:gd name="connsiteX21" fmla="*/ 180861 w 806362"/>
                  <a:gd name="connsiteY21" fmla="*/ 2507089 h 3064469"/>
                  <a:gd name="connsiteX22" fmla="*/ 252298 w 806362"/>
                  <a:gd name="connsiteY22" fmla="*/ 2200384 h 3064469"/>
                  <a:gd name="connsiteX23" fmla="*/ 322783 w 806362"/>
                  <a:gd name="connsiteY23" fmla="*/ 1901299 h 3064469"/>
                  <a:gd name="connsiteX24" fmla="*/ 389458 w 806362"/>
                  <a:gd name="connsiteY24" fmla="*/ 1601261 h 3064469"/>
                  <a:gd name="connsiteX25" fmla="*/ 418986 w 806362"/>
                  <a:gd name="connsiteY25" fmla="*/ 1451719 h 3064469"/>
                  <a:gd name="connsiteX26" fmla="*/ 433273 w 806362"/>
                  <a:gd name="connsiteY26" fmla="*/ 1374566 h 3064469"/>
                  <a:gd name="connsiteX27" fmla="*/ 451371 w 806362"/>
                  <a:gd name="connsiteY27" fmla="*/ 1301224 h 3064469"/>
                  <a:gd name="connsiteX28" fmla="*/ 614248 w 806362"/>
                  <a:gd name="connsiteY28" fmla="*/ 699244 h 3064469"/>
                  <a:gd name="connsiteX29" fmla="*/ 658063 w 806362"/>
                  <a:gd name="connsiteY29" fmla="*/ 543986 h 3064469"/>
                  <a:gd name="connsiteX30" fmla="*/ 706641 w 806362"/>
                  <a:gd name="connsiteY30" fmla="*/ 400159 h 3064469"/>
                  <a:gd name="connsiteX31" fmla="*/ 788556 w 806362"/>
                  <a:gd name="connsiteY31" fmla="*/ 106789 h 3064469"/>
                  <a:gd name="connsiteX32" fmla="*/ 805701 w 806362"/>
                  <a:gd name="connsiteY32" fmla="*/ 30589 h 3064469"/>
                  <a:gd name="connsiteX33" fmla="*/ 759981 w 806362"/>
                  <a:gd name="connsiteY33" fmla="*/ 17254 h 3064469"/>
                  <a:gd name="connsiteX34" fmla="*/ 759981 w 806362"/>
                  <a:gd name="connsiteY34" fmla="*/ 17254 h 306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6362" h="3064469">
                    <a:moveTo>
                      <a:pt x="759981" y="17254"/>
                    </a:moveTo>
                    <a:cubicBezTo>
                      <a:pt x="739026" y="118219"/>
                      <a:pt x="712356" y="217279"/>
                      <a:pt x="682828" y="315386"/>
                    </a:cubicBezTo>
                    <a:cubicBezTo>
                      <a:pt x="653301" y="413494"/>
                      <a:pt x="618058" y="509696"/>
                      <a:pt x="590436" y="608756"/>
                    </a:cubicBezTo>
                    <a:cubicBezTo>
                      <a:pt x="533286" y="808781"/>
                      <a:pt x="484708" y="1011664"/>
                      <a:pt x="427558" y="1211689"/>
                    </a:cubicBezTo>
                    <a:cubicBezTo>
                      <a:pt x="413271" y="1262171"/>
                      <a:pt x="396126" y="1311701"/>
                      <a:pt x="386601" y="1364089"/>
                    </a:cubicBezTo>
                    <a:cubicBezTo>
                      <a:pt x="378028" y="1414571"/>
                      <a:pt x="368503" y="1465054"/>
                      <a:pt x="358026" y="1514584"/>
                    </a:cubicBezTo>
                    <a:cubicBezTo>
                      <a:pt x="338023" y="1614596"/>
                      <a:pt x="317068" y="1713656"/>
                      <a:pt x="294208" y="1812716"/>
                    </a:cubicBezTo>
                    <a:cubicBezTo>
                      <a:pt x="248488" y="2014646"/>
                      <a:pt x="198958" y="2215624"/>
                      <a:pt x="152286" y="2417554"/>
                    </a:cubicBezTo>
                    <a:cubicBezTo>
                      <a:pt x="140856" y="2467084"/>
                      <a:pt x="129426" y="2516614"/>
                      <a:pt x="114186" y="2565192"/>
                    </a:cubicBezTo>
                    <a:cubicBezTo>
                      <a:pt x="99898" y="2610911"/>
                      <a:pt x="84658" y="2655679"/>
                      <a:pt x="69418" y="2701399"/>
                    </a:cubicBezTo>
                    <a:cubicBezTo>
                      <a:pt x="61798" y="2725211"/>
                      <a:pt x="55131" y="2748072"/>
                      <a:pt x="48463" y="2771884"/>
                    </a:cubicBezTo>
                    <a:cubicBezTo>
                      <a:pt x="41796" y="2795697"/>
                      <a:pt x="37033" y="2819509"/>
                      <a:pt x="29413" y="2842369"/>
                    </a:cubicBezTo>
                    <a:cubicBezTo>
                      <a:pt x="21793" y="2864276"/>
                      <a:pt x="18936" y="2888089"/>
                      <a:pt x="17983" y="2911901"/>
                    </a:cubicBezTo>
                    <a:cubicBezTo>
                      <a:pt x="17983" y="2922379"/>
                      <a:pt x="18936" y="2932856"/>
                      <a:pt x="17983" y="2943334"/>
                    </a:cubicBezTo>
                    <a:cubicBezTo>
                      <a:pt x="17031" y="2952859"/>
                      <a:pt x="12268" y="2961431"/>
                      <a:pt x="9411" y="2970004"/>
                    </a:cubicBezTo>
                    <a:cubicBezTo>
                      <a:pt x="1791" y="2990959"/>
                      <a:pt x="6553" y="3012867"/>
                      <a:pt x="838" y="3034774"/>
                    </a:cubicBezTo>
                    <a:cubicBezTo>
                      <a:pt x="-6782" y="3064301"/>
                      <a:pt x="39891" y="3077636"/>
                      <a:pt x="46558" y="3047156"/>
                    </a:cubicBezTo>
                    <a:cubicBezTo>
                      <a:pt x="52273" y="3025249"/>
                      <a:pt x="47511" y="3003342"/>
                      <a:pt x="55131" y="2982386"/>
                    </a:cubicBezTo>
                    <a:cubicBezTo>
                      <a:pt x="62751" y="2961431"/>
                      <a:pt x="65608" y="2944286"/>
                      <a:pt x="65608" y="2922379"/>
                    </a:cubicBezTo>
                    <a:cubicBezTo>
                      <a:pt x="65608" y="2899519"/>
                      <a:pt x="68466" y="2877611"/>
                      <a:pt x="75133" y="2855704"/>
                    </a:cubicBezTo>
                    <a:cubicBezTo>
                      <a:pt x="82753" y="2831892"/>
                      <a:pt x="88468" y="2807126"/>
                      <a:pt x="95136" y="2782361"/>
                    </a:cubicBezTo>
                    <a:cubicBezTo>
                      <a:pt x="120853" y="2689969"/>
                      <a:pt x="157048" y="2600434"/>
                      <a:pt x="180861" y="2507089"/>
                    </a:cubicBezTo>
                    <a:cubicBezTo>
                      <a:pt x="206578" y="2405172"/>
                      <a:pt x="228486" y="2302301"/>
                      <a:pt x="252298" y="2200384"/>
                    </a:cubicBezTo>
                    <a:cubicBezTo>
                      <a:pt x="276111" y="2100372"/>
                      <a:pt x="299923" y="2001311"/>
                      <a:pt x="322783" y="1901299"/>
                    </a:cubicBezTo>
                    <a:cubicBezTo>
                      <a:pt x="345643" y="1801286"/>
                      <a:pt x="368503" y="1701274"/>
                      <a:pt x="389458" y="1601261"/>
                    </a:cubicBezTo>
                    <a:cubicBezTo>
                      <a:pt x="399936" y="1551731"/>
                      <a:pt x="409461" y="1501249"/>
                      <a:pt x="418986" y="1451719"/>
                    </a:cubicBezTo>
                    <a:cubicBezTo>
                      <a:pt x="423748" y="1426001"/>
                      <a:pt x="428511" y="1400284"/>
                      <a:pt x="433273" y="1374566"/>
                    </a:cubicBezTo>
                    <a:cubicBezTo>
                      <a:pt x="438036" y="1349801"/>
                      <a:pt x="443751" y="1325036"/>
                      <a:pt x="451371" y="1301224"/>
                    </a:cubicBezTo>
                    <a:cubicBezTo>
                      <a:pt x="510426" y="1102151"/>
                      <a:pt x="559003" y="900221"/>
                      <a:pt x="614248" y="699244"/>
                    </a:cubicBezTo>
                    <a:cubicBezTo>
                      <a:pt x="628536" y="647809"/>
                      <a:pt x="641871" y="595421"/>
                      <a:pt x="658063" y="543986"/>
                    </a:cubicBezTo>
                    <a:cubicBezTo>
                      <a:pt x="673303" y="495409"/>
                      <a:pt x="690448" y="447784"/>
                      <a:pt x="706641" y="400159"/>
                    </a:cubicBezTo>
                    <a:cubicBezTo>
                      <a:pt x="737121" y="303956"/>
                      <a:pt x="765696" y="205849"/>
                      <a:pt x="788556" y="106789"/>
                    </a:cubicBezTo>
                    <a:cubicBezTo>
                      <a:pt x="794271" y="81071"/>
                      <a:pt x="799986" y="56306"/>
                      <a:pt x="805701" y="30589"/>
                    </a:cubicBezTo>
                    <a:cubicBezTo>
                      <a:pt x="812368" y="109"/>
                      <a:pt x="766648" y="-13226"/>
                      <a:pt x="759981" y="17254"/>
                    </a:cubicBezTo>
                    <a:lnTo>
                      <a:pt x="759981" y="1725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8" name="Freeform: Shape 77">
                <a:extLst>
                  <a:ext uri="{FF2B5EF4-FFF2-40B4-BE49-F238E27FC236}">
                    <a16:creationId xmlns:a16="http://schemas.microsoft.com/office/drawing/2014/main" id="{E00DCF5A-FD32-4502-8738-5142B6027707}"/>
                  </a:ext>
                </a:extLst>
              </p:cNvPr>
              <p:cNvSpPr/>
              <p:nvPr/>
            </p:nvSpPr>
            <p:spPr>
              <a:xfrm>
                <a:off x="5918775" y="2947152"/>
                <a:ext cx="94043" cy="625674"/>
              </a:xfrm>
              <a:custGeom>
                <a:avLst/>
                <a:gdLst>
                  <a:gd name="connsiteX0" fmla="*/ 60 w 94043"/>
                  <a:gd name="connsiteY0" fmla="*/ 22742 h 625674"/>
                  <a:gd name="connsiteX1" fmla="*/ 4822 w 94043"/>
                  <a:gd name="connsiteY1" fmla="*/ 259915 h 625674"/>
                  <a:gd name="connsiteX2" fmla="*/ 18157 w 94043"/>
                  <a:gd name="connsiteY2" fmla="*/ 376120 h 625674"/>
                  <a:gd name="connsiteX3" fmla="*/ 26730 w 94043"/>
                  <a:gd name="connsiteY3" fmla="*/ 430412 h 625674"/>
                  <a:gd name="connsiteX4" fmla="*/ 29587 w 94043"/>
                  <a:gd name="connsiteY4" fmla="*/ 484705 h 625674"/>
                  <a:gd name="connsiteX5" fmla="*/ 45780 w 94043"/>
                  <a:gd name="connsiteY5" fmla="*/ 601862 h 625674"/>
                  <a:gd name="connsiteX6" fmla="*/ 93405 w 94043"/>
                  <a:gd name="connsiteY6" fmla="*/ 601862 h 625674"/>
                  <a:gd name="connsiteX7" fmla="*/ 93405 w 94043"/>
                  <a:gd name="connsiteY7" fmla="*/ 591385 h 625674"/>
                  <a:gd name="connsiteX8" fmla="*/ 45780 w 94043"/>
                  <a:gd name="connsiteY8" fmla="*/ 591385 h 625674"/>
                  <a:gd name="connsiteX9" fmla="*/ 45780 w 94043"/>
                  <a:gd name="connsiteY9" fmla="*/ 601862 h 625674"/>
                  <a:gd name="connsiteX10" fmla="*/ 69592 w 94043"/>
                  <a:gd name="connsiteY10" fmla="*/ 625675 h 625674"/>
                  <a:gd name="connsiteX11" fmla="*/ 93405 w 94043"/>
                  <a:gd name="connsiteY11" fmla="*/ 601862 h 625674"/>
                  <a:gd name="connsiteX12" fmla="*/ 78165 w 94043"/>
                  <a:gd name="connsiteY12" fmla="*/ 499945 h 625674"/>
                  <a:gd name="connsiteX13" fmla="*/ 75307 w 94043"/>
                  <a:gd name="connsiteY13" fmla="*/ 445652 h 625674"/>
                  <a:gd name="connsiteX14" fmla="*/ 67687 w 94043"/>
                  <a:gd name="connsiteY14" fmla="*/ 389455 h 625674"/>
                  <a:gd name="connsiteX15" fmla="*/ 46732 w 94043"/>
                  <a:gd name="connsiteY15" fmla="*/ 158950 h 625674"/>
                  <a:gd name="connsiteX16" fmla="*/ 45780 w 94043"/>
                  <a:gd name="connsiteY16" fmla="*/ 23695 h 625674"/>
                  <a:gd name="connsiteX17" fmla="*/ 60 w 94043"/>
                  <a:gd name="connsiteY17" fmla="*/ 22742 h 625674"/>
                  <a:gd name="connsiteX18" fmla="*/ 60 w 94043"/>
                  <a:gd name="connsiteY18" fmla="*/ 22742 h 62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4043" h="625674">
                    <a:moveTo>
                      <a:pt x="60" y="22742"/>
                    </a:moveTo>
                    <a:cubicBezTo>
                      <a:pt x="60" y="101800"/>
                      <a:pt x="-893" y="180857"/>
                      <a:pt x="4822" y="259915"/>
                    </a:cubicBezTo>
                    <a:cubicBezTo>
                      <a:pt x="7680" y="298967"/>
                      <a:pt x="12442" y="338020"/>
                      <a:pt x="18157" y="376120"/>
                    </a:cubicBezTo>
                    <a:cubicBezTo>
                      <a:pt x="21015" y="394217"/>
                      <a:pt x="24825" y="412315"/>
                      <a:pt x="26730" y="430412"/>
                    </a:cubicBezTo>
                    <a:cubicBezTo>
                      <a:pt x="28635" y="448510"/>
                      <a:pt x="28635" y="466607"/>
                      <a:pt x="29587" y="484705"/>
                    </a:cubicBezTo>
                    <a:cubicBezTo>
                      <a:pt x="31492" y="523757"/>
                      <a:pt x="49590" y="561857"/>
                      <a:pt x="45780" y="601862"/>
                    </a:cubicBezTo>
                    <a:cubicBezTo>
                      <a:pt x="61972" y="601862"/>
                      <a:pt x="77212" y="601862"/>
                      <a:pt x="93405" y="601862"/>
                    </a:cubicBezTo>
                    <a:cubicBezTo>
                      <a:pt x="93405" y="598052"/>
                      <a:pt x="93405" y="595195"/>
                      <a:pt x="93405" y="591385"/>
                    </a:cubicBezTo>
                    <a:cubicBezTo>
                      <a:pt x="93405" y="560905"/>
                      <a:pt x="45780" y="560905"/>
                      <a:pt x="45780" y="591385"/>
                    </a:cubicBezTo>
                    <a:cubicBezTo>
                      <a:pt x="45780" y="595195"/>
                      <a:pt x="45780" y="598052"/>
                      <a:pt x="45780" y="601862"/>
                    </a:cubicBezTo>
                    <a:cubicBezTo>
                      <a:pt x="45780" y="615197"/>
                      <a:pt x="57210" y="625675"/>
                      <a:pt x="69592" y="625675"/>
                    </a:cubicBezTo>
                    <a:cubicBezTo>
                      <a:pt x="83880" y="625675"/>
                      <a:pt x="92452" y="614245"/>
                      <a:pt x="93405" y="601862"/>
                    </a:cubicBezTo>
                    <a:cubicBezTo>
                      <a:pt x="97215" y="566620"/>
                      <a:pt x="82927" y="534235"/>
                      <a:pt x="78165" y="499945"/>
                    </a:cubicBezTo>
                    <a:cubicBezTo>
                      <a:pt x="76260" y="481847"/>
                      <a:pt x="76260" y="463750"/>
                      <a:pt x="75307" y="445652"/>
                    </a:cubicBezTo>
                    <a:cubicBezTo>
                      <a:pt x="74355" y="426602"/>
                      <a:pt x="71497" y="407552"/>
                      <a:pt x="67687" y="389455"/>
                    </a:cubicBezTo>
                    <a:cubicBezTo>
                      <a:pt x="53400" y="313255"/>
                      <a:pt x="48637" y="236102"/>
                      <a:pt x="46732" y="158950"/>
                    </a:cubicBezTo>
                    <a:cubicBezTo>
                      <a:pt x="45780" y="114182"/>
                      <a:pt x="45780" y="68462"/>
                      <a:pt x="45780" y="23695"/>
                    </a:cubicBezTo>
                    <a:cubicBezTo>
                      <a:pt x="47685" y="-7738"/>
                      <a:pt x="60" y="-7738"/>
                      <a:pt x="60" y="22742"/>
                    </a:cubicBezTo>
                    <a:lnTo>
                      <a:pt x="60" y="227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79" name="Freeform: Shape 78">
                <a:extLst>
                  <a:ext uri="{FF2B5EF4-FFF2-40B4-BE49-F238E27FC236}">
                    <a16:creationId xmlns:a16="http://schemas.microsoft.com/office/drawing/2014/main" id="{0B0E29BF-247D-4CEC-95B6-0749FDF57430}"/>
                  </a:ext>
                </a:extLst>
              </p:cNvPr>
              <p:cNvSpPr/>
              <p:nvPr/>
            </p:nvSpPr>
            <p:spPr>
              <a:xfrm>
                <a:off x="6240731" y="2793622"/>
                <a:ext cx="125854" cy="686812"/>
              </a:xfrm>
              <a:custGeom>
                <a:avLst/>
                <a:gdLst>
                  <a:gd name="connsiteX0" fmla="*/ 48 w 125854"/>
                  <a:gd name="connsiteY0" fmla="*/ 22920 h 686812"/>
                  <a:gd name="connsiteX1" fmla="*/ 36243 w 125854"/>
                  <a:gd name="connsiteY1" fmla="*/ 278190 h 686812"/>
                  <a:gd name="connsiteX2" fmla="*/ 56246 w 125854"/>
                  <a:gd name="connsiteY2" fmla="*/ 404873 h 686812"/>
                  <a:gd name="connsiteX3" fmla="*/ 64818 w 125854"/>
                  <a:gd name="connsiteY3" fmla="*/ 465833 h 686812"/>
                  <a:gd name="connsiteX4" fmla="*/ 75296 w 125854"/>
                  <a:gd name="connsiteY4" fmla="*/ 523935 h 686812"/>
                  <a:gd name="connsiteX5" fmla="*/ 77201 w 125854"/>
                  <a:gd name="connsiteY5" fmla="*/ 588705 h 686812"/>
                  <a:gd name="connsiteX6" fmla="*/ 77201 w 125854"/>
                  <a:gd name="connsiteY6" fmla="*/ 663953 h 686812"/>
                  <a:gd name="connsiteX7" fmla="*/ 124826 w 125854"/>
                  <a:gd name="connsiteY7" fmla="*/ 663953 h 686812"/>
                  <a:gd name="connsiteX8" fmla="*/ 124826 w 125854"/>
                  <a:gd name="connsiteY8" fmla="*/ 622995 h 686812"/>
                  <a:gd name="connsiteX9" fmla="*/ 77201 w 125854"/>
                  <a:gd name="connsiteY9" fmla="*/ 622995 h 686812"/>
                  <a:gd name="connsiteX10" fmla="*/ 77201 w 125854"/>
                  <a:gd name="connsiteY10" fmla="*/ 663953 h 686812"/>
                  <a:gd name="connsiteX11" fmla="*/ 124826 w 125854"/>
                  <a:gd name="connsiteY11" fmla="*/ 663953 h 686812"/>
                  <a:gd name="connsiteX12" fmla="*/ 123873 w 125854"/>
                  <a:gd name="connsiteY12" fmla="*/ 536318 h 686812"/>
                  <a:gd name="connsiteX13" fmla="*/ 105776 w 125854"/>
                  <a:gd name="connsiteY13" fmla="*/ 417255 h 686812"/>
                  <a:gd name="connsiteX14" fmla="*/ 66723 w 125854"/>
                  <a:gd name="connsiteY14" fmla="*/ 164843 h 686812"/>
                  <a:gd name="connsiteX15" fmla="*/ 47673 w 125854"/>
                  <a:gd name="connsiteY15" fmla="*/ 23873 h 686812"/>
                  <a:gd name="connsiteX16" fmla="*/ 23861 w 125854"/>
                  <a:gd name="connsiteY16" fmla="*/ 60 h 686812"/>
                  <a:gd name="connsiteX17" fmla="*/ 48 w 125854"/>
                  <a:gd name="connsiteY17" fmla="*/ 22920 h 686812"/>
                  <a:gd name="connsiteX18" fmla="*/ 48 w 125854"/>
                  <a:gd name="connsiteY18" fmla="*/ 22920 h 686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854" h="686812">
                    <a:moveTo>
                      <a:pt x="48" y="22920"/>
                    </a:moveTo>
                    <a:cubicBezTo>
                      <a:pt x="8621" y="108645"/>
                      <a:pt x="22908" y="193418"/>
                      <a:pt x="36243" y="278190"/>
                    </a:cubicBezTo>
                    <a:cubicBezTo>
                      <a:pt x="42911" y="320100"/>
                      <a:pt x="49578" y="362010"/>
                      <a:pt x="56246" y="404873"/>
                    </a:cubicBezTo>
                    <a:cubicBezTo>
                      <a:pt x="59103" y="424875"/>
                      <a:pt x="61008" y="445830"/>
                      <a:pt x="64818" y="465833"/>
                    </a:cubicBezTo>
                    <a:cubicBezTo>
                      <a:pt x="67676" y="484883"/>
                      <a:pt x="72438" y="504885"/>
                      <a:pt x="75296" y="523935"/>
                    </a:cubicBezTo>
                    <a:cubicBezTo>
                      <a:pt x="78153" y="545843"/>
                      <a:pt x="77201" y="567750"/>
                      <a:pt x="77201" y="588705"/>
                    </a:cubicBezTo>
                    <a:cubicBezTo>
                      <a:pt x="77201" y="613470"/>
                      <a:pt x="77201" y="639188"/>
                      <a:pt x="77201" y="663953"/>
                    </a:cubicBezTo>
                    <a:cubicBezTo>
                      <a:pt x="77201" y="694433"/>
                      <a:pt x="124826" y="694433"/>
                      <a:pt x="124826" y="663953"/>
                    </a:cubicBezTo>
                    <a:cubicBezTo>
                      <a:pt x="124826" y="650618"/>
                      <a:pt x="124826" y="636330"/>
                      <a:pt x="124826" y="622995"/>
                    </a:cubicBezTo>
                    <a:cubicBezTo>
                      <a:pt x="124826" y="592515"/>
                      <a:pt x="77201" y="592515"/>
                      <a:pt x="77201" y="622995"/>
                    </a:cubicBezTo>
                    <a:cubicBezTo>
                      <a:pt x="77201" y="636330"/>
                      <a:pt x="77201" y="650618"/>
                      <a:pt x="77201" y="663953"/>
                    </a:cubicBezTo>
                    <a:cubicBezTo>
                      <a:pt x="93393" y="663953"/>
                      <a:pt x="108633" y="663953"/>
                      <a:pt x="124826" y="663953"/>
                    </a:cubicBezTo>
                    <a:cubicBezTo>
                      <a:pt x="124826" y="622043"/>
                      <a:pt x="127683" y="578228"/>
                      <a:pt x="123873" y="536318"/>
                    </a:cubicBezTo>
                    <a:cubicBezTo>
                      <a:pt x="120063" y="496313"/>
                      <a:pt x="111491" y="457260"/>
                      <a:pt x="105776" y="417255"/>
                    </a:cubicBezTo>
                    <a:cubicBezTo>
                      <a:pt x="94346" y="332483"/>
                      <a:pt x="79106" y="248663"/>
                      <a:pt x="66723" y="164843"/>
                    </a:cubicBezTo>
                    <a:cubicBezTo>
                      <a:pt x="59103" y="118170"/>
                      <a:pt x="53388" y="70545"/>
                      <a:pt x="47673" y="23873"/>
                    </a:cubicBezTo>
                    <a:cubicBezTo>
                      <a:pt x="46721" y="11490"/>
                      <a:pt x="38148" y="60"/>
                      <a:pt x="23861" y="60"/>
                    </a:cubicBezTo>
                    <a:cubicBezTo>
                      <a:pt x="12431" y="-892"/>
                      <a:pt x="-904" y="9585"/>
                      <a:pt x="48" y="22920"/>
                    </a:cubicBezTo>
                    <a:lnTo>
                      <a:pt x="48"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0" name="Freeform: Shape 79">
                <a:extLst>
                  <a:ext uri="{FF2B5EF4-FFF2-40B4-BE49-F238E27FC236}">
                    <a16:creationId xmlns:a16="http://schemas.microsoft.com/office/drawing/2014/main" id="{D1CFF0FD-5F6B-476C-BA70-C3323BD8C875}"/>
                  </a:ext>
                </a:extLst>
              </p:cNvPr>
              <p:cNvSpPr/>
              <p:nvPr/>
            </p:nvSpPr>
            <p:spPr>
              <a:xfrm>
                <a:off x="5577138" y="530082"/>
                <a:ext cx="357903" cy="488905"/>
              </a:xfrm>
              <a:custGeom>
                <a:avLst/>
                <a:gdLst>
                  <a:gd name="connsiteX0" fmla="*/ 357890 w 357903"/>
                  <a:gd name="connsiteY0" fmla="*/ 350027 h 488905"/>
                  <a:gd name="connsiteX1" fmla="*/ 343602 w 357903"/>
                  <a:gd name="connsiteY1" fmla="*/ 257635 h 488905"/>
                  <a:gd name="connsiteX2" fmla="*/ 295024 w 357903"/>
                  <a:gd name="connsiteY2" fmla="*/ 163337 h 488905"/>
                  <a:gd name="connsiteX3" fmla="*/ 258829 w 357903"/>
                  <a:gd name="connsiteY3" fmla="*/ 68087 h 488905"/>
                  <a:gd name="connsiteX4" fmla="*/ 191202 w 357903"/>
                  <a:gd name="connsiteY4" fmla="*/ 2365 h 488905"/>
                  <a:gd name="connsiteX5" fmla="*/ 100714 w 357903"/>
                  <a:gd name="connsiteY5" fmla="*/ 1412 h 488905"/>
                  <a:gd name="connsiteX6" fmla="*/ 24514 w 357903"/>
                  <a:gd name="connsiteY6" fmla="*/ 14747 h 488905"/>
                  <a:gd name="connsiteX7" fmla="*/ 1654 w 357903"/>
                  <a:gd name="connsiteY7" fmla="*/ 109045 h 488905"/>
                  <a:gd name="connsiteX8" fmla="*/ 24514 w 357903"/>
                  <a:gd name="connsiteY8" fmla="*/ 217630 h 488905"/>
                  <a:gd name="connsiteX9" fmla="*/ 37849 w 357903"/>
                  <a:gd name="connsiteY9" fmla="*/ 351932 h 488905"/>
                  <a:gd name="connsiteX10" fmla="*/ 49279 w 357903"/>
                  <a:gd name="connsiteY10" fmla="*/ 408130 h 488905"/>
                  <a:gd name="connsiteX11" fmla="*/ 53089 w 357903"/>
                  <a:gd name="connsiteY11" fmla="*/ 471947 h 488905"/>
                  <a:gd name="connsiteX12" fmla="*/ 93094 w 357903"/>
                  <a:gd name="connsiteY12" fmla="*/ 482425 h 488905"/>
                  <a:gd name="connsiteX13" fmla="*/ 112144 w 357903"/>
                  <a:gd name="connsiteY13" fmla="*/ 439562 h 488905"/>
                  <a:gd name="connsiteX14" fmla="*/ 64519 w 357903"/>
                  <a:gd name="connsiteY14" fmla="*/ 439562 h 488905"/>
                  <a:gd name="connsiteX15" fmla="*/ 59757 w 357903"/>
                  <a:gd name="connsiteY15" fmla="*/ 449087 h 488905"/>
                  <a:gd name="connsiteX16" fmla="*/ 99762 w 357903"/>
                  <a:gd name="connsiteY16" fmla="*/ 459565 h 488905"/>
                  <a:gd name="connsiteX17" fmla="*/ 97857 w 357903"/>
                  <a:gd name="connsiteY17" fmla="*/ 411940 h 488905"/>
                  <a:gd name="connsiteX18" fmla="*/ 89284 w 357903"/>
                  <a:gd name="connsiteY18" fmla="*/ 361457 h 488905"/>
                  <a:gd name="connsiteX19" fmla="*/ 76902 w 357903"/>
                  <a:gd name="connsiteY19" fmla="*/ 259540 h 488905"/>
                  <a:gd name="connsiteX20" fmla="*/ 61662 w 357903"/>
                  <a:gd name="connsiteY20" fmla="*/ 154765 h 488905"/>
                  <a:gd name="connsiteX21" fmla="*/ 50232 w 357903"/>
                  <a:gd name="connsiteY21" fmla="*/ 64277 h 488905"/>
                  <a:gd name="connsiteX22" fmla="*/ 55947 w 357903"/>
                  <a:gd name="connsiteY22" fmla="*/ 49037 h 488905"/>
                  <a:gd name="connsiteX23" fmla="*/ 55947 w 357903"/>
                  <a:gd name="connsiteY23" fmla="*/ 49037 h 488905"/>
                  <a:gd name="connsiteX24" fmla="*/ 58804 w 357903"/>
                  <a:gd name="connsiteY24" fmla="*/ 47132 h 488905"/>
                  <a:gd name="connsiteX25" fmla="*/ 67377 w 357903"/>
                  <a:gd name="connsiteY25" fmla="*/ 45227 h 488905"/>
                  <a:gd name="connsiteX26" fmla="*/ 86427 w 357903"/>
                  <a:gd name="connsiteY26" fmla="*/ 45227 h 488905"/>
                  <a:gd name="connsiteX27" fmla="*/ 118812 w 357903"/>
                  <a:gd name="connsiteY27" fmla="*/ 47132 h 488905"/>
                  <a:gd name="connsiteX28" fmla="*/ 162627 w 357903"/>
                  <a:gd name="connsiteY28" fmla="*/ 45227 h 488905"/>
                  <a:gd name="connsiteX29" fmla="*/ 193107 w 357903"/>
                  <a:gd name="connsiteY29" fmla="*/ 49990 h 488905"/>
                  <a:gd name="connsiteX30" fmla="*/ 214062 w 357903"/>
                  <a:gd name="connsiteY30" fmla="*/ 79517 h 488905"/>
                  <a:gd name="connsiteX31" fmla="*/ 244542 w 357903"/>
                  <a:gd name="connsiteY31" fmla="*/ 161432 h 488905"/>
                  <a:gd name="connsiteX32" fmla="*/ 268354 w 357903"/>
                  <a:gd name="connsiteY32" fmla="*/ 212867 h 488905"/>
                  <a:gd name="connsiteX33" fmla="*/ 295024 w 357903"/>
                  <a:gd name="connsiteY33" fmla="*/ 259540 h 488905"/>
                  <a:gd name="connsiteX34" fmla="*/ 311217 w 357903"/>
                  <a:gd name="connsiteY34" fmla="*/ 346217 h 488905"/>
                  <a:gd name="connsiteX35" fmla="*/ 357890 w 357903"/>
                  <a:gd name="connsiteY35" fmla="*/ 350027 h 488905"/>
                  <a:gd name="connsiteX36" fmla="*/ 357890 w 357903"/>
                  <a:gd name="connsiteY36" fmla="*/ 350027 h 488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903" h="488905">
                    <a:moveTo>
                      <a:pt x="357890" y="350027"/>
                    </a:moveTo>
                    <a:cubicBezTo>
                      <a:pt x="356937" y="318595"/>
                      <a:pt x="355032" y="287162"/>
                      <a:pt x="343602" y="257635"/>
                    </a:cubicBezTo>
                    <a:cubicBezTo>
                      <a:pt x="330267" y="225250"/>
                      <a:pt x="309312" y="195722"/>
                      <a:pt x="295024" y="163337"/>
                    </a:cubicBezTo>
                    <a:cubicBezTo>
                      <a:pt x="280737" y="131905"/>
                      <a:pt x="271212" y="99520"/>
                      <a:pt x="258829" y="68087"/>
                    </a:cubicBezTo>
                    <a:cubicBezTo>
                      <a:pt x="245494" y="37607"/>
                      <a:pt x="226444" y="9032"/>
                      <a:pt x="191202" y="2365"/>
                    </a:cubicBezTo>
                    <a:cubicBezTo>
                      <a:pt x="161674" y="-2398"/>
                      <a:pt x="131194" y="3317"/>
                      <a:pt x="100714" y="1412"/>
                    </a:cubicBezTo>
                    <a:cubicBezTo>
                      <a:pt x="74044" y="-493"/>
                      <a:pt x="46422" y="-3350"/>
                      <a:pt x="24514" y="14747"/>
                    </a:cubicBezTo>
                    <a:cubicBezTo>
                      <a:pt x="-1203" y="36655"/>
                      <a:pt x="-2156" y="78565"/>
                      <a:pt x="1654" y="109045"/>
                    </a:cubicBezTo>
                    <a:cubicBezTo>
                      <a:pt x="6417" y="146192"/>
                      <a:pt x="19752" y="181435"/>
                      <a:pt x="24514" y="217630"/>
                    </a:cubicBezTo>
                    <a:cubicBezTo>
                      <a:pt x="30229" y="262397"/>
                      <a:pt x="30229" y="308117"/>
                      <a:pt x="37849" y="351932"/>
                    </a:cubicBezTo>
                    <a:cubicBezTo>
                      <a:pt x="40707" y="370982"/>
                      <a:pt x="48327" y="389080"/>
                      <a:pt x="49279" y="408130"/>
                    </a:cubicBezTo>
                    <a:cubicBezTo>
                      <a:pt x="51184" y="430037"/>
                      <a:pt x="45469" y="450992"/>
                      <a:pt x="53089" y="471947"/>
                    </a:cubicBezTo>
                    <a:cubicBezTo>
                      <a:pt x="59757" y="490045"/>
                      <a:pt x="78807" y="493855"/>
                      <a:pt x="93094" y="482425"/>
                    </a:cubicBezTo>
                    <a:cubicBezTo>
                      <a:pt x="106429" y="471947"/>
                      <a:pt x="112144" y="455755"/>
                      <a:pt x="112144" y="439562"/>
                    </a:cubicBezTo>
                    <a:cubicBezTo>
                      <a:pt x="111192" y="409082"/>
                      <a:pt x="63567" y="409082"/>
                      <a:pt x="64519" y="439562"/>
                    </a:cubicBezTo>
                    <a:cubicBezTo>
                      <a:pt x="64519" y="445277"/>
                      <a:pt x="64519" y="445277"/>
                      <a:pt x="59757" y="449087"/>
                    </a:cubicBezTo>
                    <a:cubicBezTo>
                      <a:pt x="73092" y="452897"/>
                      <a:pt x="86427" y="455755"/>
                      <a:pt x="99762" y="459565"/>
                    </a:cubicBezTo>
                    <a:cubicBezTo>
                      <a:pt x="94047" y="444325"/>
                      <a:pt x="97857" y="428132"/>
                      <a:pt x="97857" y="411940"/>
                    </a:cubicBezTo>
                    <a:cubicBezTo>
                      <a:pt x="96904" y="394795"/>
                      <a:pt x="93094" y="377650"/>
                      <a:pt x="89284" y="361457"/>
                    </a:cubicBezTo>
                    <a:cubicBezTo>
                      <a:pt x="80712" y="328120"/>
                      <a:pt x="78807" y="293830"/>
                      <a:pt x="76902" y="259540"/>
                    </a:cubicBezTo>
                    <a:cubicBezTo>
                      <a:pt x="74044" y="224297"/>
                      <a:pt x="70234" y="189055"/>
                      <a:pt x="61662" y="154765"/>
                    </a:cubicBezTo>
                    <a:cubicBezTo>
                      <a:pt x="54042" y="126190"/>
                      <a:pt x="44517" y="93805"/>
                      <a:pt x="50232" y="64277"/>
                    </a:cubicBezTo>
                    <a:cubicBezTo>
                      <a:pt x="51184" y="58562"/>
                      <a:pt x="53089" y="53800"/>
                      <a:pt x="55947" y="49037"/>
                    </a:cubicBezTo>
                    <a:cubicBezTo>
                      <a:pt x="54042" y="51895"/>
                      <a:pt x="59757" y="47132"/>
                      <a:pt x="55947" y="49037"/>
                    </a:cubicBezTo>
                    <a:cubicBezTo>
                      <a:pt x="55947" y="49037"/>
                      <a:pt x="62614" y="46180"/>
                      <a:pt x="58804" y="47132"/>
                    </a:cubicBezTo>
                    <a:cubicBezTo>
                      <a:pt x="63567" y="45227"/>
                      <a:pt x="65472" y="45227"/>
                      <a:pt x="67377" y="45227"/>
                    </a:cubicBezTo>
                    <a:cubicBezTo>
                      <a:pt x="74044" y="45227"/>
                      <a:pt x="80712" y="45227"/>
                      <a:pt x="86427" y="45227"/>
                    </a:cubicBezTo>
                    <a:cubicBezTo>
                      <a:pt x="96904" y="46180"/>
                      <a:pt x="108334" y="47132"/>
                      <a:pt x="118812" y="47132"/>
                    </a:cubicBezTo>
                    <a:cubicBezTo>
                      <a:pt x="133099" y="47132"/>
                      <a:pt x="148340" y="45227"/>
                      <a:pt x="162627" y="45227"/>
                    </a:cubicBezTo>
                    <a:cubicBezTo>
                      <a:pt x="173104" y="45227"/>
                      <a:pt x="183582" y="45227"/>
                      <a:pt x="193107" y="49990"/>
                    </a:cubicBezTo>
                    <a:cubicBezTo>
                      <a:pt x="203584" y="55705"/>
                      <a:pt x="209299" y="69040"/>
                      <a:pt x="214062" y="79517"/>
                    </a:cubicBezTo>
                    <a:cubicBezTo>
                      <a:pt x="226444" y="106187"/>
                      <a:pt x="234065" y="134762"/>
                      <a:pt x="244542" y="161432"/>
                    </a:cubicBezTo>
                    <a:cubicBezTo>
                      <a:pt x="252162" y="178577"/>
                      <a:pt x="259782" y="195722"/>
                      <a:pt x="268354" y="212867"/>
                    </a:cubicBezTo>
                    <a:cubicBezTo>
                      <a:pt x="276927" y="229060"/>
                      <a:pt x="286452" y="243347"/>
                      <a:pt x="295024" y="259540"/>
                    </a:cubicBezTo>
                    <a:cubicBezTo>
                      <a:pt x="308359" y="287162"/>
                      <a:pt x="310265" y="316690"/>
                      <a:pt x="311217" y="346217"/>
                    </a:cubicBezTo>
                    <a:cubicBezTo>
                      <a:pt x="311217" y="380507"/>
                      <a:pt x="358842" y="380507"/>
                      <a:pt x="357890" y="350027"/>
                    </a:cubicBezTo>
                    <a:lnTo>
                      <a:pt x="357890" y="35002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1" name="Freeform: Shape 80">
                <a:extLst>
                  <a:ext uri="{FF2B5EF4-FFF2-40B4-BE49-F238E27FC236}">
                    <a16:creationId xmlns:a16="http://schemas.microsoft.com/office/drawing/2014/main" id="{94090F14-F7BC-4C3B-87A3-5FEE441B9353}"/>
                  </a:ext>
                </a:extLst>
              </p:cNvPr>
              <p:cNvSpPr/>
              <p:nvPr/>
            </p:nvSpPr>
            <p:spPr>
              <a:xfrm>
                <a:off x="5585829" y="264761"/>
                <a:ext cx="174918" cy="311500"/>
              </a:xfrm>
              <a:custGeom>
                <a:avLst/>
                <a:gdLst>
                  <a:gd name="connsiteX0" fmla="*/ 13918 w 174918"/>
                  <a:gd name="connsiteY0" fmla="*/ 32418 h 311500"/>
                  <a:gd name="connsiteX1" fmla="*/ 131075 w 174918"/>
                  <a:gd name="connsiteY1" fmla="*/ 300071 h 311500"/>
                  <a:gd name="connsiteX2" fmla="*/ 172033 w 174918"/>
                  <a:gd name="connsiteY2" fmla="*/ 276258 h 311500"/>
                  <a:gd name="connsiteX3" fmla="*/ 134886 w 174918"/>
                  <a:gd name="connsiteY3" fmla="*/ 150528 h 311500"/>
                  <a:gd name="connsiteX4" fmla="*/ 73925 w 174918"/>
                  <a:gd name="connsiteY4" fmla="*/ 32418 h 311500"/>
                  <a:gd name="connsiteX5" fmla="*/ 32968 w 174918"/>
                  <a:gd name="connsiteY5" fmla="*/ 56231 h 311500"/>
                  <a:gd name="connsiteX6" fmla="*/ 87261 w 174918"/>
                  <a:gd name="connsiteY6" fmla="*/ 158148 h 311500"/>
                  <a:gd name="connsiteX7" fmla="*/ 114883 w 174918"/>
                  <a:gd name="connsiteY7" fmla="*/ 248636 h 311500"/>
                  <a:gd name="connsiteX8" fmla="*/ 159650 w 174918"/>
                  <a:gd name="connsiteY8" fmla="*/ 236253 h 311500"/>
                  <a:gd name="connsiteX9" fmla="*/ 114883 w 174918"/>
                  <a:gd name="connsiteY9" fmla="*/ 135288 h 311500"/>
                  <a:gd name="connsiteX10" fmla="*/ 88213 w 174918"/>
                  <a:gd name="connsiteY10" fmla="*/ 94331 h 311500"/>
                  <a:gd name="connsiteX11" fmla="*/ 69163 w 174918"/>
                  <a:gd name="connsiteY11" fmla="*/ 55278 h 311500"/>
                  <a:gd name="connsiteX12" fmla="*/ 24395 w 174918"/>
                  <a:gd name="connsiteY12" fmla="*/ 42896 h 311500"/>
                  <a:gd name="connsiteX13" fmla="*/ 9155 w 174918"/>
                  <a:gd name="connsiteY13" fmla="*/ 288641 h 311500"/>
                  <a:gd name="connsiteX14" fmla="*/ 56780 w 174918"/>
                  <a:gd name="connsiteY14" fmla="*/ 288641 h 311500"/>
                  <a:gd name="connsiteX15" fmla="*/ 56780 w 174918"/>
                  <a:gd name="connsiteY15" fmla="*/ 29561 h 311500"/>
                  <a:gd name="connsiteX16" fmla="*/ 9155 w 174918"/>
                  <a:gd name="connsiteY16" fmla="*/ 29561 h 311500"/>
                  <a:gd name="connsiteX17" fmla="*/ 9155 w 174918"/>
                  <a:gd name="connsiteY17" fmla="*/ 288641 h 311500"/>
                  <a:gd name="connsiteX18" fmla="*/ 56780 w 174918"/>
                  <a:gd name="connsiteY18" fmla="*/ 288641 h 311500"/>
                  <a:gd name="connsiteX19" fmla="*/ 48208 w 174918"/>
                  <a:gd name="connsiteY19" fmla="*/ 172436 h 311500"/>
                  <a:gd name="connsiteX20" fmla="*/ 65353 w 174918"/>
                  <a:gd name="connsiteY20" fmla="*/ 66708 h 311500"/>
                  <a:gd name="connsiteX21" fmla="*/ 20586 w 174918"/>
                  <a:gd name="connsiteY21" fmla="*/ 54326 h 311500"/>
                  <a:gd name="connsiteX22" fmla="*/ 39636 w 174918"/>
                  <a:gd name="connsiteY22" fmla="*/ 107666 h 311500"/>
                  <a:gd name="connsiteX23" fmla="*/ 70115 w 174918"/>
                  <a:gd name="connsiteY23" fmla="*/ 152433 h 311500"/>
                  <a:gd name="connsiteX24" fmla="*/ 89165 w 174918"/>
                  <a:gd name="connsiteY24" fmla="*/ 203868 h 311500"/>
                  <a:gd name="connsiteX25" fmla="*/ 117740 w 174918"/>
                  <a:gd name="connsiteY25" fmla="*/ 259113 h 311500"/>
                  <a:gd name="connsiteX26" fmla="*/ 162508 w 174918"/>
                  <a:gd name="connsiteY26" fmla="*/ 246731 h 311500"/>
                  <a:gd name="connsiteX27" fmla="*/ 131075 w 174918"/>
                  <a:gd name="connsiteY27" fmla="*/ 138146 h 311500"/>
                  <a:gd name="connsiteX28" fmla="*/ 73925 w 174918"/>
                  <a:gd name="connsiteY28" fmla="*/ 29561 h 311500"/>
                  <a:gd name="connsiteX29" fmla="*/ 32968 w 174918"/>
                  <a:gd name="connsiteY29" fmla="*/ 53373 h 311500"/>
                  <a:gd name="connsiteX30" fmla="*/ 91070 w 174918"/>
                  <a:gd name="connsiteY30" fmla="*/ 167673 h 311500"/>
                  <a:gd name="connsiteX31" fmla="*/ 130123 w 174918"/>
                  <a:gd name="connsiteY31" fmla="*/ 297213 h 311500"/>
                  <a:gd name="connsiteX32" fmla="*/ 171080 w 174918"/>
                  <a:gd name="connsiteY32" fmla="*/ 273401 h 311500"/>
                  <a:gd name="connsiteX33" fmla="*/ 58686 w 174918"/>
                  <a:gd name="connsiteY33" fmla="*/ 17178 h 311500"/>
                  <a:gd name="connsiteX34" fmla="*/ 29158 w 174918"/>
                  <a:gd name="connsiteY34" fmla="*/ 986 h 311500"/>
                  <a:gd name="connsiteX35" fmla="*/ 13918 w 174918"/>
                  <a:gd name="connsiteY35" fmla="*/ 32418 h 311500"/>
                  <a:gd name="connsiteX36" fmla="*/ 13918 w 174918"/>
                  <a:gd name="connsiteY36" fmla="*/ 32418 h 3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74918" h="311500">
                    <a:moveTo>
                      <a:pt x="13918" y="32418"/>
                    </a:moveTo>
                    <a:cubicBezTo>
                      <a:pt x="50113" y="122906"/>
                      <a:pt x="72020" y="221013"/>
                      <a:pt x="131075" y="300071"/>
                    </a:cubicBezTo>
                    <a:cubicBezTo>
                      <a:pt x="149173" y="324836"/>
                      <a:pt x="185368" y="303881"/>
                      <a:pt x="172033" y="276258"/>
                    </a:cubicBezTo>
                    <a:cubicBezTo>
                      <a:pt x="153936" y="236253"/>
                      <a:pt x="150125" y="191486"/>
                      <a:pt x="134886" y="150528"/>
                    </a:cubicBezTo>
                    <a:cubicBezTo>
                      <a:pt x="119645" y="108618"/>
                      <a:pt x="93928" y="72423"/>
                      <a:pt x="73925" y="32418"/>
                    </a:cubicBezTo>
                    <a:cubicBezTo>
                      <a:pt x="60590" y="40038"/>
                      <a:pt x="46303" y="48611"/>
                      <a:pt x="32968" y="56231"/>
                    </a:cubicBezTo>
                    <a:cubicBezTo>
                      <a:pt x="52018" y="89568"/>
                      <a:pt x="70115" y="122906"/>
                      <a:pt x="87261" y="158148"/>
                    </a:cubicBezTo>
                    <a:cubicBezTo>
                      <a:pt x="101548" y="186723"/>
                      <a:pt x="117740" y="216251"/>
                      <a:pt x="114883" y="248636"/>
                    </a:cubicBezTo>
                    <a:cubicBezTo>
                      <a:pt x="130123" y="244826"/>
                      <a:pt x="144411" y="241016"/>
                      <a:pt x="159650" y="236253"/>
                    </a:cubicBezTo>
                    <a:cubicBezTo>
                      <a:pt x="136790" y="206726"/>
                      <a:pt x="130123" y="168626"/>
                      <a:pt x="114883" y="135288"/>
                    </a:cubicBezTo>
                    <a:cubicBezTo>
                      <a:pt x="108215" y="120048"/>
                      <a:pt x="97738" y="107666"/>
                      <a:pt x="88213" y="94331"/>
                    </a:cubicBezTo>
                    <a:cubicBezTo>
                      <a:pt x="80593" y="82901"/>
                      <a:pt x="70115" y="69566"/>
                      <a:pt x="69163" y="55278"/>
                    </a:cubicBezTo>
                    <a:cubicBezTo>
                      <a:pt x="67258" y="32418"/>
                      <a:pt x="37730" y="21941"/>
                      <a:pt x="24395" y="42896"/>
                    </a:cubicBezTo>
                    <a:cubicBezTo>
                      <a:pt x="-19420" y="117191"/>
                      <a:pt x="9155" y="208631"/>
                      <a:pt x="9155" y="288641"/>
                    </a:cubicBezTo>
                    <a:cubicBezTo>
                      <a:pt x="9155" y="319121"/>
                      <a:pt x="56780" y="319121"/>
                      <a:pt x="56780" y="288641"/>
                    </a:cubicBezTo>
                    <a:cubicBezTo>
                      <a:pt x="56780" y="201963"/>
                      <a:pt x="56780" y="116238"/>
                      <a:pt x="56780" y="29561"/>
                    </a:cubicBezTo>
                    <a:cubicBezTo>
                      <a:pt x="56780" y="-919"/>
                      <a:pt x="9155" y="-919"/>
                      <a:pt x="9155" y="29561"/>
                    </a:cubicBezTo>
                    <a:cubicBezTo>
                      <a:pt x="9155" y="116238"/>
                      <a:pt x="9155" y="201963"/>
                      <a:pt x="9155" y="288641"/>
                    </a:cubicBezTo>
                    <a:cubicBezTo>
                      <a:pt x="25348" y="288641"/>
                      <a:pt x="40588" y="288641"/>
                      <a:pt x="56780" y="288641"/>
                    </a:cubicBezTo>
                    <a:cubicBezTo>
                      <a:pt x="56780" y="249588"/>
                      <a:pt x="50113" y="211488"/>
                      <a:pt x="48208" y="172436"/>
                    </a:cubicBezTo>
                    <a:cubicBezTo>
                      <a:pt x="46303" y="136241"/>
                      <a:pt x="46303" y="98141"/>
                      <a:pt x="65353" y="66708"/>
                    </a:cubicBezTo>
                    <a:cubicBezTo>
                      <a:pt x="50113" y="62898"/>
                      <a:pt x="35825" y="59088"/>
                      <a:pt x="20586" y="54326"/>
                    </a:cubicBezTo>
                    <a:cubicBezTo>
                      <a:pt x="22490" y="73376"/>
                      <a:pt x="29158" y="90521"/>
                      <a:pt x="39636" y="107666"/>
                    </a:cubicBezTo>
                    <a:cubicBezTo>
                      <a:pt x="49161" y="122906"/>
                      <a:pt x="61543" y="137193"/>
                      <a:pt x="70115" y="152433"/>
                    </a:cubicBezTo>
                    <a:cubicBezTo>
                      <a:pt x="78688" y="168626"/>
                      <a:pt x="83450" y="186723"/>
                      <a:pt x="89165" y="203868"/>
                    </a:cubicBezTo>
                    <a:cubicBezTo>
                      <a:pt x="96786" y="223871"/>
                      <a:pt x="104405" y="242921"/>
                      <a:pt x="117740" y="259113"/>
                    </a:cubicBezTo>
                    <a:cubicBezTo>
                      <a:pt x="132028" y="278163"/>
                      <a:pt x="159650" y="271496"/>
                      <a:pt x="162508" y="246731"/>
                    </a:cubicBezTo>
                    <a:cubicBezTo>
                      <a:pt x="166318" y="208631"/>
                      <a:pt x="148220" y="171483"/>
                      <a:pt x="131075" y="138146"/>
                    </a:cubicBezTo>
                    <a:cubicBezTo>
                      <a:pt x="112978" y="100998"/>
                      <a:pt x="92975" y="65756"/>
                      <a:pt x="73925" y="29561"/>
                    </a:cubicBezTo>
                    <a:cubicBezTo>
                      <a:pt x="58686" y="2891"/>
                      <a:pt x="19633" y="26703"/>
                      <a:pt x="32968" y="53373"/>
                    </a:cubicBezTo>
                    <a:cubicBezTo>
                      <a:pt x="52018" y="91473"/>
                      <a:pt x="77736" y="126716"/>
                      <a:pt x="91070" y="167673"/>
                    </a:cubicBezTo>
                    <a:cubicBezTo>
                      <a:pt x="105358" y="210536"/>
                      <a:pt x="111073" y="255303"/>
                      <a:pt x="130123" y="297213"/>
                    </a:cubicBezTo>
                    <a:cubicBezTo>
                      <a:pt x="143458" y="289593"/>
                      <a:pt x="157745" y="281021"/>
                      <a:pt x="171080" y="273401"/>
                    </a:cubicBezTo>
                    <a:cubicBezTo>
                      <a:pt x="113930" y="197201"/>
                      <a:pt x="92975" y="103856"/>
                      <a:pt x="58686" y="17178"/>
                    </a:cubicBezTo>
                    <a:cubicBezTo>
                      <a:pt x="53923" y="4796"/>
                      <a:pt x="42493" y="-2824"/>
                      <a:pt x="29158" y="986"/>
                    </a:cubicBezTo>
                    <a:cubicBezTo>
                      <a:pt x="18680" y="5748"/>
                      <a:pt x="9155" y="20036"/>
                      <a:pt x="13918" y="32418"/>
                    </a:cubicBezTo>
                    <a:lnTo>
                      <a:pt x="13918" y="324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2" name="Freeform: Shape 81">
                <a:extLst>
                  <a:ext uri="{FF2B5EF4-FFF2-40B4-BE49-F238E27FC236}">
                    <a16:creationId xmlns:a16="http://schemas.microsoft.com/office/drawing/2014/main" id="{0B110F68-FA9E-4C2D-9375-22E40CEE6901}"/>
                  </a:ext>
                </a:extLst>
              </p:cNvPr>
              <p:cNvSpPr/>
              <p:nvPr/>
            </p:nvSpPr>
            <p:spPr>
              <a:xfrm>
                <a:off x="5594500" y="269319"/>
                <a:ext cx="94954" cy="294705"/>
              </a:xfrm>
              <a:custGeom>
                <a:avLst/>
                <a:gdLst>
                  <a:gd name="connsiteX0" fmla="*/ 47157 w 94954"/>
                  <a:gd name="connsiteY0" fmla="*/ 207883 h 294705"/>
                  <a:gd name="connsiteX1" fmla="*/ 46204 w 94954"/>
                  <a:gd name="connsiteY1" fmla="*/ 237410 h 294705"/>
                  <a:gd name="connsiteX2" fmla="*/ 44299 w 94954"/>
                  <a:gd name="connsiteY2" fmla="*/ 247888 h 294705"/>
                  <a:gd name="connsiteX3" fmla="*/ 45252 w 94954"/>
                  <a:gd name="connsiteY3" fmla="*/ 246935 h 294705"/>
                  <a:gd name="connsiteX4" fmla="*/ 45252 w 94954"/>
                  <a:gd name="connsiteY4" fmla="*/ 247888 h 294705"/>
                  <a:gd name="connsiteX5" fmla="*/ 45252 w 94954"/>
                  <a:gd name="connsiteY5" fmla="*/ 248840 h 294705"/>
                  <a:gd name="connsiteX6" fmla="*/ 57634 w 94954"/>
                  <a:gd name="connsiteY6" fmla="*/ 248840 h 294705"/>
                  <a:gd name="connsiteX7" fmla="*/ 59540 w 94954"/>
                  <a:gd name="connsiteY7" fmla="*/ 248840 h 294705"/>
                  <a:gd name="connsiteX8" fmla="*/ 58587 w 94954"/>
                  <a:gd name="connsiteY8" fmla="*/ 246935 h 294705"/>
                  <a:gd name="connsiteX9" fmla="*/ 57634 w 94954"/>
                  <a:gd name="connsiteY9" fmla="*/ 244078 h 294705"/>
                  <a:gd name="connsiteX10" fmla="*/ 56682 w 94954"/>
                  <a:gd name="connsiteY10" fmla="*/ 211693 h 294705"/>
                  <a:gd name="connsiteX11" fmla="*/ 64302 w 94954"/>
                  <a:gd name="connsiteY11" fmla="*/ 146923 h 294705"/>
                  <a:gd name="connsiteX12" fmla="*/ 44299 w 94954"/>
                  <a:gd name="connsiteY12" fmla="*/ 11668 h 294705"/>
                  <a:gd name="connsiteX13" fmla="*/ 3342 w 94954"/>
                  <a:gd name="connsiteY13" fmla="*/ 35480 h 294705"/>
                  <a:gd name="connsiteX14" fmla="*/ 9057 w 94954"/>
                  <a:gd name="connsiteY14" fmla="*/ 241220 h 294705"/>
                  <a:gd name="connsiteX15" fmla="*/ 26202 w 94954"/>
                  <a:gd name="connsiteY15" fmla="*/ 284083 h 294705"/>
                  <a:gd name="connsiteX16" fmla="*/ 76684 w 94954"/>
                  <a:gd name="connsiteY16" fmla="*/ 283130 h 294705"/>
                  <a:gd name="connsiteX17" fmla="*/ 94782 w 94954"/>
                  <a:gd name="connsiteY17" fmla="*/ 207883 h 294705"/>
                  <a:gd name="connsiteX18" fmla="*/ 70970 w 94954"/>
                  <a:gd name="connsiteY18" fmla="*/ 184070 h 294705"/>
                  <a:gd name="connsiteX19" fmla="*/ 47157 w 94954"/>
                  <a:gd name="connsiteY19" fmla="*/ 207883 h 294705"/>
                  <a:gd name="connsiteX20" fmla="*/ 47157 w 94954"/>
                  <a:gd name="connsiteY20" fmla="*/ 207883 h 29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954" h="294705">
                    <a:moveTo>
                      <a:pt x="47157" y="207883"/>
                    </a:moveTo>
                    <a:cubicBezTo>
                      <a:pt x="46204" y="217408"/>
                      <a:pt x="46204" y="227885"/>
                      <a:pt x="46204" y="237410"/>
                    </a:cubicBezTo>
                    <a:cubicBezTo>
                      <a:pt x="46204" y="241220"/>
                      <a:pt x="45252" y="242173"/>
                      <a:pt x="44299" y="247888"/>
                    </a:cubicBezTo>
                    <a:cubicBezTo>
                      <a:pt x="44299" y="247888"/>
                      <a:pt x="44299" y="246935"/>
                      <a:pt x="45252" y="246935"/>
                    </a:cubicBezTo>
                    <a:cubicBezTo>
                      <a:pt x="43347" y="249793"/>
                      <a:pt x="43347" y="249793"/>
                      <a:pt x="45252" y="247888"/>
                    </a:cubicBezTo>
                    <a:cubicBezTo>
                      <a:pt x="46204" y="248840"/>
                      <a:pt x="41442" y="249793"/>
                      <a:pt x="45252" y="248840"/>
                    </a:cubicBezTo>
                    <a:cubicBezTo>
                      <a:pt x="49062" y="248840"/>
                      <a:pt x="53824" y="248840"/>
                      <a:pt x="57634" y="248840"/>
                    </a:cubicBezTo>
                    <a:cubicBezTo>
                      <a:pt x="61445" y="249793"/>
                      <a:pt x="60492" y="253603"/>
                      <a:pt x="59540" y="248840"/>
                    </a:cubicBezTo>
                    <a:cubicBezTo>
                      <a:pt x="59540" y="248840"/>
                      <a:pt x="57634" y="245030"/>
                      <a:pt x="58587" y="246935"/>
                    </a:cubicBezTo>
                    <a:cubicBezTo>
                      <a:pt x="55729" y="240268"/>
                      <a:pt x="58587" y="249793"/>
                      <a:pt x="57634" y="244078"/>
                    </a:cubicBezTo>
                    <a:cubicBezTo>
                      <a:pt x="56682" y="233600"/>
                      <a:pt x="56682" y="223123"/>
                      <a:pt x="56682" y="211693"/>
                    </a:cubicBezTo>
                    <a:cubicBezTo>
                      <a:pt x="57634" y="189785"/>
                      <a:pt x="61445" y="168830"/>
                      <a:pt x="64302" y="146923"/>
                    </a:cubicBezTo>
                    <a:cubicBezTo>
                      <a:pt x="70970" y="99298"/>
                      <a:pt x="68112" y="54530"/>
                      <a:pt x="44299" y="11668"/>
                    </a:cubicBezTo>
                    <a:cubicBezTo>
                      <a:pt x="29059" y="-15002"/>
                      <a:pt x="-11898" y="8810"/>
                      <a:pt x="3342" y="35480"/>
                    </a:cubicBezTo>
                    <a:cubicBezTo>
                      <a:pt x="39537" y="100250"/>
                      <a:pt x="4295" y="172640"/>
                      <a:pt x="9057" y="241220"/>
                    </a:cubicBezTo>
                    <a:cubicBezTo>
                      <a:pt x="10009" y="256460"/>
                      <a:pt x="14772" y="272653"/>
                      <a:pt x="26202" y="284083"/>
                    </a:cubicBezTo>
                    <a:cubicBezTo>
                      <a:pt x="40490" y="299323"/>
                      <a:pt x="62397" y="297418"/>
                      <a:pt x="76684" y="283130"/>
                    </a:cubicBezTo>
                    <a:cubicBezTo>
                      <a:pt x="97640" y="263128"/>
                      <a:pt x="91924" y="234553"/>
                      <a:pt x="94782" y="207883"/>
                    </a:cubicBezTo>
                    <a:cubicBezTo>
                      <a:pt x="96687" y="195500"/>
                      <a:pt x="82399" y="184070"/>
                      <a:pt x="70970" y="184070"/>
                    </a:cubicBezTo>
                    <a:cubicBezTo>
                      <a:pt x="56682" y="184070"/>
                      <a:pt x="49062" y="195500"/>
                      <a:pt x="47157" y="207883"/>
                    </a:cubicBezTo>
                    <a:lnTo>
                      <a:pt x="47157" y="20788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3" name="Freeform: Shape 82">
                <a:extLst>
                  <a:ext uri="{FF2B5EF4-FFF2-40B4-BE49-F238E27FC236}">
                    <a16:creationId xmlns:a16="http://schemas.microsoft.com/office/drawing/2014/main" id="{14905E21-2375-4635-8D05-3B2E1A82F6D5}"/>
                  </a:ext>
                </a:extLst>
              </p:cNvPr>
              <p:cNvSpPr/>
              <p:nvPr/>
            </p:nvSpPr>
            <p:spPr>
              <a:xfrm>
                <a:off x="5105247" y="1406791"/>
                <a:ext cx="463589" cy="758081"/>
              </a:xfrm>
              <a:custGeom>
                <a:avLst/>
                <a:gdLst>
                  <a:gd name="connsiteX0" fmla="*/ 123977 w 463589"/>
                  <a:gd name="connsiteY0" fmla="*/ 111494 h 758081"/>
                  <a:gd name="connsiteX1" fmla="*/ 306857 w 463589"/>
                  <a:gd name="connsiteY1" fmla="*/ 175311 h 758081"/>
                  <a:gd name="connsiteX2" fmla="*/ 403060 w 463589"/>
                  <a:gd name="connsiteY2" fmla="*/ 259131 h 758081"/>
                  <a:gd name="connsiteX3" fmla="*/ 414490 w 463589"/>
                  <a:gd name="connsiteY3" fmla="*/ 328664 h 758081"/>
                  <a:gd name="connsiteX4" fmla="*/ 407822 w 463589"/>
                  <a:gd name="connsiteY4" fmla="*/ 421056 h 758081"/>
                  <a:gd name="connsiteX5" fmla="*/ 382105 w 463589"/>
                  <a:gd name="connsiteY5" fmla="*/ 512496 h 758081"/>
                  <a:gd name="connsiteX6" fmla="*/ 351625 w 463589"/>
                  <a:gd name="connsiteY6" fmla="*/ 579171 h 758081"/>
                  <a:gd name="connsiteX7" fmla="*/ 284950 w 463589"/>
                  <a:gd name="connsiteY7" fmla="*/ 686804 h 758081"/>
                  <a:gd name="connsiteX8" fmla="*/ 235420 w 463589"/>
                  <a:gd name="connsiteY8" fmla="*/ 708711 h 758081"/>
                  <a:gd name="connsiteX9" fmla="*/ 199225 w 463589"/>
                  <a:gd name="connsiteY9" fmla="*/ 710616 h 758081"/>
                  <a:gd name="connsiteX10" fmla="*/ 161125 w 463589"/>
                  <a:gd name="connsiteY10" fmla="*/ 710616 h 758081"/>
                  <a:gd name="connsiteX11" fmla="*/ 148742 w 463589"/>
                  <a:gd name="connsiteY11" fmla="*/ 707759 h 758081"/>
                  <a:gd name="connsiteX12" fmla="*/ 144932 w 463589"/>
                  <a:gd name="connsiteY12" fmla="*/ 704901 h 758081"/>
                  <a:gd name="connsiteX13" fmla="*/ 141122 w 463589"/>
                  <a:gd name="connsiteY13" fmla="*/ 701091 h 758081"/>
                  <a:gd name="connsiteX14" fmla="*/ 115405 w 463589"/>
                  <a:gd name="connsiteY14" fmla="*/ 673469 h 758081"/>
                  <a:gd name="connsiteX15" fmla="*/ 72542 w 463589"/>
                  <a:gd name="connsiteY15" fmla="*/ 616319 h 758081"/>
                  <a:gd name="connsiteX16" fmla="*/ 52540 w 463589"/>
                  <a:gd name="connsiteY16" fmla="*/ 530594 h 758081"/>
                  <a:gd name="connsiteX17" fmla="*/ 46825 w 463589"/>
                  <a:gd name="connsiteY17" fmla="*/ 432486 h 758081"/>
                  <a:gd name="connsiteX18" fmla="*/ 47777 w 463589"/>
                  <a:gd name="connsiteY18" fmla="*/ 318186 h 758081"/>
                  <a:gd name="connsiteX19" fmla="*/ 65875 w 463589"/>
                  <a:gd name="connsiteY19" fmla="*/ 209601 h 758081"/>
                  <a:gd name="connsiteX20" fmla="*/ 75400 w 463589"/>
                  <a:gd name="connsiteY20" fmla="*/ 118161 h 758081"/>
                  <a:gd name="connsiteX21" fmla="*/ 101117 w 463589"/>
                  <a:gd name="connsiteY21" fmla="*/ 41009 h 758081"/>
                  <a:gd name="connsiteX22" fmla="*/ 67780 w 463589"/>
                  <a:gd name="connsiteY22" fmla="*/ 7671 h 758081"/>
                  <a:gd name="connsiteX23" fmla="*/ 30632 w 463589"/>
                  <a:gd name="connsiteY23" fmla="*/ 94349 h 758081"/>
                  <a:gd name="connsiteX24" fmla="*/ 24917 w 463589"/>
                  <a:gd name="connsiteY24" fmla="*/ 179121 h 758081"/>
                  <a:gd name="connsiteX25" fmla="*/ 14440 w 463589"/>
                  <a:gd name="connsiteY25" fmla="*/ 224841 h 758081"/>
                  <a:gd name="connsiteX26" fmla="*/ 4915 w 463589"/>
                  <a:gd name="connsiteY26" fmla="*/ 283896 h 758081"/>
                  <a:gd name="connsiteX27" fmla="*/ 152 w 463589"/>
                  <a:gd name="connsiteY27" fmla="*/ 389624 h 758081"/>
                  <a:gd name="connsiteX28" fmla="*/ 2057 w 463589"/>
                  <a:gd name="connsiteY28" fmla="*/ 502019 h 758081"/>
                  <a:gd name="connsiteX29" fmla="*/ 10630 w 463589"/>
                  <a:gd name="connsiteY29" fmla="*/ 555359 h 758081"/>
                  <a:gd name="connsiteX30" fmla="*/ 19202 w 463589"/>
                  <a:gd name="connsiteY30" fmla="*/ 605841 h 758081"/>
                  <a:gd name="connsiteX31" fmla="*/ 60160 w 463589"/>
                  <a:gd name="connsiteY31" fmla="*/ 677279 h 758081"/>
                  <a:gd name="connsiteX32" fmla="*/ 114452 w 463589"/>
                  <a:gd name="connsiteY32" fmla="*/ 739191 h 758081"/>
                  <a:gd name="connsiteX33" fmla="*/ 201130 w 463589"/>
                  <a:gd name="connsiteY33" fmla="*/ 757289 h 758081"/>
                  <a:gd name="connsiteX34" fmla="*/ 283045 w 463589"/>
                  <a:gd name="connsiteY34" fmla="*/ 743001 h 758081"/>
                  <a:gd name="connsiteX35" fmla="*/ 377342 w 463589"/>
                  <a:gd name="connsiteY35" fmla="*/ 638226 h 758081"/>
                  <a:gd name="connsiteX36" fmla="*/ 408775 w 463589"/>
                  <a:gd name="connsiteY36" fmla="*/ 571551 h 758081"/>
                  <a:gd name="connsiteX37" fmla="*/ 444970 w 463589"/>
                  <a:gd name="connsiteY37" fmla="*/ 481064 h 758081"/>
                  <a:gd name="connsiteX38" fmla="*/ 462115 w 463589"/>
                  <a:gd name="connsiteY38" fmla="*/ 378194 h 758081"/>
                  <a:gd name="connsiteX39" fmla="*/ 459257 w 463589"/>
                  <a:gd name="connsiteY39" fmla="*/ 278181 h 758081"/>
                  <a:gd name="connsiteX40" fmla="*/ 355435 w 463589"/>
                  <a:gd name="connsiteY40" fmla="*/ 145784 h 758081"/>
                  <a:gd name="connsiteX41" fmla="*/ 251612 w 463589"/>
                  <a:gd name="connsiteY41" fmla="*/ 101016 h 758081"/>
                  <a:gd name="connsiteX42" fmla="*/ 137312 w 463589"/>
                  <a:gd name="connsiteY42" fmla="*/ 64821 h 758081"/>
                  <a:gd name="connsiteX43" fmla="*/ 107785 w 463589"/>
                  <a:gd name="connsiteY43" fmla="*/ 81014 h 758081"/>
                  <a:gd name="connsiteX44" fmla="*/ 123977 w 463589"/>
                  <a:gd name="connsiteY44" fmla="*/ 111494 h 758081"/>
                  <a:gd name="connsiteX45" fmla="*/ 123977 w 463589"/>
                  <a:gd name="connsiteY45" fmla="*/ 111494 h 758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3589" h="758081">
                    <a:moveTo>
                      <a:pt x="123977" y="111494"/>
                    </a:moveTo>
                    <a:cubicBezTo>
                      <a:pt x="186842" y="124829"/>
                      <a:pt x="247802" y="149594"/>
                      <a:pt x="306857" y="175311"/>
                    </a:cubicBezTo>
                    <a:cubicBezTo>
                      <a:pt x="346862" y="193409"/>
                      <a:pt x="384962" y="218174"/>
                      <a:pt x="403060" y="259131"/>
                    </a:cubicBezTo>
                    <a:cubicBezTo>
                      <a:pt x="412585" y="280086"/>
                      <a:pt x="414490" y="304851"/>
                      <a:pt x="414490" y="328664"/>
                    </a:cubicBezTo>
                    <a:cubicBezTo>
                      <a:pt x="414490" y="360096"/>
                      <a:pt x="413537" y="390576"/>
                      <a:pt x="407822" y="421056"/>
                    </a:cubicBezTo>
                    <a:cubicBezTo>
                      <a:pt x="402107" y="452489"/>
                      <a:pt x="393535" y="482969"/>
                      <a:pt x="382105" y="512496"/>
                    </a:cubicBezTo>
                    <a:cubicBezTo>
                      <a:pt x="372580" y="535356"/>
                      <a:pt x="361150" y="557264"/>
                      <a:pt x="351625" y="579171"/>
                    </a:cubicBezTo>
                    <a:cubicBezTo>
                      <a:pt x="334480" y="618224"/>
                      <a:pt x="316382" y="659181"/>
                      <a:pt x="284950" y="686804"/>
                    </a:cubicBezTo>
                    <a:cubicBezTo>
                      <a:pt x="271615" y="698234"/>
                      <a:pt x="253517" y="706806"/>
                      <a:pt x="235420" y="708711"/>
                    </a:cubicBezTo>
                    <a:cubicBezTo>
                      <a:pt x="223990" y="710616"/>
                      <a:pt x="211607" y="709664"/>
                      <a:pt x="199225" y="710616"/>
                    </a:cubicBezTo>
                    <a:cubicBezTo>
                      <a:pt x="186842" y="711569"/>
                      <a:pt x="173507" y="712521"/>
                      <a:pt x="161125" y="710616"/>
                    </a:cubicBezTo>
                    <a:cubicBezTo>
                      <a:pt x="157315" y="709664"/>
                      <a:pt x="152552" y="708711"/>
                      <a:pt x="148742" y="707759"/>
                    </a:cubicBezTo>
                    <a:cubicBezTo>
                      <a:pt x="148742" y="707759"/>
                      <a:pt x="141122" y="702996"/>
                      <a:pt x="144932" y="704901"/>
                    </a:cubicBezTo>
                    <a:cubicBezTo>
                      <a:pt x="143980" y="703949"/>
                      <a:pt x="142075" y="702996"/>
                      <a:pt x="141122" y="701091"/>
                    </a:cubicBezTo>
                    <a:cubicBezTo>
                      <a:pt x="131597" y="692519"/>
                      <a:pt x="123977" y="682994"/>
                      <a:pt x="115405" y="673469"/>
                    </a:cubicBezTo>
                    <a:cubicBezTo>
                      <a:pt x="100165" y="655371"/>
                      <a:pt x="85877" y="636321"/>
                      <a:pt x="72542" y="616319"/>
                    </a:cubicBezTo>
                    <a:cubicBezTo>
                      <a:pt x="57302" y="591554"/>
                      <a:pt x="58255" y="558216"/>
                      <a:pt x="52540" y="530594"/>
                    </a:cubicBezTo>
                    <a:cubicBezTo>
                      <a:pt x="45872" y="498209"/>
                      <a:pt x="46825" y="465824"/>
                      <a:pt x="46825" y="432486"/>
                    </a:cubicBezTo>
                    <a:cubicBezTo>
                      <a:pt x="46825" y="394386"/>
                      <a:pt x="45872" y="356286"/>
                      <a:pt x="47777" y="318186"/>
                    </a:cubicBezTo>
                    <a:cubicBezTo>
                      <a:pt x="49682" y="281039"/>
                      <a:pt x="56350" y="245796"/>
                      <a:pt x="65875" y="209601"/>
                    </a:cubicBezTo>
                    <a:cubicBezTo>
                      <a:pt x="73495" y="180074"/>
                      <a:pt x="73495" y="148641"/>
                      <a:pt x="75400" y="118161"/>
                    </a:cubicBezTo>
                    <a:cubicBezTo>
                      <a:pt x="77305" y="90539"/>
                      <a:pt x="82067" y="61964"/>
                      <a:pt x="101117" y="41009"/>
                    </a:cubicBezTo>
                    <a:cubicBezTo>
                      <a:pt x="122072" y="18149"/>
                      <a:pt x="87782" y="-15189"/>
                      <a:pt x="67780" y="7671"/>
                    </a:cubicBezTo>
                    <a:cubicBezTo>
                      <a:pt x="45872" y="32436"/>
                      <a:pt x="34442" y="61964"/>
                      <a:pt x="30632" y="94349"/>
                    </a:cubicBezTo>
                    <a:cubicBezTo>
                      <a:pt x="26822" y="122924"/>
                      <a:pt x="28727" y="151499"/>
                      <a:pt x="24917" y="179121"/>
                    </a:cubicBezTo>
                    <a:cubicBezTo>
                      <a:pt x="23012" y="194361"/>
                      <a:pt x="17297" y="209601"/>
                      <a:pt x="14440" y="224841"/>
                    </a:cubicBezTo>
                    <a:cubicBezTo>
                      <a:pt x="9677" y="243891"/>
                      <a:pt x="6820" y="263894"/>
                      <a:pt x="4915" y="283896"/>
                    </a:cubicBezTo>
                    <a:cubicBezTo>
                      <a:pt x="1105" y="319139"/>
                      <a:pt x="152" y="354381"/>
                      <a:pt x="152" y="389624"/>
                    </a:cubicBezTo>
                    <a:cubicBezTo>
                      <a:pt x="152" y="426771"/>
                      <a:pt x="-800" y="464871"/>
                      <a:pt x="2057" y="502019"/>
                    </a:cubicBezTo>
                    <a:cubicBezTo>
                      <a:pt x="3962" y="520116"/>
                      <a:pt x="6820" y="538214"/>
                      <a:pt x="10630" y="555359"/>
                    </a:cubicBezTo>
                    <a:cubicBezTo>
                      <a:pt x="13487" y="571551"/>
                      <a:pt x="14440" y="588696"/>
                      <a:pt x="19202" y="605841"/>
                    </a:cubicBezTo>
                    <a:cubicBezTo>
                      <a:pt x="25870" y="633464"/>
                      <a:pt x="43967" y="655371"/>
                      <a:pt x="60160" y="677279"/>
                    </a:cubicBezTo>
                    <a:cubicBezTo>
                      <a:pt x="76352" y="699186"/>
                      <a:pt x="93497" y="722046"/>
                      <a:pt x="114452" y="739191"/>
                    </a:cubicBezTo>
                    <a:cubicBezTo>
                      <a:pt x="139217" y="759194"/>
                      <a:pt x="170650" y="759194"/>
                      <a:pt x="201130" y="757289"/>
                    </a:cubicBezTo>
                    <a:cubicBezTo>
                      <a:pt x="229705" y="755384"/>
                      <a:pt x="256375" y="754431"/>
                      <a:pt x="283045" y="743001"/>
                    </a:cubicBezTo>
                    <a:cubicBezTo>
                      <a:pt x="327812" y="722999"/>
                      <a:pt x="356387" y="680136"/>
                      <a:pt x="377342" y="638226"/>
                    </a:cubicBezTo>
                    <a:cubicBezTo>
                      <a:pt x="387820" y="616319"/>
                      <a:pt x="397345" y="593459"/>
                      <a:pt x="408775" y="571551"/>
                    </a:cubicBezTo>
                    <a:cubicBezTo>
                      <a:pt x="423062" y="542024"/>
                      <a:pt x="436397" y="512496"/>
                      <a:pt x="444970" y="481064"/>
                    </a:cubicBezTo>
                    <a:cubicBezTo>
                      <a:pt x="454495" y="447726"/>
                      <a:pt x="460210" y="412484"/>
                      <a:pt x="462115" y="378194"/>
                    </a:cubicBezTo>
                    <a:cubicBezTo>
                      <a:pt x="464020" y="344856"/>
                      <a:pt x="464972" y="310566"/>
                      <a:pt x="459257" y="278181"/>
                    </a:cubicBezTo>
                    <a:cubicBezTo>
                      <a:pt x="448780" y="219126"/>
                      <a:pt x="406870" y="173406"/>
                      <a:pt x="355435" y="145784"/>
                    </a:cubicBezTo>
                    <a:cubicBezTo>
                      <a:pt x="322097" y="127686"/>
                      <a:pt x="286855" y="114351"/>
                      <a:pt x="251612" y="101016"/>
                    </a:cubicBezTo>
                    <a:cubicBezTo>
                      <a:pt x="214465" y="86729"/>
                      <a:pt x="176365" y="73394"/>
                      <a:pt x="137312" y="64821"/>
                    </a:cubicBezTo>
                    <a:cubicBezTo>
                      <a:pt x="124930" y="61964"/>
                      <a:pt x="111595" y="68631"/>
                      <a:pt x="107785" y="81014"/>
                    </a:cubicBezTo>
                    <a:cubicBezTo>
                      <a:pt x="103975" y="93396"/>
                      <a:pt x="111595" y="108636"/>
                      <a:pt x="123977" y="111494"/>
                    </a:cubicBezTo>
                    <a:lnTo>
                      <a:pt x="123977" y="111494"/>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4" name="Freeform: Shape 83">
                <a:extLst>
                  <a:ext uri="{FF2B5EF4-FFF2-40B4-BE49-F238E27FC236}">
                    <a16:creationId xmlns:a16="http://schemas.microsoft.com/office/drawing/2014/main" id="{B11327D5-88EA-4E15-9D5B-232C74A4CFC3}"/>
                  </a:ext>
                </a:extLst>
              </p:cNvPr>
              <p:cNvSpPr/>
              <p:nvPr/>
            </p:nvSpPr>
            <p:spPr>
              <a:xfrm>
                <a:off x="6248724" y="901523"/>
                <a:ext cx="406568" cy="620663"/>
              </a:xfrm>
              <a:custGeom>
                <a:avLst/>
                <a:gdLst>
                  <a:gd name="connsiteX0" fmla="*/ 175888 w 406568"/>
                  <a:gd name="connsiteY0" fmla="*/ 32879 h 620663"/>
                  <a:gd name="connsiteX1" fmla="*/ 64446 w 406568"/>
                  <a:gd name="connsiteY1" fmla="*/ 76694 h 620663"/>
                  <a:gd name="connsiteX2" fmla="*/ 20631 w 406568"/>
                  <a:gd name="connsiteY2" fmla="*/ 115747 h 620663"/>
                  <a:gd name="connsiteX3" fmla="*/ 628 w 406568"/>
                  <a:gd name="connsiteY3" fmla="*/ 174802 h 620663"/>
                  <a:gd name="connsiteX4" fmla="*/ 3486 w 406568"/>
                  <a:gd name="connsiteY4" fmla="*/ 249097 h 620663"/>
                  <a:gd name="connsiteX5" fmla="*/ 7296 w 406568"/>
                  <a:gd name="connsiteY5" fmla="*/ 321487 h 620663"/>
                  <a:gd name="connsiteX6" fmla="*/ 18726 w 406568"/>
                  <a:gd name="connsiteY6" fmla="*/ 419594 h 620663"/>
                  <a:gd name="connsiteX7" fmla="*/ 45396 w 406568"/>
                  <a:gd name="connsiteY7" fmla="*/ 514844 h 620663"/>
                  <a:gd name="connsiteX8" fmla="*/ 148266 w 406568"/>
                  <a:gd name="connsiteY8" fmla="*/ 606284 h 620663"/>
                  <a:gd name="connsiteX9" fmla="*/ 219703 w 406568"/>
                  <a:gd name="connsiteY9" fmla="*/ 617714 h 620663"/>
                  <a:gd name="connsiteX10" fmla="*/ 314953 w 406568"/>
                  <a:gd name="connsiteY10" fmla="*/ 619619 h 620663"/>
                  <a:gd name="connsiteX11" fmla="*/ 376866 w 406568"/>
                  <a:gd name="connsiteY11" fmla="*/ 593902 h 620663"/>
                  <a:gd name="connsiteX12" fmla="*/ 406393 w 406568"/>
                  <a:gd name="connsiteY12" fmla="*/ 521512 h 620663"/>
                  <a:gd name="connsiteX13" fmla="*/ 394011 w 406568"/>
                  <a:gd name="connsiteY13" fmla="*/ 453884 h 620663"/>
                  <a:gd name="connsiteX14" fmla="*/ 383533 w 406568"/>
                  <a:gd name="connsiteY14" fmla="*/ 411974 h 620663"/>
                  <a:gd name="connsiteX15" fmla="*/ 360673 w 406568"/>
                  <a:gd name="connsiteY15" fmla="*/ 381494 h 620663"/>
                  <a:gd name="connsiteX16" fmla="*/ 337813 w 406568"/>
                  <a:gd name="connsiteY16" fmla="*/ 283387 h 620663"/>
                  <a:gd name="connsiteX17" fmla="*/ 326383 w 406568"/>
                  <a:gd name="connsiteY17" fmla="*/ 236714 h 620663"/>
                  <a:gd name="connsiteX18" fmla="*/ 306381 w 406568"/>
                  <a:gd name="connsiteY18" fmla="*/ 186231 h 620663"/>
                  <a:gd name="connsiteX19" fmla="*/ 286378 w 406568"/>
                  <a:gd name="connsiteY19" fmla="*/ 135749 h 620663"/>
                  <a:gd name="connsiteX20" fmla="*/ 259708 w 406568"/>
                  <a:gd name="connsiteY20" fmla="*/ 90981 h 620663"/>
                  <a:gd name="connsiteX21" fmla="*/ 216846 w 406568"/>
                  <a:gd name="connsiteY21" fmla="*/ 7162 h 620663"/>
                  <a:gd name="connsiteX22" fmla="*/ 183508 w 406568"/>
                  <a:gd name="connsiteY22" fmla="*/ 7162 h 620663"/>
                  <a:gd name="connsiteX23" fmla="*/ 183508 w 406568"/>
                  <a:gd name="connsiteY23" fmla="*/ 40499 h 620663"/>
                  <a:gd name="connsiteX24" fmla="*/ 213036 w 406568"/>
                  <a:gd name="connsiteY24" fmla="*/ 106222 h 620663"/>
                  <a:gd name="connsiteX25" fmla="*/ 234943 w 406568"/>
                  <a:gd name="connsiteY25" fmla="*/ 136702 h 620663"/>
                  <a:gd name="connsiteX26" fmla="*/ 252088 w 406568"/>
                  <a:gd name="connsiteY26" fmla="*/ 175754 h 620663"/>
                  <a:gd name="connsiteX27" fmla="*/ 283521 w 406568"/>
                  <a:gd name="connsiteY27" fmla="*/ 255764 h 620663"/>
                  <a:gd name="connsiteX28" fmla="*/ 299713 w 406568"/>
                  <a:gd name="connsiteY28" fmla="*/ 334822 h 620663"/>
                  <a:gd name="connsiteX29" fmla="*/ 324478 w 406568"/>
                  <a:gd name="connsiteY29" fmla="*/ 411022 h 620663"/>
                  <a:gd name="connsiteX30" fmla="*/ 345433 w 406568"/>
                  <a:gd name="connsiteY30" fmla="*/ 436739 h 620663"/>
                  <a:gd name="connsiteX31" fmla="*/ 349243 w 406568"/>
                  <a:gd name="connsiteY31" fmla="*/ 471981 h 620663"/>
                  <a:gd name="connsiteX32" fmla="*/ 357816 w 406568"/>
                  <a:gd name="connsiteY32" fmla="*/ 503414 h 620663"/>
                  <a:gd name="connsiteX33" fmla="*/ 358768 w 406568"/>
                  <a:gd name="connsiteY33" fmla="*/ 522464 h 620663"/>
                  <a:gd name="connsiteX34" fmla="*/ 346386 w 406568"/>
                  <a:gd name="connsiteY34" fmla="*/ 552944 h 620663"/>
                  <a:gd name="connsiteX35" fmla="*/ 343528 w 406568"/>
                  <a:gd name="connsiteY35" fmla="*/ 557707 h 620663"/>
                  <a:gd name="connsiteX36" fmla="*/ 341623 w 406568"/>
                  <a:gd name="connsiteY36" fmla="*/ 560564 h 620663"/>
                  <a:gd name="connsiteX37" fmla="*/ 338766 w 406568"/>
                  <a:gd name="connsiteY37" fmla="*/ 563422 h 620663"/>
                  <a:gd name="connsiteX38" fmla="*/ 336861 w 406568"/>
                  <a:gd name="connsiteY38" fmla="*/ 565327 h 620663"/>
                  <a:gd name="connsiteX39" fmla="*/ 334003 w 406568"/>
                  <a:gd name="connsiteY39" fmla="*/ 567232 h 620663"/>
                  <a:gd name="connsiteX40" fmla="*/ 329241 w 406568"/>
                  <a:gd name="connsiteY40" fmla="*/ 569137 h 620663"/>
                  <a:gd name="connsiteX41" fmla="*/ 315906 w 406568"/>
                  <a:gd name="connsiteY41" fmla="*/ 571994 h 620663"/>
                  <a:gd name="connsiteX42" fmla="*/ 271138 w 406568"/>
                  <a:gd name="connsiteY42" fmla="*/ 571994 h 620663"/>
                  <a:gd name="connsiteX43" fmla="*/ 195891 w 406568"/>
                  <a:gd name="connsiteY43" fmla="*/ 569137 h 620663"/>
                  <a:gd name="connsiteX44" fmla="*/ 101593 w 406568"/>
                  <a:gd name="connsiteY44" fmla="*/ 519606 h 620663"/>
                  <a:gd name="connsiteX45" fmla="*/ 75876 w 406568"/>
                  <a:gd name="connsiteY45" fmla="*/ 454837 h 620663"/>
                  <a:gd name="connsiteX46" fmla="*/ 59683 w 406568"/>
                  <a:gd name="connsiteY46" fmla="*/ 370064 h 620663"/>
                  <a:gd name="connsiteX47" fmla="*/ 54921 w 406568"/>
                  <a:gd name="connsiteY47" fmla="*/ 288149 h 620663"/>
                  <a:gd name="connsiteX48" fmla="*/ 50158 w 406568"/>
                  <a:gd name="connsiteY48" fmla="*/ 226237 h 620663"/>
                  <a:gd name="connsiteX49" fmla="*/ 52063 w 406568"/>
                  <a:gd name="connsiteY49" fmla="*/ 157656 h 620663"/>
                  <a:gd name="connsiteX50" fmla="*/ 53968 w 406568"/>
                  <a:gd name="connsiteY50" fmla="*/ 152894 h 620663"/>
                  <a:gd name="connsiteX51" fmla="*/ 54921 w 406568"/>
                  <a:gd name="connsiteY51" fmla="*/ 150989 h 620663"/>
                  <a:gd name="connsiteX52" fmla="*/ 56826 w 406568"/>
                  <a:gd name="connsiteY52" fmla="*/ 147179 h 620663"/>
                  <a:gd name="connsiteX53" fmla="*/ 57778 w 406568"/>
                  <a:gd name="connsiteY53" fmla="*/ 146227 h 620663"/>
                  <a:gd name="connsiteX54" fmla="*/ 77781 w 406568"/>
                  <a:gd name="connsiteY54" fmla="*/ 127177 h 620663"/>
                  <a:gd name="connsiteX55" fmla="*/ 128263 w 406568"/>
                  <a:gd name="connsiteY55" fmla="*/ 92887 h 620663"/>
                  <a:gd name="connsiteX56" fmla="*/ 141598 w 406568"/>
                  <a:gd name="connsiteY56" fmla="*/ 86219 h 620663"/>
                  <a:gd name="connsiteX57" fmla="*/ 151123 w 406568"/>
                  <a:gd name="connsiteY57" fmla="*/ 82409 h 620663"/>
                  <a:gd name="connsiteX58" fmla="*/ 163506 w 406568"/>
                  <a:gd name="connsiteY58" fmla="*/ 79552 h 620663"/>
                  <a:gd name="connsiteX59" fmla="*/ 164458 w 406568"/>
                  <a:gd name="connsiteY59" fmla="*/ 79552 h 620663"/>
                  <a:gd name="connsiteX60" fmla="*/ 193986 w 406568"/>
                  <a:gd name="connsiteY60" fmla="*/ 63359 h 620663"/>
                  <a:gd name="connsiteX61" fmla="*/ 175888 w 406568"/>
                  <a:gd name="connsiteY61" fmla="*/ 32879 h 620663"/>
                  <a:gd name="connsiteX62" fmla="*/ 175888 w 406568"/>
                  <a:gd name="connsiteY62" fmla="*/ 32879 h 620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06568" h="620663">
                    <a:moveTo>
                      <a:pt x="175888" y="32879"/>
                    </a:moveTo>
                    <a:cubicBezTo>
                      <a:pt x="136836" y="26212"/>
                      <a:pt x="94926" y="53834"/>
                      <a:pt x="64446" y="76694"/>
                    </a:cubicBezTo>
                    <a:cubicBezTo>
                      <a:pt x="49206" y="88124"/>
                      <a:pt x="33013" y="100506"/>
                      <a:pt x="20631" y="115747"/>
                    </a:cubicBezTo>
                    <a:cubicBezTo>
                      <a:pt x="6343" y="132891"/>
                      <a:pt x="1581" y="152894"/>
                      <a:pt x="628" y="174802"/>
                    </a:cubicBezTo>
                    <a:cubicBezTo>
                      <a:pt x="-1277" y="199566"/>
                      <a:pt x="1581" y="224331"/>
                      <a:pt x="3486" y="249097"/>
                    </a:cubicBezTo>
                    <a:cubicBezTo>
                      <a:pt x="5391" y="272909"/>
                      <a:pt x="6343" y="296722"/>
                      <a:pt x="7296" y="321487"/>
                    </a:cubicBezTo>
                    <a:cubicBezTo>
                      <a:pt x="8248" y="354824"/>
                      <a:pt x="12058" y="387209"/>
                      <a:pt x="18726" y="419594"/>
                    </a:cubicBezTo>
                    <a:cubicBezTo>
                      <a:pt x="24441" y="451979"/>
                      <a:pt x="32061" y="484364"/>
                      <a:pt x="45396" y="514844"/>
                    </a:cubicBezTo>
                    <a:cubicBezTo>
                      <a:pt x="64446" y="559612"/>
                      <a:pt x="102546" y="591044"/>
                      <a:pt x="148266" y="606284"/>
                    </a:cubicBezTo>
                    <a:cubicBezTo>
                      <a:pt x="171126" y="613904"/>
                      <a:pt x="195891" y="616761"/>
                      <a:pt x="219703" y="617714"/>
                    </a:cubicBezTo>
                    <a:cubicBezTo>
                      <a:pt x="251136" y="618667"/>
                      <a:pt x="283521" y="622477"/>
                      <a:pt x="314953" y="619619"/>
                    </a:cubicBezTo>
                    <a:cubicBezTo>
                      <a:pt x="337813" y="617714"/>
                      <a:pt x="361626" y="611999"/>
                      <a:pt x="376866" y="593902"/>
                    </a:cubicBezTo>
                    <a:cubicBezTo>
                      <a:pt x="393058" y="574852"/>
                      <a:pt x="405441" y="546277"/>
                      <a:pt x="406393" y="521512"/>
                    </a:cubicBezTo>
                    <a:cubicBezTo>
                      <a:pt x="408298" y="497699"/>
                      <a:pt x="394011" y="477697"/>
                      <a:pt x="394011" y="453884"/>
                    </a:cubicBezTo>
                    <a:cubicBezTo>
                      <a:pt x="394011" y="438644"/>
                      <a:pt x="392106" y="424356"/>
                      <a:pt x="383533" y="411974"/>
                    </a:cubicBezTo>
                    <a:cubicBezTo>
                      <a:pt x="376866" y="401497"/>
                      <a:pt x="365436" y="392924"/>
                      <a:pt x="360673" y="381494"/>
                    </a:cubicBezTo>
                    <a:cubicBezTo>
                      <a:pt x="347338" y="351014"/>
                      <a:pt x="343528" y="315772"/>
                      <a:pt x="337813" y="283387"/>
                    </a:cubicBezTo>
                    <a:cubicBezTo>
                      <a:pt x="334956" y="268147"/>
                      <a:pt x="331146" y="251954"/>
                      <a:pt x="326383" y="236714"/>
                    </a:cubicBezTo>
                    <a:cubicBezTo>
                      <a:pt x="320668" y="219569"/>
                      <a:pt x="313048" y="203377"/>
                      <a:pt x="306381" y="186231"/>
                    </a:cubicBezTo>
                    <a:cubicBezTo>
                      <a:pt x="299713" y="169087"/>
                      <a:pt x="293998" y="152894"/>
                      <a:pt x="286378" y="135749"/>
                    </a:cubicBezTo>
                    <a:cubicBezTo>
                      <a:pt x="278758" y="119556"/>
                      <a:pt x="270186" y="106222"/>
                      <a:pt x="259708" y="90981"/>
                    </a:cubicBezTo>
                    <a:cubicBezTo>
                      <a:pt x="240658" y="65264"/>
                      <a:pt x="237801" y="32879"/>
                      <a:pt x="216846" y="7162"/>
                    </a:cubicBezTo>
                    <a:cubicBezTo>
                      <a:pt x="209226" y="-3316"/>
                      <a:pt x="191128" y="-1411"/>
                      <a:pt x="183508" y="7162"/>
                    </a:cubicBezTo>
                    <a:cubicBezTo>
                      <a:pt x="173983" y="16687"/>
                      <a:pt x="175888" y="30974"/>
                      <a:pt x="183508" y="40499"/>
                    </a:cubicBezTo>
                    <a:cubicBezTo>
                      <a:pt x="198748" y="58597"/>
                      <a:pt x="200653" y="86219"/>
                      <a:pt x="213036" y="106222"/>
                    </a:cubicBezTo>
                    <a:cubicBezTo>
                      <a:pt x="219703" y="116699"/>
                      <a:pt x="228276" y="126224"/>
                      <a:pt x="234943" y="136702"/>
                    </a:cubicBezTo>
                    <a:cubicBezTo>
                      <a:pt x="242563" y="149084"/>
                      <a:pt x="247326" y="162419"/>
                      <a:pt x="252088" y="175754"/>
                    </a:cubicBezTo>
                    <a:cubicBezTo>
                      <a:pt x="262566" y="202424"/>
                      <a:pt x="274948" y="228141"/>
                      <a:pt x="283521" y="255764"/>
                    </a:cubicBezTo>
                    <a:cubicBezTo>
                      <a:pt x="291141" y="281481"/>
                      <a:pt x="294951" y="308152"/>
                      <a:pt x="299713" y="334822"/>
                    </a:cubicBezTo>
                    <a:cubicBezTo>
                      <a:pt x="304476" y="360539"/>
                      <a:pt x="310191" y="389114"/>
                      <a:pt x="324478" y="411022"/>
                    </a:cubicBezTo>
                    <a:cubicBezTo>
                      <a:pt x="330193" y="420547"/>
                      <a:pt x="340671" y="427214"/>
                      <a:pt x="345433" y="436739"/>
                    </a:cubicBezTo>
                    <a:cubicBezTo>
                      <a:pt x="350196" y="446264"/>
                      <a:pt x="347338" y="460552"/>
                      <a:pt x="349243" y="471981"/>
                    </a:cubicBezTo>
                    <a:cubicBezTo>
                      <a:pt x="351148" y="482459"/>
                      <a:pt x="354958" y="492937"/>
                      <a:pt x="357816" y="503414"/>
                    </a:cubicBezTo>
                    <a:cubicBezTo>
                      <a:pt x="360673" y="511987"/>
                      <a:pt x="360673" y="514844"/>
                      <a:pt x="358768" y="522464"/>
                    </a:cubicBezTo>
                    <a:cubicBezTo>
                      <a:pt x="355911" y="532942"/>
                      <a:pt x="351148" y="543419"/>
                      <a:pt x="346386" y="552944"/>
                    </a:cubicBezTo>
                    <a:cubicBezTo>
                      <a:pt x="345433" y="554849"/>
                      <a:pt x="344481" y="555802"/>
                      <a:pt x="343528" y="557707"/>
                    </a:cubicBezTo>
                    <a:cubicBezTo>
                      <a:pt x="343528" y="557707"/>
                      <a:pt x="338766" y="564374"/>
                      <a:pt x="341623" y="560564"/>
                    </a:cubicBezTo>
                    <a:cubicBezTo>
                      <a:pt x="340671" y="561517"/>
                      <a:pt x="339718" y="562469"/>
                      <a:pt x="338766" y="563422"/>
                    </a:cubicBezTo>
                    <a:cubicBezTo>
                      <a:pt x="334956" y="567232"/>
                      <a:pt x="340671" y="562469"/>
                      <a:pt x="336861" y="565327"/>
                    </a:cubicBezTo>
                    <a:cubicBezTo>
                      <a:pt x="336861" y="565327"/>
                      <a:pt x="330193" y="568184"/>
                      <a:pt x="334003" y="567232"/>
                    </a:cubicBezTo>
                    <a:cubicBezTo>
                      <a:pt x="332098" y="568184"/>
                      <a:pt x="330193" y="568184"/>
                      <a:pt x="329241" y="569137"/>
                    </a:cubicBezTo>
                    <a:cubicBezTo>
                      <a:pt x="324478" y="570089"/>
                      <a:pt x="319716" y="571042"/>
                      <a:pt x="315906" y="571994"/>
                    </a:cubicBezTo>
                    <a:cubicBezTo>
                      <a:pt x="300666" y="573899"/>
                      <a:pt x="285426" y="572947"/>
                      <a:pt x="271138" y="571994"/>
                    </a:cubicBezTo>
                    <a:cubicBezTo>
                      <a:pt x="246373" y="571042"/>
                      <a:pt x="220656" y="571994"/>
                      <a:pt x="195891" y="569137"/>
                    </a:cubicBezTo>
                    <a:cubicBezTo>
                      <a:pt x="159696" y="564374"/>
                      <a:pt x="123501" y="550087"/>
                      <a:pt x="101593" y="519606"/>
                    </a:cubicBezTo>
                    <a:cubicBezTo>
                      <a:pt x="87306" y="500556"/>
                      <a:pt x="81591" y="477697"/>
                      <a:pt x="75876" y="454837"/>
                    </a:cubicBezTo>
                    <a:cubicBezTo>
                      <a:pt x="68256" y="427214"/>
                      <a:pt x="62541" y="398639"/>
                      <a:pt x="59683" y="370064"/>
                    </a:cubicBezTo>
                    <a:cubicBezTo>
                      <a:pt x="56826" y="342442"/>
                      <a:pt x="55873" y="315772"/>
                      <a:pt x="54921" y="288149"/>
                    </a:cubicBezTo>
                    <a:cubicBezTo>
                      <a:pt x="53968" y="267194"/>
                      <a:pt x="51111" y="246239"/>
                      <a:pt x="50158" y="226237"/>
                    </a:cubicBezTo>
                    <a:cubicBezTo>
                      <a:pt x="48253" y="203377"/>
                      <a:pt x="46348" y="178612"/>
                      <a:pt x="52063" y="157656"/>
                    </a:cubicBezTo>
                    <a:cubicBezTo>
                      <a:pt x="52063" y="155752"/>
                      <a:pt x="53016" y="154799"/>
                      <a:pt x="53968" y="152894"/>
                    </a:cubicBezTo>
                    <a:cubicBezTo>
                      <a:pt x="53016" y="156704"/>
                      <a:pt x="54921" y="151941"/>
                      <a:pt x="54921" y="150989"/>
                    </a:cubicBezTo>
                    <a:cubicBezTo>
                      <a:pt x="55873" y="150037"/>
                      <a:pt x="56826" y="149084"/>
                      <a:pt x="56826" y="147179"/>
                    </a:cubicBezTo>
                    <a:cubicBezTo>
                      <a:pt x="53968" y="151941"/>
                      <a:pt x="56826" y="147179"/>
                      <a:pt x="57778" y="146227"/>
                    </a:cubicBezTo>
                    <a:cubicBezTo>
                      <a:pt x="63493" y="139559"/>
                      <a:pt x="70161" y="132891"/>
                      <a:pt x="77781" y="127177"/>
                    </a:cubicBezTo>
                    <a:cubicBezTo>
                      <a:pt x="92068" y="114794"/>
                      <a:pt x="110166" y="102412"/>
                      <a:pt x="128263" y="92887"/>
                    </a:cubicBezTo>
                    <a:cubicBezTo>
                      <a:pt x="133026" y="90981"/>
                      <a:pt x="136836" y="88124"/>
                      <a:pt x="141598" y="86219"/>
                    </a:cubicBezTo>
                    <a:cubicBezTo>
                      <a:pt x="145408" y="84314"/>
                      <a:pt x="145408" y="84314"/>
                      <a:pt x="151123" y="82409"/>
                    </a:cubicBezTo>
                    <a:cubicBezTo>
                      <a:pt x="154933" y="81456"/>
                      <a:pt x="159696" y="79552"/>
                      <a:pt x="163506" y="79552"/>
                    </a:cubicBezTo>
                    <a:cubicBezTo>
                      <a:pt x="155886" y="81456"/>
                      <a:pt x="173031" y="80504"/>
                      <a:pt x="164458" y="79552"/>
                    </a:cubicBezTo>
                    <a:cubicBezTo>
                      <a:pt x="176841" y="81456"/>
                      <a:pt x="190176" y="76694"/>
                      <a:pt x="193986" y="63359"/>
                    </a:cubicBezTo>
                    <a:cubicBezTo>
                      <a:pt x="195891" y="50977"/>
                      <a:pt x="189223" y="34784"/>
                      <a:pt x="175888" y="32879"/>
                    </a:cubicBezTo>
                    <a:lnTo>
                      <a:pt x="175888" y="3287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5" name="Freeform: Shape 84">
                <a:extLst>
                  <a:ext uri="{FF2B5EF4-FFF2-40B4-BE49-F238E27FC236}">
                    <a16:creationId xmlns:a16="http://schemas.microsoft.com/office/drawing/2014/main" id="{7AFD6540-716B-4BC3-B866-29AC79A92973}"/>
                  </a:ext>
                </a:extLst>
              </p:cNvPr>
              <p:cNvSpPr/>
              <p:nvPr/>
            </p:nvSpPr>
            <p:spPr>
              <a:xfrm>
                <a:off x="6147401" y="2054842"/>
                <a:ext cx="217236" cy="230924"/>
              </a:xfrm>
              <a:custGeom>
                <a:avLst/>
                <a:gdLst>
                  <a:gd name="connsiteX0" fmla="*/ 187676 w 217236"/>
                  <a:gd name="connsiteY0" fmla="*/ 653 h 230924"/>
                  <a:gd name="connsiteX1" fmla="*/ 85758 w 217236"/>
                  <a:gd name="connsiteY1" fmla="*/ 93998 h 230924"/>
                  <a:gd name="connsiteX2" fmla="*/ 80996 w 217236"/>
                  <a:gd name="connsiteY2" fmla="*/ 99713 h 230924"/>
                  <a:gd name="connsiteX3" fmla="*/ 79091 w 217236"/>
                  <a:gd name="connsiteY3" fmla="*/ 101618 h 230924"/>
                  <a:gd name="connsiteX4" fmla="*/ 66708 w 217236"/>
                  <a:gd name="connsiteY4" fmla="*/ 116858 h 230924"/>
                  <a:gd name="connsiteX5" fmla="*/ 45753 w 217236"/>
                  <a:gd name="connsiteY5" fmla="*/ 147338 h 230924"/>
                  <a:gd name="connsiteX6" fmla="*/ 30513 w 217236"/>
                  <a:gd name="connsiteY6" fmla="*/ 172103 h 230924"/>
                  <a:gd name="connsiteX7" fmla="*/ 27656 w 217236"/>
                  <a:gd name="connsiteY7" fmla="*/ 175913 h 230924"/>
                  <a:gd name="connsiteX8" fmla="*/ 27656 w 217236"/>
                  <a:gd name="connsiteY8" fmla="*/ 175913 h 230924"/>
                  <a:gd name="connsiteX9" fmla="*/ 21941 w 217236"/>
                  <a:gd name="connsiteY9" fmla="*/ 181628 h 230924"/>
                  <a:gd name="connsiteX10" fmla="*/ 20988 w 217236"/>
                  <a:gd name="connsiteY10" fmla="*/ 182580 h 230924"/>
                  <a:gd name="connsiteX11" fmla="*/ 20036 w 217236"/>
                  <a:gd name="connsiteY11" fmla="*/ 183533 h 230924"/>
                  <a:gd name="connsiteX12" fmla="*/ 20988 w 217236"/>
                  <a:gd name="connsiteY12" fmla="*/ 183533 h 230924"/>
                  <a:gd name="connsiteX13" fmla="*/ 17178 w 217236"/>
                  <a:gd name="connsiteY13" fmla="*/ 184485 h 230924"/>
                  <a:gd name="connsiteX14" fmla="*/ 986 w 217236"/>
                  <a:gd name="connsiteY14" fmla="*/ 214013 h 230924"/>
                  <a:gd name="connsiteX15" fmla="*/ 30513 w 217236"/>
                  <a:gd name="connsiteY15" fmla="*/ 230205 h 230924"/>
                  <a:gd name="connsiteX16" fmla="*/ 80043 w 217236"/>
                  <a:gd name="connsiteY16" fmla="*/ 181628 h 230924"/>
                  <a:gd name="connsiteX17" fmla="*/ 117191 w 217236"/>
                  <a:gd name="connsiteY17" fmla="*/ 129240 h 230924"/>
                  <a:gd name="connsiteX18" fmla="*/ 155291 w 217236"/>
                  <a:gd name="connsiteY18" fmla="*/ 80663 h 230924"/>
                  <a:gd name="connsiteX19" fmla="*/ 179103 w 217236"/>
                  <a:gd name="connsiteY19" fmla="*/ 56850 h 230924"/>
                  <a:gd name="connsiteX20" fmla="*/ 182913 w 217236"/>
                  <a:gd name="connsiteY20" fmla="*/ 53993 h 230924"/>
                  <a:gd name="connsiteX21" fmla="*/ 189581 w 217236"/>
                  <a:gd name="connsiteY21" fmla="*/ 50183 h 230924"/>
                  <a:gd name="connsiteX22" fmla="*/ 191486 w 217236"/>
                  <a:gd name="connsiteY22" fmla="*/ 49230 h 230924"/>
                  <a:gd name="connsiteX23" fmla="*/ 200058 w 217236"/>
                  <a:gd name="connsiteY23" fmla="*/ 47325 h 230924"/>
                  <a:gd name="connsiteX24" fmla="*/ 216251 w 217236"/>
                  <a:gd name="connsiteY24" fmla="*/ 17798 h 230924"/>
                  <a:gd name="connsiteX25" fmla="*/ 187676 w 217236"/>
                  <a:gd name="connsiteY25" fmla="*/ 653 h 230924"/>
                  <a:gd name="connsiteX26" fmla="*/ 187676 w 217236"/>
                  <a:gd name="connsiteY26" fmla="*/ 653 h 2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17236" h="230924">
                    <a:moveTo>
                      <a:pt x="187676" y="653"/>
                    </a:moveTo>
                    <a:cubicBezTo>
                      <a:pt x="141956" y="11130"/>
                      <a:pt x="111476" y="58755"/>
                      <a:pt x="85758" y="93998"/>
                    </a:cubicBezTo>
                    <a:cubicBezTo>
                      <a:pt x="83853" y="95903"/>
                      <a:pt x="82901" y="97808"/>
                      <a:pt x="80996" y="99713"/>
                    </a:cubicBezTo>
                    <a:cubicBezTo>
                      <a:pt x="77186" y="104475"/>
                      <a:pt x="84806" y="94950"/>
                      <a:pt x="79091" y="101618"/>
                    </a:cubicBezTo>
                    <a:cubicBezTo>
                      <a:pt x="75281" y="106380"/>
                      <a:pt x="71471" y="111143"/>
                      <a:pt x="66708" y="116858"/>
                    </a:cubicBezTo>
                    <a:cubicBezTo>
                      <a:pt x="59088" y="126383"/>
                      <a:pt x="52421" y="136860"/>
                      <a:pt x="45753" y="147338"/>
                    </a:cubicBezTo>
                    <a:cubicBezTo>
                      <a:pt x="40991" y="155910"/>
                      <a:pt x="36228" y="164483"/>
                      <a:pt x="30513" y="172103"/>
                    </a:cubicBezTo>
                    <a:cubicBezTo>
                      <a:pt x="29561" y="173055"/>
                      <a:pt x="28608" y="174960"/>
                      <a:pt x="27656" y="175913"/>
                    </a:cubicBezTo>
                    <a:cubicBezTo>
                      <a:pt x="28608" y="174960"/>
                      <a:pt x="28608" y="174960"/>
                      <a:pt x="27656" y="175913"/>
                    </a:cubicBezTo>
                    <a:cubicBezTo>
                      <a:pt x="25751" y="177818"/>
                      <a:pt x="23846" y="179723"/>
                      <a:pt x="21941" y="181628"/>
                    </a:cubicBezTo>
                    <a:cubicBezTo>
                      <a:pt x="20036" y="183533"/>
                      <a:pt x="20036" y="183533"/>
                      <a:pt x="20988" y="182580"/>
                    </a:cubicBezTo>
                    <a:cubicBezTo>
                      <a:pt x="21941" y="181628"/>
                      <a:pt x="21941" y="181628"/>
                      <a:pt x="20036" y="183533"/>
                    </a:cubicBezTo>
                    <a:cubicBezTo>
                      <a:pt x="17178" y="184485"/>
                      <a:pt x="18131" y="184485"/>
                      <a:pt x="20988" y="183533"/>
                    </a:cubicBezTo>
                    <a:cubicBezTo>
                      <a:pt x="20036" y="183533"/>
                      <a:pt x="19083" y="184485"/>
                      <a:pt x="17178" y="184485"/>
                    </a:cubicBezTo>
                    <a:cubicBezTo>
                      <a:pt x="4796" y="187343"/>
                      <a:pt x="-2824" y="201630"/>
                      <a:pt x="986" y="214013"/>
                    </a:cubicBezTo>
                    <a:cubicBezTo>
                      <a:pt x="4796" y="227348"/>
                      <a:pt x="17178" y="233063"/>
                      <a:pt x="30513" y="230205"/>
                    </a:cubicBezTo>
                    <a:cubicBezTo>
                      <a:pt x="54326" y="225443"/>
                      <a:pt x="69566" y="200678"/>
                      <a:pt x="80043" y="181628"/>
                    </a:cubicBezTo>
                    <a:cubicBezTo>
                      <a:pt x="92426" y="160673"/>
                      <a:pt x="101951" y="147338"/>
                      <a:pt x="117191" y="129240"/>
                    </a:cubicBezTo>
                    <a:cubicBezTo>
                      <a:pt x="130526" y="112095"/>
                      <a:pt x="141956" y="95903"/>
                      <a:pt x="155291" y="80663"/>
                    </a:cubicBezTo>
                    <a:cubicBezTo>
                      <a:pt x="162911" y="72090"/>
                      <a:pt x="170531" y="64470"/>
                      <a:pt x="179103" y="56850"/>
                    </a:cubicBezTo>
                    <a:cubicBezTo>
                      <a:pt x="176246" y="58755"/>
                      <a:pt x="181961" y="54945"/>
                      <a:pt x="182913" y="53993"/>
                    </a:cubicBezTo>
                    <a:cubicBezTo>
                      <a:pt x="184818" y="52088"/>
                      <a:pt x="187676" y="51135"/>
                      <a:pt x="189581" y="50183"/>
                    </a:cubicBezTo>
                    <a:cubicBezTo>
                      <a:pt x="189581" y="50183"/>
                      <a:pt x="196248" y="47325"/>
                      <a:pt x="191486" y="49230"/>
                    </a:cubicBezTo>
                    <a:cubicBezTo>
                      <a:pt x="194343" y="48278"/>
                      <a:pt x="197201" y="47325"/>
                      <a:pt x="200058" y="47325"/>
                    </a:cubicBezTo>
                    <a:cubicBezTo>
                      <a:pt x="212441" y="44468"/>
                      <a:pt x="220061" y="30180"/>
                      <a:pt x="216251" y="17798"/>
                    </a:cubicBezTo>
                    <a:cubicBezTo>
                      <a:pt x="214346" y="4463"/>
                      <a:pt x="201011" y="-2205"/>
                      <a:pt x="187676" y="653"/>
                    </a:cubicBezTo>
                    <a:lnTo>
                      <a:pt x="187676" y="6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6" name="Freeform: Shape 85">
                <a:extLst>
                  <a:ext uri="{FF2B5EF4-FFF2-40B4-BE49-F238E27FC236}">
                    <a16:creationId xmlns:a16="http://schemas.microsoft.com/office/drawing/2014/main" id="{3859E437-0B57-43FC-A1A1-B709FEEC8D02}"/>
                  </a:ext>
                </a:extLst>
              </p:cNvPr>
              <p:cNvSpPr/>
              <p:nvPr/>
            </p:nvSpPr>
            <p:spPr>
              <a:xfrm>
                <a:off x="5759462" y="2731127"/>
                <a:ext cx="145305" cy="707397"/>
              </a:xfrm>
              <a:custGeom>
                <a:avLst/>
                <a:gdLst>
                  <a:gd name="connsiteX0" fmla="*/ 101270 w 145305"/>
                  <a:gd name="connsiteY0" fmla="*/ 12073 h 707397"/>
                  <a:gd name="connsiteX1" fmla="*/ 36500 w 145305"/>
                  <a:gd name="connsiteY1" fmla="*/ 270200 h 707397"/>
                  <a:gd name="connsiteX2" fmla="*/ 7925 w 145305"/>
                  <a:gd name="connsiteY2" fmla="*/ 401645 h 707397"/>
                  <a:gd name="connsiteX3" fmla="*/ 305 w 145305"/>
                  <a:gd name="connsiteY3" fmla="*/ 534043 h 707397"/>
                  <a:gd name="connsiteX4" fmla="*/ 6020 w 145305"/>
                  <a:gd name="connsiteY4" fmla="*/ 684538 h 707397"/>
                  <a:gd name="connsiteX5" fmla="*/ 53645 w 145305"/>
                  <a:gd name="connsiteY5" fmla="*/ 684538 h 707397"/>
                  <a:gd name="connsiteX6" fmla="*/ 51740 w 145305"/>
                  <a:gd name="connsiteY6" fmla="*/ 427363 h 707397"/>
                  <a:gd name="connsiteX7" fmla="*/ 79362 w 145305"/>
                  <a:gd name="connsiteY7" fmla="*/ 300680 h 707397"/>
                  <a:gd name="connsiteX8" fmla="*/ 98412 w 145305"/>
                  <a:gd name="connsiteY8" fmla="*/ 172093 h 707397"/>
                  <a:gd name="connsiteX9" fmla="*/ 142227 w 145305"/>
                  <a:gd name="connsiteY9" fmla="*/ 35885 h 707397"/>
                  <a:gd name="connsiteX10" fmla="*/ 133655 w 145305"/>
                  <a:gd name="connsiteY10" fmla="*/ 3500 h 707397"/>
                  <a:gd name="connsiteX11" fmla="*/ 101270 w 145305"/>
                  <a:gd name="connsiteY11" fmla="*/ 12073 h 707397"/>
                  <a:gd name="connsiteX12" fmla="*/ 101270 w 145305"/>
                  <a:gd name="connsiteY12" fmla="*/ 12073 h 70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5305" h="707397">
                    <a:moveTo>
                      <a:pt x="101270" y="12073"/>
                    </a:moveTo>
                    <a:cubicBezTo>
                      <a:pt x="64122" y="94941"/>
                      <a:pt x="46977" y="180666"/>
                      <a:pt x="36500" y="270200"/>
                    </a:cubicBezTo>
                    <a:cubicBezTo>
                      <a:pt x="31737" y="314968"/>
                      <a:pt x="15545" y="357830"/>
                      <a:pt x="7925" y="401645"/>
                    </a:cubicBezTo>
                    <a:cubicBezTo>
                      <a:pt x="305" y="445460"/>
                      <a:pt x="-648" y="489275"/>
                      <a:pt x="305" y="534043"/>
                    </a:cubicBezTo>
                    <a:cubicBezTo>
                      <a:pt x="1257" y="584526"/>
                      <a:pt x="6020" y="634055"/>
                      <a:pt x="6020" y="684538"/>
                    </a:cubicBezTo>
                    <a:cubicBezTo>
                      <a:pt x="6020" y="715018"/>
                      <a:pt x="53645" y="715018"/>
                      <a:pt x="53645" y="684538"/>
                    </a:cubicBezTo>
                    <a:cubicBezTo>
                      <a:pt x="53645" y="598813"/>
                      <a:pt x="40310" y="512135"/>
                      <a:pt x="51740" y="427363"/>
                    </a:cubicBezTo>
                    <a:cubicBezTo>
                      <a:pt x="57455" y="384500"/>
                      <a:pt x="71742" y="343543"/>
                      <a:pt x="79362" y="300680"/>
                    </a:cubicBezTo>
                    <a:cubicBezTo>
                      <a:pt x="86982" y="257818"/>
                      <a:pt x="89840" y="214955"/>
                      <a:pt x="98412" y="172093"/>
                    </a:cubicBezTo>
                    <a:cubicBezTo>
                      <a:pt x="107937" y="125420"/>
                      <a:pt x="122225" y="78748"/>
                      <a:pt x="142227" y="35885"/>
                    </a:cubicBezTo>
                    <a:cubicBezTo>
                      <a:pt x="147942" y="24455"/>
                      <a:pt x="146037" y="10168"/>
                      <a:pt x="133655" y="3500"/>
                    </a:cubicBezTo>
                    <a:cubicBezTo>
                      <a:pt x="123177" y="-3167"/>
                      <a:pt x="106032" y="-309"/>
                      <a:pt x="101270" y="12073"/>
                    </a:cubicBezTo>
                    <a:lnTo>
                      <a:pt x="101270" y="1207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7" name="Freeform: Shape 86">
                <a:extLst>
                  <a:ext uri="{FF2B5EF4-FFF2-40B4-BE49-F238E27FC236}">
                    <a16:creationId xmlns:a16="http://schemas.microsoft.com/office/drawing/2014/main" id="{C9D89134-2003-47A0-A074-E29AB4BFD0A1}"/>
                  </a:ext>
                </a:extLst>
              </p:cNvPr>
              <p:cNvSpPr/>
              <p:nvPr/>
            </p:nvSpPr>
            <p:spPr>
              <a:xfrm>
                <a:off x="5625562" y="860927"/>
                <a:ext cx="949544" cy="4128373"/>
              </a:xfrm>
              <a:custGeom>
                <a:avLst/>
                <a:gdLst>
                  <a:gd name="connsiteX0" fmla="*/ 57052 w 949544"/>
                  <a:gd name="connsiteY0" fmla="*/ 187775 h 4128373"/>
                  <a:gd name="connsiteX1" fmla="*/ 88485 w 949544"/>
                  <a:gd name="connsiteY1" fmla="*/ 345890 h 4128373"/>
                  <a:gd name="connsiteX2" fmla="*/ 210405 w 949544"/>
                  <a:gd name="connsiteY2" fmla="*/ 387800 h 4128373"/>
                  <a:gd name="connsiteX3" fmla="*/ 250410 w 949544"/>
                  <a:gd name="connsiteY3" fmla="*/ 264927 h 4128373"/>
                  <a:gd name="connsiteX4" fmla="*/ 234217 w 949544"/>
                  <a:gd name="connsiteY4" fmla="*/ 127768 h 4128373"/>
                  <a:gd name="connsiteX5" fmla="*/ 178972 w 949544"/>
                  <a:gd name="connsiteY5" fmla="*/ 51568 h 4128373"/>
                  <a:gd name="connsiteX6" fmla="*/ 69435 w 949544"/>
                  <a:gd name="connsiteY6" fmla="*/ 133 h 4128373"/>
                  <a:gd name="connsiteX7" fmla="*/ 46575 w 949544"/>
                  <a:gd name="connsiteY7" fmla="*/ 30612 h 4128373"/>
                  <a:gd name="connsiteX8" fmla="*/ 57052 w 949544"/>
                  <a:gd name="connsiteY8" fmla="*/ 294455 h 4128373"/>
                  <a:gd name="connsiteX9" fmla="*/ 104677 w 949544"/>
                  <a:gd name="connsiteY9" fmla="*/ 294455 h 4128373"/>
                  <a:gd name="connsiteX10" fmla="*/ 50385 w 949544"/>
                  <a:gd name="connsiteY10" fmla="*/ 142055 h 4128373"/>
                  <a:gd name="connsiteX11" fmla="*/ 27525 w 949544"/>
                  <a:gd name="connsiteY11" fmla="*/ 147770 h 4128373"/>
                  <a:gd name="connsiteX12" fmla="*/ 39907 w 949544"/>
                  <a:gd name="connsiteY12" fmla="*/ 358273 h 4128373"/>
                  <a:gd name="connsiteX13" fmla="*/ 120870 w 949544"/>
                  <a:gd name="connsiteY13" fmla="*/ 390658 h 4128373"/>
                  <a:gd name="connsiteX14" fmla="*/ 173257 w 949544"/>
                  <a:gd name="connsiteY14" fmla="*/ 298265 h 4128373"/>
                  <a:gd name="connsiteX15" fmla="*/ 200880 w 949544"/>
                  <a:gd name="connsiteY15" fmla="*/ 102050 h 4128373"/>
                  <a:gd name="connsiteX16" fmla="*/ 218977 w 949544"/>
                  <a:gd name="connsiteY16" fmla="*/ 62997 h 4128373"/>
                  <a:gd name="connsiteX17" fmla="*/ 235170 w 949544"/>
                  <a:gd name="connsiteY17" fmla="*/ 54425 h 4128373"/>
                  <a:gd name="connsiteX18" fmla="*/ 278032 w 949544"/>
                  <a:gd name="connsiteY18" fmla="*/ 142055 h 4128373"/>
                  <a:gd name="connsiteX19" fmla="*/ 290415 w 949544"/>
                  <a:gd name="connsiteY19" fmla="*/ 270643 h 4128373"/>
                  <a:gd name="connsiteX20" fmla="*/ 290415 w 949544"/>
                  <a:gd name="connsiteY20" fmla="*/ 403040 h 4128373"/>
                  <a:gd name="connsiteX21" fmla="*/ 288510 w 949544"/>
                  <a:gd name="connsiteY21" fmla="*/ 511625 h 4128373"/>
                  <a:gd name="connsiteX22" fmla="*/ 318037 w 949544"/>
                  <a:gd name="connsiteY22" fmla="*/ 495433 h 4128373"/>
                  <a:gd name="connsiteX23" fmla="*/ 276127 w 949544"/>
                  <a:gd name="connsiteY23" fmla="*/ 413518 h 4128373"/>
                  <a:gd name="connsiteX24" fmla="*/ 255172 w 949544"/>
                  <a:gd name="connsiteY24" fmla="*/ 292550 h 4128373"/>
                  <a:gd name="connsiteX25" fmla="*/ 235170 w 949544"/>
                  <a:gd name="connsiteY25" fmla="*/ 246830 h 4128373"/>
                  <a:gd name="connsiteX26" fmla="*/ 190402 w 949544"/>
                  <a:gd name="connsiteY26" fmla="*/ 249687 h 4128373"/>
                  <a:gd name="connsiteX27" fmla="*/ 139920 w 949544"/>
                  <a:gd name="connsiteY27" fmla="*/ 337318 h 4128373"/>
                  <a:gd name="connsiteX28" fmla="*/ 92295 w 949544"/>
                  <a:gd name="connsiteY28" fmla="*/ 548773 h 4128373"/>
                  <a:gd name="connsiteX29" fmla="*/ 110392 w 949544"/>
                  <a:gd name="connsiteY29" fmla="*/ 685932 h 4128373"/>
                  <a:gd name="connsiteX30" fmla="*/ 229455 w 949544"/>
                  <a:gd name="connsiteY30" fmla="*/ 753560 h 4128373"/>
                  <a:gd name="connsiteX31" fmla="*/ 290415 w 949544"/>
                  <a:gd name="connsiteY31" fmla="*/ 662120 h 4128373"/>
                  <a:gd name="connsiteX32" fmla="*/ 304702 w 949544"/>
                  <a:gd name="connsiteY32" fmla="*/ 519245 h 4128373"/>
                  <a:gd name="connsiteX33" fmla="*/ 239932 w 949544"/>
                  <a:gd name="connsiteY33" fmla="*/ 403040 h 4128373"/>
                  <a:gd name="connsiteX34" fmla="*/ 156112 w 949544"/>
                  <a:gd name="connsiteY34" fmla="*/ 437330 h 4128373"/>
                  <a:gd name="connsiteX35" fmla="*/ 99915 w 949544"/>
                  <a:gd name="connsiteY35" fmla="*/ 644023 h 4128373"/>
                  <a:gd name="connsiteX36" fmla="*/ 144682 w 949544"/>
                  <a:gd name="connsiteY36" fmla="*/ 776420 h 4128373"/>
                  <a:gd name="connsiteX37" fmla="*/ 243742 w 949544"/>
                  <a:gd name="connsiteY37" fmla="*/ 822140 h 4128373"/>
                  <a:gd name="connsiteX38" fmla="*/ 333277 w 949544"/>
                  <a:gd name="connsiteY38" fmla="*/ 683075 h 4128373"/>
                  <a:gd name="connsiteX39" fmla="*/ 338040 w 949544"/>
                  <a:gd name="connsiteY39" fmla="*/ 482098 h 4128373"/>
                  <a:gd name="connsiteX40" fmla="*/ 336135 w 949544"/>
                  <a:gd name="connsiteY40" fmla="*/ 453523 h 4128373"/>
                  <a:gd name="connsiteX41" fmla="*/ 289462 w 949544"/>
                  <a:gd name="connsiteY41" fmla="*/ 460190 h 4128373"/>
                  <a:gd name="connsiteX42" fmla="*/ 359947 w 949544"/>
                  <a:gd name="connsiteY42" fmla="*/ 782135 h 4128373"/>
                  <a:gd name="connsiteX43" fmla="*/ 355185 w 949544"/>
                  <a:gd name="connsiteY43" fmla="*/ 943107 h 4128373"/>
                  <a:gd name="connsiteX44" fmla="*/ 373282 w 949544"/>
                  <a:gd name="connsiteY44" fmla="*/ 945965 h 4128373"/>
                  <a:gd name="connsiteX45" fmla="*/ 348517 w 949544"/>
                  <a:gd name="connsiteY45" fmla="*/ 868813 h 4128373"/>
                  <a:gd name="connsiteX46" fmla="*/ 320895 w 949544"/>
                  <a:gd name="connsiteY46" fmla="*/ 828807 h 4128373"/>
                  <a:gd name="connsiteX47" fmla="*/ 273270 w 949544"/>
                  <a:gd name="connsiteY47" fmla="*/ 838332 h 4128373"/>
                  <a:gd name="connsiteX48" fmla="*/ 219930 w 949544"/>
                  <a:gd name="connsiteY48" fmla="*/ 925010 h 4128373"/>
                  <a:gd name="connsiteX49" fmla="*/ 201832 w 949544"/>
                  <a:gd name="connsiteY49" fmla="*/ 1020260 h 4128373"/>
                  <a:gd name="connsiteX50" fmla="*/ 238027 w 949544"/>
                  <a:gd name="connsiteY50" fmla="*/ 1041215 h 4128373"/>
                  <a:gd name="connsiteX51" fmla="*/ 280890 w 949544"/>
                  <a:gd name="connsiteY51" fmla="*/ 975493 h 4128373"/>
                  <a:gd name="connsiteX52" fmla="*/ 306607 w 949544"/>
                  <a:gd name="connsiteY52" fmla="*/ 866907 h 4128373"/>
                  <a:gd name="connsiteX53" fmla="*/ 304702 w 949544"/>
                  <a:gd name="connsiteY53" fmla="*/ 635450 h 4128373"/>
                  <a:gd name="connsiteX54" fmla="*/ 241837 w 949544"/>
                  <a:gd name="connsiteY54" fmla="*/ 574490 h 4128373"/>
                  <a:gd name="connsiteX55" fmla="*/ 218977 w 949544"/>
                  <a:gd name="connsiteY55" fmla="*/ 591635 h 4128373"/>
                  <a:gd name="connsiteX56" fmla="*/ 176115 w 949544"/>
                  <a:gd name="connsiteY56" fmla="*/ 926915 h 4128373"/>
                  <a:gd name="connsiteX57" fmla="*/ 180877 w 949544"/>
                  <a:gd name="connsiteY57" fmla="*/ 1097413 h 4128373"/>
                  <a:gd name="connsiteX58" fmla="*/ 190402 w 949544"/>
                  <a:gd name="connsiteY58" fmla="*/ 1277435 h 4128373"/>
                  <a:gd name="connsiteX59" fmla="*/ 226597 w 949544"/>
                  <a:gd name="connsiteY59" fmla="*/ 1452695 h 4128373"/>
                  <a:gd name="connsiteX60" fmla="*/ 250410 w 949544"/>
                  <a:gd name="connsiteY60" fmla="*/ 1510798 h 4128373"/>
                  <a:gd name="connsiteX61" fmla="*/ 306607 w 949544"/>
                  <a:gd name="connsiteY61" fmla="*/ 1553660 h 4128373"/>
                  <a:gd name="connsiteX62" fmla="*/ 366615 w 949544"/>
                  <a:gd name="connsiteY62" fmla="*/ 1485080 h 4128373"/>
                  <a:gd name="connsiteX63" fmla="*/ 379950 w 949544"/>
                  <a:gd name="connsiteY63" fmla="*/ 1374590 h 4128373"/>
                  <a:gd name="connsiteX64" fmla="*/ 378045 w 949544"/>
                  <a:gd name="connsiteY64" fmla="*/ 1273625 h 4128373"/>
                  <a:gd name="connsiteX65" fmla="*/ 382807 w 949544"/>
                  <a:gd name="connsiteY65" fmla="*/ 1199330 h 4128373"/>
                  <a:gd name="connsiteX66" fmla="*/ 382807 w 949544"/>
                  <a:gd name="connsiteY66" fmla="*/ 1097413 h 4128373"/>
                  <a:gd name="connsiteX67" fmla="*/ 348517 w 949544"/>
                  <a:gd name="connsiteY67" fmla="*/ 1013593 h 4128373"/>
                  <a:gd name="connsiteX68" fmla="*/ 245647 w 949544"/>
                  <a:gd name="connsiteY68" fmla="*/ 1053598 h 4128373"/>
                  <a:gd name="connsiteX69" fmla="*/ 232312 w 949544"/>
                  <a:gd name="connsiteY69" fmla="*/ 1216475 h 4128373"/>
                  <a:gd name="connsiteX70" fmla="*/ 259935 w 949544"/>
                  <a:gd name="connsiteY70" fmla="*/ 1448885 h 4128373"/>
                  <a:gd name="connsiteX71" fmla="*/ 294225 w 949544"/>
                  <a:gd name="connsiteY71" fmla="*/ 1600332 h 4128373"/>
                  <a:gd name="connsiteX72" fmla="*/ 334230 w 949544"/>
                  <a:gd name="connsiteY72" fmla="*/ 1610810 h 4128373"/>
                  <a:gd name="connsiteX73" fmla="*/ 365662 w 949544"/>
                  <a:gd name="connsiteY73" fmla="*/ 1532705 h 4128373"/>
                  <a:gd name="connsiteX74" fmla="*/ 378045 w 949544"/>
                  <a:gd name="connsiteY74" fmla="*/ 1431740 h 4128373"/>
                  <a:gd name="connsiteX75" fmla="*/ 377092 w 949544"/>
                  <a:gd name="connsiteY75" fmla="*/ 1203140 h 4128373"/>
                  <a:gd name="connsiteX76" fmla="*/ 344707 w 949544"/>
                  <a:gd name="connsiteY76" fmla="*/ 979302 h 4128373"/>
                  <a:gd name="connsiteX77" fmla="*/ 306607 w 949544"/>
                  <a:gd name="connsiteY77" fmla="*/ 774515 h 4128373"/>
                  <a:gd name="connsiteX78" fmla="*/ 255172 w 949544"/>
                  <a:gd name="connsiteY78" fmla="*/ 635450 h 4128373"/>
                  <a:gd name="connsiteX79" fmla="*/ 218977 w 949544"/>
                  <a:gd name="connsiteY79" fmla="*/ 656405 h 4128373"/>
                  <a:gd name="connsiteX80" fmla="*/ 253267 w 949544"/>
                  <a:gd name="connsiteY80" fmla="*/ 1055503 h 4128373"/>
                  <a:gd name="connsiteX81" fmla="*/ 363757 w 949544"/>
                  <a:gd name="connsiteY81" fmla="*/ 1417453 h 4128373"/>
                  <a:gd name="connsiteX82" fmla="*/ 390427 w 949544"/>
                  <a:gd name="connsiteY82" fmla="*/ 1427930 h 4128373"/>
                  <a:gd name="connsiteX83" fmla="*/ 460912 w 949544"/>
                  <a:gd name="connsiteY83" fmla="*/ 1213618 h 4128373"/>
                  <a:gd name="connsiteX84" fmla="*/ 455197 w 949544"/>
                  <a:gd name="connsiteY84" fmla="*/ 1009782 h 4128373"/>
                  <a:gd name="connsiteX85" fmla="*/ 457102 w 949544"/>
                  <a:gd name="connsiteY85" fmla="*/ 949775 h 4128373"/>
                  <a:gd name="connsiteX86" fmla="*/ 459960 w 949544"/>
                  <a:gd name="connsiteY86" fmla="*/ 931677 h 4128373"/>
                  <a:gd name="connsiteX87" fmla="*/ 461865 w 949544"/>
                  <a:gd name="connsiteY87" fmla="*/ 925963 h 4128373"/>
                  <a:gd name="connsiteX88" fmla="*/ 461865 w 949544"/>
                  <a:gd name="connsiteY88" fmla="*/ 925963 h 4128373"/>
                  <a:gd name="connsiteX89" fmla="*/ 452340 w 949544"/>
                  <a:gd name="connsiteY89" fmla="*/ 932630 h 4128373"/>
                  <a:gd name="connsiteX90" fmla="*/ 422812 w 949544"/>
                  <a:gd name="connsiteY90" fmla="*/ 916438 h 4128373"/>
                  <a:gd name="connsiteX91" fmla="*/ 457102 w 949544"/>
                  <a:gd name="connsiteY91" fmla="*/ 1122178 h 4128373"/>
                  <a:gd name="connsiteX92" fmla="*/ 471390 w 949544"/>
                  <a:gd name="connsiteY92" fmla="*/ 1290770 h 4128373"/>
                  <a:gd name="connsiteX93" fmla="*/ 486630 w 949544"/>
                  <a:gd name="connsiteY93" fmla="*/ 1396498 h 4128373"/>
                  <a:gd name="connsiteX94" fmla="*/ 491392 w 949544"/>
                  <a:gd name="connsiteY94" fmla="*/ 1451743 h 4128373"/>
                  <a:gd name="connsiteX95" fmla="*/ 490440 w 949544"/>
                  <a:gd name="connsiteY95" fmla="*/ 1473650 h 4128373"/>
                  <a:gd name="connsiteX96" fmla="*/ 489487 w 949544"/>
                  <a:gd name="connsiteY96" fmla="*/ 1476507 h 4128373"/>
                  <a:gd name="connsiteX97" fmla="*/ 490440 w 949544"/>
                  <a:gd name="connsiteY97" fmla="*/ 1475555 h 4128373"/>
                  <a:gd name="connsiteX98" fmla="*/ 495202 w 949544"/>
                  <a:gd name="connsiteY98" fmla="*/ 1470793 h 4128373"/>
                  <a:gd name="connsiteX99" fmla="*/ 531397 w 949544"/>
                  <a:gd name="connsiteY99" fmla="*/ 1491748 h 4128373"/>
                  <a:gd name="connsiteX100" fmla="*/ 481867 w 949544"/>
                  <a:gd name="connsiteY100" fmla="*/ 1091698 h 4128373"/>
                  <a:gd name="connsiteX101" fmla="*/ 448530 w 949544"/>
                  <a:gd name="connsiteY101" fmla="*/ 906913 h 4128373"/>
                  <a:gd name="connsiteX102" fmla="*/ 428527 w 949544"/>
                  <a:gd name="connsiteY102" fmla="*/ 720223 h 4128373"/>
                  <a:gd name="connsiteX103" fmla="*/ 381855 w 949544"/>
                  <a:gd name="connsiteY103" fmla="*/ 726890 h 4128373"/>
                  <a:gd name="connsiteX104" fmla="*/ 459960 w 949544"/>
                  <a:gd name="connsiteY104" fmla="*/ 1767020 h 4128373"/>
                  <a:gd name="connsiteX105" fmla="*/ 502822 w 949544"/>
                  <a:gd name="connsiteY105" fmla="*/ 2059438 h 4128373"/>
                  <a:gd name="connsiteX106" fmla="*/ 549495 w 949544"/>
                  <a:gd name="connsiteY106" fmla="*/ 2052770 h 4128373"/>
                  <a:gd name="connsiteX107" fmla="*/ 522825 w 949544"/>
                  <a:gd name="connsiteY107" fmla="*/ 1784165 h 4128373"/>
                  <a:gd name="connsiteX108" fmla="*/ 460912 w 949544"/>
                  <a:gd name="connsiteY108" fmla="*/ 1474603 h 4128373"/>
                  <a:gd name="connsiteX109" fmla="*/ 415192 w 949544"/>
                  <a:gd name="connsiteY109" fmla="*/ 1474603 h 4128373"/>
                  <a:gd name="connsiteX110" fmla="*/ 359947 w 949544"/>
                  <a:gd name="connsiteY110" fmla="*/ 1833695 h 4128373"/>
                  <a:gd name="connsiteX111" fmla="*/ 352327 w 949544"/>
                  <a:gd name="connsiteY111" fmla="*/ 2019432 h 4128373"/>
                  <a:gd name="connsiteX112" fmla="*/ 360900 w 949544"/>
                  <a:gd name="connsiteY112" fmla="*/ 2221363 h 4128373"/>
                  <a:gd name="connsiteX113" fmla="*/ 408525 w 949544"/>
                  <a:gd name="connsiteY113" fmla="*/ 2221363 h 4128373"/>
                  <a:gd name="connsiteX114" fmla="*/ 405667 w 949544"/>
                  <a:gd name="connsiteY114" fmla="*/ 1976570 h 4128373"/>
                  <a:gd name="connsiteX115" fmla="*/ 382807 w 949544"/>
                  <a:gd name="connsiteY115" fmla="*/ 1766068 h 4128373"/>
                  <a:gd name="connsiteX116" fmla="*/ 357090 w 949544"/>
                  <a:gd name="connsiteY116" fmla="*/ 1605095 h 4128373"/>
                  <a:gd name="connsiteX117" fmla="*/ 293272 w 949544"/>
                  <a:gd name="connsiteY117" fmla="*/ 1465078 h 4128373"/>
                  <a:gd name="connsiteX118" fmla="*/ 252315 w 949544"/>
                  <a:gd name="connsiteY118" fmla="*/ 1482223 h 4128373"/>
                  <a:gd name="connsiteX119" fmla="*/ 285652 w 949544"/>
                  <a:gd name="connsiteY119" fmla="*/ 2169928 h 4128373"/>
                  <a:gd name="connsiteX120" fmla="*/ 329467 w 949544"/>
                  <a:gd name="connsiteY120" fmla="*/ 2175643 h 4128373"/>
                  <a:gd name="connsiteX121" fmla="*/ 353280 w 949544"/>
                  <a:gd name="connsiteY121" fmla="*/ 2102300 h 4128373"/>
                  <a:gd name="connsiteX122" fmla="*/ 331372 w 949544"/>
                  <a:gd name="connsiteY122" fmla="*/ 2015623 h 4128373"/>
                  <a:gd name="connsiteX123" fmla="*/ 325657 w 949544"/>
                  <a:gd name="connsiteY123" fmla="*/ 1968950 h 4128373"/>
                  <a:gd name="connsiteX124" fmla="*/ 320895 w 949544"/>
                  <a:gd name="connsiteY124" fmla="*/ 1916563 h 4128373"/>
                  <a:gd name="connsiteX125" fmla="*/ 310417 w 949544"/>
                  <a:gd name="connsiteY125" fmla="*/ 1808930 h 4128373"/>
                  <a:gd name="connsiteX126" fmla="*/ 258030 w 949544"/>
                  <a:gd name="connsiteY126" fmla="*/ 1398403 h 4128373"/>
                  <a:gd name="connsiteX127" fmla="*/ 205642 w 949544"/>
                  <a:gd name="connsiteY127" fmla="*/ 1172660 h 4128373"/>
                  <a:gd name="connsiteX128" fmla="*/ 159922 w 949544"/>
                  <a:gd name="connsiteY128" fmla="*/ 1172660 h 4128373"/>
                  <a:gd name="connsiteX129" fmla="*/ 139920 w 949544"/>
                  <a:gd name="connsiteY129" fmla="*/ 1270768 h 4128373"/>
                  <a:gd name="connsiteX130" fmla="*/ 153255 w 949544"/>
                  <a:gd name="connsiteY130" fmla="*/ 1370780 h 4128373"/>
                  <a:gd name="connsiteX131" fmla="*/ 158970 w 949544"/>
                  <a:gd name="connsiteY131" fmla="*/ 1484128 h 4128373"/>
                  <a:gd name="connsiteX132" fmla="*/ 166590 w 949544"/>
                  <a:gd name="connsiteY132" fmla="*/ 1596523 h 4128373"/>
                  <a:gd name="connsiteX133" fmla="*/ 206595 w 949544"/>
                  <a:gd name="connsiteY133" fmla="*/ 2024195 h 4128373"/>
                  <a:gd name="connsiteX134" fmla="*/ 248505 w 949544"/>
                  <a:gd name="connsiteY134" fmla="*/ 2261368 h 4128373"/>
                  <a:gd name="connsiteX135" fmla="*/ 294225 w 949544"/>
                  <a:gd name="connsiteY135" fmla="*/ 2261368 h 4128373"/>
                  <a:gd name="connsiteX136" fmla="*/ 298035 w 949544"/>
                  <a:gd name="connsiteY136" fmla="*/ 1632718 h 4128373"/>
                  <a:gd name="connsiteX137" fmla="*/ 250410 w 949544"/>
                  <a:gd name="connsiteY137" fmla="*/ 1632718 h 4128373"/>
                  <a:gd name="connsiteX138" fmla="*/ 267555 w 949544"/>
                  <a:gd name="connsiteY138" fmla="*/ 2136590 h 4128373"/>
                  <a:gd name="connsiteX139" fmla="*/ 267555 w 949544"/>
                  <a:gd name="connsiteY139" fmla="*/ 2298515 h 4128373"/>
                  <a:gd name="connsiteX140" fmla="*/ 269460 w 949544"/>
                  <a:gd name="connsiteY140" fmla="*/ 2432818 h 4128373"/>
                  <a:gd name="connsiteX141" fmla="*/ 321847 w 949544"/>
                  <a:gd name="connsiteY141" fmla="*/ 2540450 h 4128373"/>
                  <a:gd name="connsiteX142" fmla="*/ 348517 w 949544"/>
                  <a:gd name="connsiteY142" fmla="*/ 2529973 h 4128373"/>
                  <a:gd name="connsiteX143" fmla="*/ 400905 w 949544"/>
                  <a:gd name="connsiteY143" fmla="*/ 2251843 h 4128373"/>
                  <a:gd name="connsiteX144" fmla="*/ 355185 w 949544"/>
                  <a:gd name="connsiteY144" fmla="*/ 2251843 h 4128373"/>
                  <a:gd name="connsiteX145" fmla="*/ 358995 w 949544"/>
                  <a:gd name="connsiteY145" fmla="*/ 2404243 h 4128373"/>
                  <a:gd name="connsiteX146" fmla="*/ 390427 w 949544"/>
                  <a:gd name="connsiteY146" fmla="*/ 2558548 h 4128373"/>
                  <a:gd name="connsiteX147" fmla="*/ 434242 w 949544"/>
                  <a:gd name="connsiteY147" fmla="*/ 2564263 h 4128373"/>
                  <a:gd name="connsiteX148" fmla="*/ 459007 w 949544"/>
                  <a:gd name="connsiteY148" fmla="*/ 2466155 h 4128373"/>
                  <a:gd name="connsiteX149" fmla="*/ 463770 w 949544"/>
                  <a:gd name="connsiteY149" fmla="*/ 2361380 h 4128373"/>
                  <a:gd name="connsiteX150" fmla="*/ 474247 w 949544"/>
                  <a:gd name="connsiteY150" fmla="*/ 2212790 h 4128373"/>
                  <a:gd name="connsiteX151" fmla="*/ 479010 w 949544"/>
                  <a:gd name="connsiteY151" fmla="*/ 2031815 h 4128373"/>
                  <a:gd name="connsiteX152" fmla="*/ 432337 w 949544"/>
                  <a:gd name="connsiteY152" fmla="*/ 2025148 h 4128373"/>
                  <a:gd name="connsiteX153" fmla="*/ 408525 w 949544"/>
                  <a:gd name="connsiteY153" fmla="*/ 2432818 h 4128373"/>
                  <a:gd name="connsiteX154" fmla="*/ 450435 w 949544"/>
                  <a:gd name="connsiteY154" fmla="*/ 2568073 h 4128373"/>
                  <a:gd name="connsiteX155" fmla="*/ 482820 w 949544"/>
                  <a:gd name="connsiteY155" fmla="*/ 2589028 h 4128373"/>
                  <a:gd name="connsiteX156" fmla="*/ 521872 w 949544"/>
                  <a:gd name="connsiteY156" fmla="*/ 2573788 h 4128373"/>
                  <a:gd name="connsiteX157" fmla="*/ 563782 w 949544"/>
                  <a:gd name="connsiteY157" fmla="*/ 2514733 h 4128373"/>
                  <a:gd name="connsiteX158" fmla="*/ 567592 w 949544"/>
                  <a:gd name="connsiteY158" fmla="*/ 2427103 h 4128373"/>
                  <a:gd name="connsiteX159" fmla="*/ 567592 w 949544"/>
                  <a:gd name="connsiteY159" fmla="*/ 2307088 h 4128373"/>
                  <a:gd name="connsiteX160" fmla="*/ 556162 w 949544"/>
                  <a:gd name="connsiteY160" fmla="*/ 2074678 h 4128373"/>
                  <a:gd name="connsiteX161" fmla="*/ 544732 w 949544"/>
                  <a:gd name="connsiteY161" fmla="*/ 1875605 h 4128373"/>
                  <a:gd name="connsiteX162" fmla="*/ 532350 w 949544"/>
                  <a:gd name="connsiteY162" fmla="*/ 1743207 h 4128373"/>
                  <a:gd name="connsiteX163" fmla="*/ 500917 w 949544"/>
                  <a:gd name="connsiteY163" fmla="*/ 1665103 h 4128373"/>
                  <a:gd name="connsiteX164" fmla="*/ 464722 w 949544"/>
                  <a:gd name="connsiteY164" fmla="*/ 1686057 h 4128373"/>
                  <a:gd name="connsiteX165" fmla="*/ 464722 w 949544"/>
                  <a:gd name="connsiteY165" fmla="*/ 2167070 h 4128373"/>
                  <a:gd name="connsiteX166" fmla="*/ 466627 w 949544"/>
                  <a:gd name="connsiteY166" fmla="*/ 2321375 h 4128373"/>
                  <a:gd name="connsiteX167" fmla="*/ 508537 w 949544"/>
                  <a:gd name="connsiteY167" fmla="*/ 2460440 h 4128373"/>
                  <a:gd name="connsiteX168" fmla="*/ 545685 w 949544"/>
                  <a:gd name="connsiteY168" fmla="*/ 2455678 h 4128373"/>
                  <a:gd name="connsiteX169" fmla="*/ 587595 w 949544"/>
                  <a:gd name="connsiteY169" fmla="*/ 2133733 h 4128373"/>
                  <a:gd name="connsiteX170" fmla="*/ 603787 w 949544"/>
                  <a:gd name="connsiteY170" fmla="*/ 1983238 h 4128373"/>
                  <a:gd name="connsiteX171" fmla="*/ 566640 w 949544"/>
                  <a:gd name="connsiteY171" fmla="*/ 1848935 h 4128373"/>
                  <a:gd name="connsiteX172" fmla="*/ 526635 w 949544"/>
                  <a:gd name="connsiteY172" fmla="*/ 1859413 h 4128373"/>
                  <a:gd name="connsiteX173" fmla="*/ 464722 w 949544"/>
                  <a:gd name="connsiteY173" fmla="*/ 2773813 h 4128373"/>
                  <a:gd name="connsiteX174" fmla="*/ 477105 w 949544"/>
                  <a:gd name="connsiteY174" fmla="*/ 2901448 h 4128373"/>
                  <a:gd name="connsiteX175" fmla="*/ 499012 w 949544"/>
                  <a:gd name="connsiteY175" fmla="*/ 3022415 h 4128373"/>
                  <a:gd name="connsiteX176" fmla="*/ 545685 w 949544"/>
                  <a:gd name="connsiteY176" fmla="*/ 3015748 h 4128373"/>
                  <a:gd name="connsiteX177" fmla="*/ 500917 w 949544"/>
                  <a:gd name="connsiteY177" fmla="*/ 2687135 h 4128373"/>
                  <a:gd name="connsiteX178" fmla="*/ 482820 w 949544"/>
                  <a:gd name="connsiteY178" fmla="*/ 2602363 h 4128373"/>
                  <a:gd name="connsiteX179" fmla="*/ 462817 w 949544"/>
                  <a:gd name="connsiteY179" fmla="*/ 2518543 h 4128373"/>
                  <a:gd name="connsiteX180" fmla="*/ 454245 w 949544"/>
                  <a:gd name="connsiteY180" fmla="*/ 2455678 h 4128373"/>
                  <a:gd name="connsiteX181" fmla="*/ 414240 w 949544"/>
                  <a:gd name="connsiteY181" fmla="*/ 2410910 h 4128373"/>
                  <a:gd name="connsiteX182" fmla="*/ 378997 w 949544"/>
                  <a:gd name="connsiteY182" fmla="*/ 2425198 h 4128373"/>
                  <a:gd name="connsiteX183" fmla="*/ 365662 w 949544"/>
                  <a:gd name="connsiteY183" fmla="*/ 2638558 h 4128373"/>
                  <a:gd name="connsiteX184" fmla="*/ 381855 w 949544"/>
                  <a:gd name="connsiteY184" fmla="*/ 2855728 h 4128373"/>
                  <a:gd name="connsiteX185" fmla="*/ 444720 w 949544"/>
                  <a:gd name="connsiteY185" fmla="*/ 3248158 h 4128373"/>
                  <a:gd name="connsiteX186" fmla="*/ 527587 w 949544"/>
                  <a:gd name="connsiteY186" fmla="*/ 3623443 h 4128373"/>
                  <a:gd name="connsiteX187" fmla="*/ 620932 w 949544"/>
                  <a:gd name="connsiteY187" fmla="*/ 3740600 h 4128373"/>
                  <a:gd name="connsiteX188" fmla="*/ 638077 w 949544"/>
                  <a:gd name="connsiteY188" fmla="*/ 3717740 h 4128373"/>
                  <a:gd name="connsiteX189" fmla="*/ 598072 w 949544"/>
                  <a:gd name="connsiteY189" fmla="*/ 3251015 h 4128373"/>
                  <a:gd name="connsiteX190" fmla="*/ 549495 w 949544"/>
                  <a:gd name="connsiteY190" fmla="*/ 2791910 h 4128373"/>
                  <a:gd name="connsiteX191" fmla="*/ 502822 w 949544"/>
                  <a:gd name="connsiteY191" fmla="*/ 2798578 h 4128373"/>
                  <a:gd name="connsiteX192" fmla="*/ 508537 w 949544"/>
                  <a:gd name="connsiteY192" fmla="*/ 2892875 h 4128373"/>
                  <a:gd name="connsiteX193" fmla="*/ 519015 w 949544"/>
                  <a:gd name="connsiteY193" fmla="*/ 2939548 h 4128373"/>
                  <a:gd name="connsiteX194" fmla="*/ 524730 w 949544"/>
                  <a:gd name="connsiteY194" fmla="*/ 2995745 h 4128373"/>
                  <a:gd name="connsiteX195" fmla="*/ 544732 w 949544"/>
                  <a:gd name="connsiteY195" fmla="*/ 3203390 h 4128373"/>
                  <a:gd name="connsiteX196" fmla="*/ 572355 w 949544"/>
                  <a:gd name="connsiteY196" fmla="*/ 3614870 h 4128373"/>
                  <a:gd name="connsiteX197" fmla="*/ 601882 w 949544"/>
                  <a:gd name="connsiteY197" fmla="*/ 3846328 h 4128373"/>
                  <a:gd name="connsiteX198" fmla="*/ 660937 w 949544"/>
                  <a:gd name="connsiteY198" fmla="*/ 3927290 h 4128373"/>
                  <a:gd name="connsiteX199" fmla="*/ 767617 w 949544"/>
                  <a:gd name="connsiteY199" fmla="*/ 3935863 h 4128373"/>
                  <a:gd name="connsiteX200" fmla="*/ 861915 w 949544"/>
                  <a:gd name="connsiteY200" fmla="*/ 3830135 h 4128373"/>
                  <a:gd name="connsiteX201" fmla="*/ 871440 w 949544"/>
                  <a:gd name="connsiteY201" fmla="*/ 3750125 h 4128373"/>
                  <a:gd name="connsiteX202" fmla="*/ 867630 w 949544"/>
                  <a:gd name="connsiteY202" fmla="*/ 3648208 h 4128373"/>
                  <a:gd name="connsiteX203" fmla="*/ 827625 w 949544"/>
                  <a:gd name="connsiteY203" fmla="*/ 3231965 h 4128373"/>
                  <a:gd name="connsiteX204" fmla="*/ 769522 w 949544"/>
                  <a:gd name="connsiteY204" fmla="*/ 2824295 h 4128373"/>
                  <a:gd name="connsiteX205" fmla="*/ 706657 w 949544"/>
                  <a:gd name="connsiteY205" fmla="*/ 2470918 h 4128373"/>
                  <a:gd name="connsiteX206" fmla="*/ 671415 w 949544"/>
                  <a:gd name="connsiteY206" fmla="*/ 2273750 h 4128373"/>
                  <a:gd name="connsiteX207" fmla="*/ 645697 w 949544"/>
                  <a:gd name="connsiteY207" fmla="*/ 2173738 h 4128373"/>
                  <a:gd name="connsiteX208" fmla="*/ 611407 w 949544"/>
                  <a:gd name="connsiteY208" fmla="*/ 2107063 h 4128373"/>
                  <a:gd name="connsiteX209" fmla="*/ 581880 w 949544"/>
                  <a:gd name="connsiteY209" fmla="*/ 2094680 h 4128373"/>
                  <a:gd name="connsiteX210" fmla="*/ 558067 w 949544"/>
                  <a:gd name="connsiteY210" fmla="*/ 2118493 h 4128373"/>
                  <a:gd name="connsiteX211" fmla="*/ 599977 w 949544"/>
                  <a:gd name="connsiteY211" fmla="*/ 2731903 h 4128373"/>
                  <a:gd name="connsiteX212" fmla="*/ 618075 w 949544"/>
                  <a:gd name="connsiteY212" fmla="*/ 3034798 h 4128373"/>
                  <a:gd name="connsiteX213" fmla="*/ 638077 w 949544"/>
                  <a:gd name="connsiteY213" fmla="*/ 3294830 h 4128373"/>
                  <a:gd name="connsiteX214" fmla="*/ 721897 w 949544"/>
                  <a:gd name="connsiteY214" fmla="*/ 3571055 h 4128373"/>
                  <a:gd name="connsiteX215" fmla="*/ 762855 w 949544"/>
                  <a:gd name="connsiteY215" fmla="*/ 3571055 h 4128373"/>
                  <a:gd name="connsiteX216" fmla="*/ 799050 w 949544"/>
                  <a:gd name="connsiteY216" fmla="*/ 3467233 h 4128373"/>
                  <a:gd name="connsiteX217" fmla="*/ 793335 w 949544"/>
                  <a:gd name="connsiteY217" fmla="*/ 3341503 h 4128373"/>
                  <a:gd name="connsiteX218" fmla="*/ 774285 w 949544"/>
                  <a:gd name="connsiteY218" fmla="*/ 3067183 h 4128373"/>
                  <a:gd name="connsiteX219" fmla="*/ 689512 w 949544"/>
                  <a:gd name="connsiteY219" fmla="*/ 2538545 h 4128373"/>
                  <a:gd name="connsiteX220" fmla="*/ 677130 w 949544"/>
                  <a:gd name="connsiteY220" fmla="*/ 2463298 h 4128373"/>
                  <a:gd name="connsiteX221" fmla="*/ 668557 w 949544"/>
                  <a:gd name="connsiteY221" fmla="*/ 2404243 h 4128373"/>
                  <a:gd name="connsiteX222" fmla="*/ 614265 w 949544"/>
                  <a:gd name="connsiteY222" fmla="*/ 2286133 h 4128373"/>
                  <a:gd name="connsiteX223" fmla="*/ 569497 w 949544"/>
                  <a:gd name="connsiteY223" fmla="*/ 2298515 h 4128373"/>
                  <a:gd name="connsiteX224" fmla="*/ 563782 w 949544"/>
                  <a:gd name="connsiteY224" fmla="*/ 2792863 h 4128373"/>
                  <a:gd name="connsiteX225" fmla="*/ 581880 w 949544"/>
                  <a:gd name="connsiteY225" fmla="*/ 3030035 h 4128373"/>
                  <a:gd name="connsiteX226" fmla="*/ 599025 w 949544"/>
                  <a:gd name="connsiteY226" fmla="*/ 3228155 h 4128373"/>
                  <a:gd name="connsiteX227" fmla="*/ 671415 w 949544"/>
                  <a:gd name="connsiteY227" fmla="*/ 3433895 h 4128373"/>
                  <a:gd name="connsiteX228" fmla="*/ 712372 w 949544"/>
                  <a:gd name="connsiteY228" fmla="*/ 3433895 h 4128373"/>
                  <a:gd name="connsiteX229" fmla="*/ 737137 w 949544"/>
                  <a:gd name="connsiteY229" fmla="*/ 3192913 h 4128373"/>
                  <a:gd name="connsiteX230" fmla="*/ 670462 w 949544"/>
                  <a:gd name="connsiteY230" fmla="*/ 2908115 h 4128373"/>
                  <a:gd name="connsiteX231" fmla="*/ 624742 w 949544"/>
                  <a:gd name="connsiteY231" fmla="*/ 2908115 h 4128373"/>
                  <a:gd name="connsiteX232" fmla="*/ 595215 w 949544"/>
                  <a:gd name="connsiteY232" fmla="*/ 3134810 h 4128373"/>
                  <a:gd name="connsiteX233" fmla="*/ 605692 w 949544"/>
                  <a:gd name="connsiteY233" fmla="*/ 3358648 h 4128373"/>
                  <a:gd name="connsiteX234" fmla="*/ 699990 w 949544"/>
                  <a:gd name="connsiteY234" fmla="*/ 3793940 h 4128373"/>
                  <a:gd name="connsiteX235" fmla="*/ 743805 w 949544"/>
                  <a:gd name="connsiteY235" fmla="*/ 3788225 h 4128373"/>
                  <a:gd name="connsiteX236" fmla="*/ 750472 w 949544"/>
                  <a:gd name="connsiteY236" fmla="*/ 3448183 h 4128373"/>
                  <a:gd name="connsiteX237" fmla="*/ 658080 w 949544"/>
                  <a:gd name="connsiteY237" fmla="*/ 3109093 h 4128373"/>
                  <a:gd name="connsiteX238" fmla="*/ 618075 w 949544"/>
                  <a:gd name="connsiteY238" fmla="*/ 3098615 h 4128373"/>
                  <a:gd name="connsiteX239" fmla="*/ 565687 w 949544"/>
                  <a:gd name="connsiteY239" fmla="*/ 3231013 h 4128373"/>
                  <a:gd name="connsiteX240" fmla="*/ 579022 w 949544"/>
                  <a:gd name="connsiteY240" fmla="*/ 3320548 h 4128373"/>
                  <a:gd name="connsiteX241" fmla="*/ 581880 w 949544"/>
                  <a:gd name="connsiteY241" fmla="*/ 3424370 h 4128373"/>
                  <a:gd name="connsiteX242" fmla="*/ 590452 w 949544"/>
                  <a:gd name="connsiteY242" fmla="*/ 3585343 h 4128373"/>
                  <a:gd name="connsiteX243" fmla="*/ 603787 w 949544"/>
                  <a:gd name="connsiteY243" fmla="*/ 3724408 h 4128373"/>
                  <a:gd name="connsiteX244" fmla="*/ 669510 w 949544"/>
                  <a:gd name="connsiteY244" fmla="*/ 3851090 h 4128373"/>
                  <a:gd name="connsiteX245" fmla="*/ 710467 w 949544"/>
                  <a:gd name="connsiteY245" fmla="*/ 3833945 h 4128373"/>
                  <a:gd name="connsiteX246" fmla="*/ 668557 w 949544"/>
                  <a:gd name="connsiteY246" fmla="*/ 3482473 h 4128373"/>
                  <a:gd name="connsiteX247" fmla="*/ 628552 w 949544"/>
                  <a:gd name="connsiteY247" fmla="*/ 3471995 h 4128373"/>
                  <a:gd name="connsiteX248" fmla="*/ 602835 w 949544"/>
                  <a:gd name="connsiteY248" fmla="*/ 3568198 h 4128373"/>
                  <a:gd name="connsiteX249" fmla="*/ 625695 w 949544"/>
                  <a:gd name="connsiteY249" fmla="*/ 3692975 h 4128373"/>
                  <a:gd name="connsiteX250" fmla="*/ 707610 w 949544"/>
                  <a:gd name="connsiteY250" fmla="*/ 3931100 h 4128373"/>
                  <a:gd name="connsiteX251" fmla="*/ 747615 w 949544"/>
                  <a:gd name="connsiteY251" fmla="*/ 3920623 h 4128373"/>
                  <a:gd name="connsiteX252" fmla="*/ 716182 w 949544"/>
                  <a:gd name="connsiteY252" fmla="*/ 3556768 h 4128373"/>
                  <a:gd name="connsiteX253" fmla="*/ 576165 w 949544"/>
                  <a:gd name="connsiteY253" fmla="*/ 3190055 h 4128373"/>
                  <a:gd name="connsiteX254" fmla="*/ 543780 w 949544"/>
                  <a:gd name="connsiteY254" fmla="*/ 3181483 h 4128373"/>
                  <a:gd name="connsiteX255" fmla="*/ 500917 w 949544"/>
                  <a:gd name="connsiteY255" fmla="*/ 3329120 h 4128373"/>
                  <a:gd name="connsiteX256" fmla="*/ 516157 w 949544"/>
                  <a:gd name="connsiteY256" fmla="*/ 3376745 h 4128373"/>
                  <a:gd name="connsiteX257" fmla="*/ 522825 w 949544"/>
                  <a:gd name="connsiteY257" fmla="*/ 3438658 h 4128373"/>
                  <a:gd name="connsiteX258" fmla="*/ 553305 w 949544"/>
                  <a:gd name="connsiteY258" fmla="*/ 3565340 h 4128373"/>
                  <a:gd name="connsiteX259" fmla="*/ 599977 w 949544"/>
                  <a:gd name="connsiteY259" fmla="*/ 3558673 h 4128373"/>
                  <a:gd name="connsiteX260" fmla="*/ 547590 w 949544"/>
                  <a:gd name="connsiteY260" fmla="*/ 2971933 h 4128373"/>
                  <a:gd name="connsiteX261" fmla="*/ 500917 w 949544"/>
                  <a:gd name="connsiteY261" fmla="*/ 2978600 h 4128373"/>
                  <a:gd name="connsiteX262" fmla="*/ 551400 w 949544"/>
                  <a:gd name="connsiteY262" fmla="*/ 3475805 h 4128373"/>
                  <a:gd name="connsiteX263" fmla="*/ 591405 w 949544"/>
                  <a:gd name="connsiteY263" fmla="*/ 3762508 h 4128373"/>
                  <a:gd name="connsiteX264" fmla="*/ 615217 w 949544"/>
                  <a:gd name="connsiteY264" fmla="*/ 3913955 h 4128373"/>
                  <a:gd name="connsiteX265" fmla="*/ 640935 w 949544"/>
                  <a:gd name="connsiteY265" fmla="*/ 4013015 h 4128373"/>
                  <a:gd name="connsiteX266" fmla="*/ 725707 w 949544"/>
                  <a:gd name="connsiteY266" fmla="*/ 4072070 h 4128373"/>
                  <a:gd name="connsiteX267" fmla="*/ 840960 w 949544"/>
                  <a:gd name="connsiteY267" fmla="*/ 4082548 h 4128373"/>
                  <a:gd name="connsiteX268" fmla="*/ 857152 w 949544"/>
                  <a:gd name="connsiteY268" fmla="*/ 4066355 h 4128373"/>
                  <a:gd name="connsiteX269" fmla="*/ 845722 w 949544"/>
                  <a:gd name="connsiteY269" fmla="*/ 3537718 h 4128373"/>
                  <a:gd name="connsiteX270" fmla="*/ 769522 w 949544"/>
                  <a:gd name="connsiteY270" fmla="*/ 3007175 h 4128373"/>
                  <a:gd name="connsiteX271" fmla="*/ 731422 w 949544"/>
                  <a:gd name="connsiteY271" fmla="*/ 2695708 h 4128373"/>
                  <a:gd name="connsiteX272" fmla="*/ 684750 w 949544"/>
                  <a:gd name="connsiteY272" fmla="*/ 2702375 h 4128373"/>
                  <a:gd name="connsiteX273" fmla="*/ 820957 w 949544"/>
                  <a:gd name="connsiteY273" fmla="*/ 3608203 h 4128373"/>
                  <a:gd name="connsiteX274" fmla="*/ 861915 w 949544"/>
                  <a:gd name="connsiteY274" fmla="*/ 3591058 h 4128373"/>
                  <a:gd name="connsiteX275" fmla="*/ 818100 w 949544"/>
                  <a:gd name="connsiteY275" fmla="*/ 3528193 h 4128373"/>
                  <a:gd name="connsiteX276" fmla="*/ 812385 w 949544"/>
                  <a:gd name="connsiteY276" fmla="*/ 3432943 h 4128373"/>
                  <a:gd name="connsiteX277" fmla="*/ 793335 w 949544"/>
                  <a:gd name="connsiteY277" fmla="*/ 3198628 h 4128373"/>
                  <a:gd name="connsiteX278" fmla="*/ 762855 w 949544"/>
                  <a:gd name="connsiteY278" fmla="*/ 3221488 h 4128373"/>
                  <a:gd name="connsiteX279" fmla="*/ 763807 w 949544"/>
                  <a:gd name="connsiteY279" fmla="*/ 3222440 h 4128373"/>
                  <a:gd name="connsiteX280" fmla="*/ 771427 w 949544"/>
                  <a:gd name="connsiteY280" fmla="*/ 3230060 h 4128373"/>
                  <a:gd name="connsiteX281" fmla="*/ 783810 w 949544"/>
                  <a:gd name="connsiteY281" fmla="*/ 3249110 h 4128373"/>
                  <a:gd name="connsiteX282" fmla="*/ 807622 w 949544"/>
                  <a:gd name="connsiteY282" fmla="*/ 3307213 h 4128373"/>
                  <a:gd name="connsiteX283" fmla="*/ 846675 w 949544"/>
                  <a:gd name="connsiteY283" fmla="*/ 3468185 h 4128373"/>
                  <a:gd name="connsiteX284" fmla="*/ 883822 w 949544"/>
                  <a:gd name="connsiteY284" fmla="*/ 3689165 h 4128373"/>
                  <a:gd name="connsiteX285" fmla="*/ 900967 w 949544"/>
                  <a:gd name="connsiteY285" fmla="*/ 3786320 h 4128373"/>
                  <a:gd name="connsiteX286" fmla="*/ 902872 w 949544"/>
                  <a:gd name="connsiteY286" fmla="*/ 3828230 h 4128373"/>
                  <a:gd name="connsiteX287" fmla="*/ 900967 w 949544"/>
                  <a:gd name="connsiteY287" fmla="*/ 3841565 h 4128373"/>
                  <a:gd name="connsiteX288" fmla="*/ 899062 w 949544"/>
                  <a:gd name="connsiteY288" fmla="*/ 3846328 h 4128373"/>
                  <a:gd name="connsiteX289" fmla="*/ 939068 w 949544"/>
                  <a:gd name="connsiteY289" fmla="*/ 3856805 h 4128373"/>
                  <a:gd name="connsiteX290" fmla="*/ 910492 w 949544"/>
                  <a:gd name="connsiteY290" fmla="*/ 3752030 h 4128373"/>
                  <a:gd name="connsiteX291" fmla="*/ 864772 w 949544"/>
                  <a:gd name="connsiteY291" fmla="*/ 3752030 h 4128373"/>
                  <a:gd name="connsiteX292" fmla="*/ 854295 w 949544"/>
                  <a:gd name="connsiteY292" fmla="*/ 3868235 h 4128373"/>
                  <a:gd name="connsiteX293" fmla="*/ 803812 w 949544"/>
                  <a:gd name="connsiteY293" fmla="*/ 3940625 h 4128373"/>
                  <a:gd name="connsiteX294" fmla="*/ 830482 w 949544"/>
                  <a:gd name="connsiteY294" fmla="*/ 3951103 h 4128373"/>
                  <a:gd name="connsiteX295" fmla="*/ 762855 w 949544"/>
                  <a:gd name="connsiteY295" fmla="*/ 3823468 h 4128373"/>
                  <a:gd name="connsiteX296" fmla="*/ 740947 w 949544"/>
                  <a:gd name="connsiteY296" fmla="*/ 3751078 h 4128373"/>
                  <a:gd name="connsiteX297" fmla="*/ 730470 w 949544"/>
                  <a:gd name="connsiteY297" fmla="*/ 3685355 h 4128373"/>
                  <a:gd name="connsiteX298" fmla="*/ 729517 w 949544"/>
                  <a:gd name="connsiteY298" fmla="*/ 3573913 h 4128373"/>
                  <a:gd name="connsiteX299" fmla="*/ 660937 w 949544"/>
                  <a:gd name="connsiteY299" fmla="*/ 3512953 h 4128373"/>
                  <a:gd name="connsiteX300" fmla="*/ 630457 w 949544"/>
                  <a:gd name="connsiteY300" fmla="*/ 3535813 h 4128373"/>
                  <a:gd name="connsiteX301" fmla="*/ 667605 w 949544"/>
                  <a:gd name="connsiteY301" fmla="*/ 3760603 h 4128373"/>
                  <a:gd name="connsiteX302" fmla="*/ 713325 w 949544"/>
                  <a:gd name="connsiteY302" fmla="*/ 3748220 h 4128373"/>
                  <a:gd name="connsiteX303" fmla="*/ 659985 w 949544"/>
                  <a:gd name="connsiteY303" fmla="*/ 3632968 h 4128373"/>
                  <a:gd name="connsiteX304" fmla="*/ 627600 w 949544"/>
                  <a:gd name="connsiteY304" fmla="*/ 3624395 h 4128373"/>
                  <a:gd name="connsiteX305" fmla="*/ 580927 w 949544"/>
                  <a:gd name="connsiteY305" fmla="*/ 3773938 h 4128373"/>
                  <a:gd name="connsiteX306" fmla="*/ 592357 w 949544"/>
                  <a:gd name="connsiteY306" fmla="*/ 3818705 h 4128373"/>
                  <a:gd name="connsiteX307" fmla="*/ 599025 w 949544"/>
                  <a:gd name="connsiteY307" fmla="*/ 3877760 h 4128373"/>
                  <a:gd name="connsiteX308" fmla="*/ 623790 w 949544"/>
                  <a:gd name="connsiteY308" fmla="*/ 3994918 h 4128373"/>
                  <a:gd name="connsiteX309" fmla="*/ 669510 w 949544"/>
                  <a:gd name="connsiteY309" fmla="*/ 3994918 h 4128373"/>
                  <a:gd name="connsiteX310" fmla="*/ 671415 w 949544"/>
                  <a:gd name="connsiteY310" fmla="*/ 3933958 h 4128373"/>
                  <a:gd name="connsiteX311" fmla="*/ 624742 w 949544"/>
                  <a:gd name="connsiteY311" fmla="*/ 3940625 h 4128373"/>
                  <a:gd name="connsiteX312" fmla="*/ 661890 w 949544"/>
                  <a:gd name="connsiteY312" fmla="*/ 4066355 h 4128373"/>
                  <a:gd name="connsiteX313" fmla="*/ 777142 w 949544"/>
                  <a:gd name="connsiteY313" fmla="*/ 4128268 h 4128373"/>
                  <a:gd name="connsiteX314" fmla="*/ 855247 w 949544"/>
                  <a:gd name="connsiteY314" fmla="*/ 4063498 h 4128373"/>
                  <a:gd name="connsiteX315" fmla="*/ 850485 w 949544"/>
                  <a:gd name="connsiteY315" fmla="*/ 4001585 h 4128373"/>
                  <a:gd name="connsiteX316" fmla="*/ 836197 w 949544"/>
                  <a:gd name="connsiteY316" fmla="*/ 3917765 h 4128373"/>
                  <a:gd name="connsiteX317" fmla="*/ 798097 w 949544"/>
                  <a:gd name="connsiteY317" fmla="*/ 3694880 h 4128373"/>
                  <a:gd name="connsiteX318" fmla="*/ 750472 w 949544"/>
                  <a:gd name="connsiteY318" fmla="*/ 3694880 h 4128373"/>
                  <a:gd name="connsiteX319" fmla="*/ 782857 w 949544"/>
                  <a:gd name="connsiteY319" fmla="*/ 3896810 h 4128373"/>
                  <a:gd name="connsiteX320" fmla="*/ 800955 w 949544"/>
                  <a:gd name="connsiteY320" fmla="*/ 3996823 h 4128373"/>
                  <a:gd name="connsiteX321" fmla="*/ 806670 w 949544"/>
                  <a:gd name="connsiteY321" fmla="*/ 4059688 h 4128373"/>
                  <a:gd name="connsiteX322" fmla="*/ 718087 w 949544"/>
                  <a:gd name="connsiteY322" fmla="*/ 4059688 h 4128373"/>
                  <a:gd name="connsiteX323" fmla="*/ 670462 w 949544"/>
                  <a:gd name="connsiteY323" fmla="*/ 3940625 h 4128373"/>
                  <a:gd name="connsiteX324" fmla="*/ 623790 w 949544"/>
                  <a:gd name="connsiteY324" fmla="*/ 3947293 h 4128373"/>
                  <a:gd name="connsiteX325" fmla="*/ 621885 w 949544"/>
                  <a:gd name="connsiteY325" fmla="*/ 3982535 h 4128373"/>
                  <a:gd name="connsiteX326" fmla="*/ 667605 w 949544"/>
                  <a:gd name="connsiteY326" fmla="*/ 3982535 h 4128373"/>
                  <a:gd name="connsiteX327" fmla="*/ 645697 w 949544"/>
                  <a:gd name="connsiteY327" fmla="*/ 3887285 h 4128373"/>
                  <a:gd name="connsiteX328" fmla="*/ 639030 w 949544"/>
                  <a:gd name="connsiteY328" fmla="*/ 3837755 h 4128373"/>
                  <a:gd name="connsiteX329" fmla="*/ 635220 w 949544"/>
                  <a:gd name="connsiteY329" fmla="*/ 3790130 h 4128373"/>
                  <a:gd name="connsiteX330" fmla="*/ 618075 w 949544"/>
                  <a:gd name="connsiteY330" fmla="*/ 3715835 h 4128373"/>
                  <a:gd name="connsiteX331" fmla="*/ 649507 w 949544"/>
                  <a:gd name="connsiteY331" fmla="*/ 3666305 h 4128373"/>
                  <a:gd name="connsiteX332" fmla="*/ 617122 w 949544"/>
                  <a:gd name="connsiteY332" fmla="*/ 3657733 h 4128373"/>
                  <a:gd name="connsiteX333" fmla="*/ 665700 w 949544"/>
                  <a:gd name="connsiteY333" fmla="*/ 3761555 h 4128373"/>
                  <a:gd name="connsiteX334" fmla="*/ 711420 w 949544"/>
                  <a:gd name="connsiteY334" fmla="*/ 3749173 h 4128373"/>
                  <a:gd name="connsiteX335" fmla="*/ 676177 w 949544"/>
                  <a:gd name="connsiteY335" fmla="*/ 3536765 h 4128373"/>
                  <a:gd name="connsiteX336" fmla="*/ 645697 w 949544"/>
                  <a:gd name="connsiteY336" fmla="*/ 3559625 h 4128373"/>
                  <a:gd name="connsiteX337" fmla="*/ 687607 w 949544"/>
                  <a:gd name="connsiteY337" fmla="*/ 3611060 h 4128373"/>
                  <a:gd name="connsiteX338" fmla="*/ 684750 w 949544"/>
                  <a:gd name="connsiteY338" fmla="*/ 3663448 h 4128373"/>
                  <a:gd name="connsiteX339" fmla="*/ 679987 w 949544"/>
                  <a:gd name="connsiteY339" fmla="*/ 3695833 h 4128373"/>
                  <a:gd name="connsiteX340" fmla="*/ 685702 w 949544"/>
                  <a:gd name="connsiteY340" fmla="*/ 3730123 h 4128373"/>
                  <a:gd name="connsiteX341" fmla="*/ 787620 w 949544"/>
                  <a:gd name="connsiteY341" fmla="*/ 3975868 h 4128373"/>
                  <a:gd name="connsiteX342" fmla="*/ 814290 w 949544"/>
                  <a:gd name="connsiteY342" fmla="*/ 3986345 h 4128373"/>
                  <a:gd name="connsiteX343" fmla="*/ 908587 w 949544"/>
                  <a:gd name="connsiteY343" fmla="*/ 3764413 h 4128373"/>
                  <a:gd name="connsiteX344" fmla="*/ 862867 w 949544"/>
                  <a:gd name="connsiteY344" fmla="*/ 3764413 h 4128373"/>
                  <a:gd name="connsiteX345" fmla="*/ 891442 w 949544"/>
                  <a:gd name="connsiteY345" fmla="*/ 3869188 h 4128373"/>
                  <a:gd name="connsiteX346" fmla="*/ 931447 w 949544"/>
                  <a:gd name="connsiteY346" fmla="*/ 3879665 h 4128373"/>
                  <a:gd name="connsiteX347" fmla="*/ 949545 w 949544"/>
                  <a:gd name="connsiteY347" fmla="*/ 3814895 h 4128373"/>
                  <a:gd name="connsiteX348" fmla="*/ 938115 w 949544"/>
                  <a:gd name="connsiteY348" fmla="*/ 3720598 h 4128373"/>
                  <a:gd name="connsiteX349" fmla="*/ 916207 w 949544"/>
                  <a:gd name="connsiteY349" fmla="*/ 3606298 h 4128373"/>
                  <a:gd name="connsiteX350" fmla="*/ 853342 w 949544"/>
                  <a:gd name="connsiteY350" fmla="*/ 3297688 h 4128373"/>
                  <a:gd name="connsiteX351" fmla="*/ 774285 w 949544"/>
                  <a:gd name="connsiteY351" fmla="*/ 3176720 h 4128373"/>
                  <a:gd name="connsiteX352" fmla="*/ 743805 w 949544"/>
                  <a:gd name="connsiteY352" fmla="*/ 3199580 h 4128373"/>
                  <a:gd name="connsiteX353" fmla="*/ 742852 w 949544"/>
                  <a:gd name="connsiteY353" fmla="*/ 3330073 h 4128373"/>
                  <a:gd name="connsiteX354" fmla="*/ 752377 w 949544"/>
                  <a:gd name="connsiteY354" fmla="*/ 3392938 h 4128373"/>
                  <a:gd name="connsiteX355" fmla="*/ 759045 w 949544"/>
                  <a:gd name="connsiteY355" fmla="*/ 3423418 h 4128373"/>
                  <a:gd name="connsiteX356" fmla="*/ 767617 w 949544"/>
                  <a:gd name="connsiteY356" fmla="*/ 3451040 h 4128373"/>
                  <a:gd name="connsiteX357" fmla="*/ 764760 w 949544"/>
                  <a:gd name="connsiteY357" fmla="*/ 3501523 h 4128373"/>
                  <a:gd name="connsiteX358" fmla="*/ 773332 w 949544"/>
                  <a:gd name="connsiteY358" fmla="*/ 3549148 h 4128373"/>
                  <a:gd name="connsiteX359" fmla="*/ 827625 w 949544"/>
                  <a:gd name="connsiteY359" fmla="*/ 3625348 h 4128373"/>
                  <a:gd name="connsiteX360" fmla="*/ 868582 w 949544"/>
                  <a:gd name="connsiteY360" fmla="*/ 3608203 h 4128373"/>
                  <a:gd name="connsiteX361" fmla="*/ 730470 w 949544"/>
                  <a:gd name="connsiteY361" fmla="*/ 2689040 h 4128373"/>
                  <a:gd name="connsiteX362" fmla="*/ 683797 w 949544"/>
                  <a:gd name="connsiteY362" fmla="*/ 2695708 h 4128373"/>
                  <a:gd name="connsiteX363" fmla="*/ 752377 w 949544"/>
                  <a:gd name="connsiteY363" fmla="*/ 3236728 h 4128373"/>
                  <a:gd name="connsiteX364" fmla="*/ 821910 w 949544"/>
                  <a:gd name="connsiteY364" fmla="*/ 3757745 h 4128373"/>
                  <a:gd name="connsiteX365" fmla="*/ 811432 w 949544"/>
                  <a:gd name="connsiteY365" fmla="*/ 4054925 h 4128373"/>
                  <a:gd name="connsiteX366" fmla="*/ 827625 w 949544"/>
                  <a:gd name="connsiteY366" fmla="*/ 4038733 h 4128373"/>
                  <a:gd name="connsiteX367" fmla="*/ 737137 w 949544"/>
                  <a:gd name="connsiteY367" fmla="*/ 4028255 h 4128373"/>
                  <a:gd name="connsiteX368" fmla="*/ 676177 w 949544"/>
                  <a:gd name="connsiteY368" fmla="*/ 3979678 h 4128373"/>
                  <a:gd name="connsiteX369" fmla="*/ 656175 w 949544"/>
                  <a:gd name="connsiteY369" fmla="*/ 3879665 h 4128373"/>
                  <a:gd name="connsiteX370" fmla="*/ 635220 w 949544"/>
                  <a:gd name="connsiteY370" fmla="*/ 3740600 h 4128373"/>
                  <a:gd name="connsiteX371" fmla="*/ 598072 w 949544"/>
                  <a:gd name="connsiteY371" fmla="*/ 3471995 h 4128373"/>
                  <a:gd name="connsiteX372" fmla="*/ 563782 w 949544"/>
                  <a:gd name="connsiteY372" fmla="*/ 3242443 h 4128373"/>
                  <a:gd name="connsiteX373" fmla="*/ 548542 w 949544"/>
                  <a:gd name="connsiteY373" fmla="*/ 2981458 h 4128373"/>
                  <a:gd name="connsiteX374" fmla="*/ 501870 w 949544"/>
                  <a:gd name="connsiteY374" fmla="*/ 2988125 h 4128373"/>
                  <a:gd name="connsiteX375" fmla="*/ 552352 w 949544"/>
                  <a:gd name="connsiteY375" fmla="*/ 3562483 h 4128373"/>
                  <a:gd name="connsiteX376" fmla="*/ 599025 w 949544"/>
                  <a:gd name="connsiteY376" fmla="*/ 3555815 h 4128373"/>
                  <a:gd name="connsiteX377" fmla="*/ 572355 w 949544"/>
                  <a:gd name="connsiteY377" fmla="*/ 3454850 h 4128373"/>
                  <a:gd name="connsiteX378" fmla="*/ 564735 w 949544"/>
                  <a:gd name="connsiteY378" fmla="*/ 3401510 h 4128373"/>
                  <a:gd name="connsiteX379" fmla="*/ 559972 w 949544"/>
                  <a:gd name="connsiteY379" fmla="*/ 3347218 h 4128373"/>
                  <a:gd name="connsiteX380" fmla="*/ 534255 w 949544"/>
                  <a:gd name="connsiteY380" fmla="*/ 3270065 h 4128373"/>
                  <a:gd name="connsiteX381" fmla="*/ 566640 w 949544"/>
                  <a:gd name="connsiteY381" fmla="*/ 3225298 h 4128373"/>
                  <a:gd name="connsiteX382" fmla="*/ 534255 w 949544"/>
                  <a:gd name="connsiteY382" fmla="*/ 3216725 h 4128373"/>
                  <a:gd name="connsiteX383" fmla="*/ 667605 w 949544"/>
                  <a:gd name="connsiteY383" fmla="*/ 3564388 h 4128373"/>
                  <a:gd name="connsiteX384" fmla="*/ 700942 w 949544"/>
                  <a:gd name="connsiteY384" fmla="*/ 3910145 h 4128373"/>
                  <a:gd name="connsiteX385" fmla="*/ 740947 w 949544"/>
                  <a:gd name="connsiteY385" fmla="*/ 3899668 h 4128373"/>
                  <a:gd name="connsiteX386" fmla="*/ 693322 w 949544"/>
                  <a:gd name="connsiteY386" fmla="*/ 3791083 h 4128373"/>
                  <a:gd name="connsiteX387" fmla="*/ 673320 w 949544"/>
                  <a:gd name="connsiteY387" fmla="*/ 3691070 h 4128373"/>
                  <a:gd name="connsiteX388" fmla="*/ 651412 w 949544"/>
                  <a:gd name="connsiteY388" fmla="*/ 3587248 h 4128373"/>
                  <a:gd name="connsiteX389" fmla="*/ 661890 w 949544"/>
                  <a:gd name="connsiteY389" fmla="*/ 3507238 h 4128373"/>
                  <a:gd name="connsiteX390" fmla="*/ 621885 w 949544"/>
                  <a:gd name="connsiteY390" fmla="*/ 3496760 h 4128373"/>
                  <a:gd name="connsiteX391" fmla="*/ 661890 w 949544"/>
                  <a:gd name="connsiteY391" fmla="*/ 3835850 h 4128373"/>
                  <a:gd name="connsiteX392" fmla="*/ 702847 w 949544"/>
                  <a:gd name="connsiteY392" fmla="*/ 3818705 h 4128373"/>
                  <a:gd name="connsiteX393" fmla="*/ 645697 w 949544"/>
                  <a:gd name="connsiteY393" fmla="*/ 3689165 h 4128373"/>
                  <a:gd name="connsiteX394" fmla="*/ 636172 w 949544"/>
                  <a:gd name="connsiteY394" fmla="*/ 3535813 h 4128373"/>
                  <a:gd name="connsiteX395" fmla="*/ 626647 w 949544"/>
                  <a:gd name="connsiteY395" fmla="*/ 3302450 h 4128373"/>
                  <a:gd name="connsiteX396" fmla="*/ 613312 w 949544"/>
                  <a:gd name="connsiteY396" fmla="*/ 3206248 h 4128373"/>
                  <a:gd name="connsiteX397" fmla="*/ 651412 w 949544"/>
                  <a:gd name="connsiteY397" fmla="*/ 3133858 h 4128373"/>
                  <a:gd name="connsiteX398" fmla="*/ 611407 w 949544"/>
                  <a:gd name="connsiteY398" fmla="*/ 3123380 h 4128373"/>
                  <a:gd name="connsiteX399" fmla="*/ 701895 w 949544"/>
                  <a:gd name="connsiteY399" fmla="*/ 3447230 h 4128373"/>
                  <a:gd name="connsiteX400" fmla="*/ 698085 w 949544"/>
                  <a:gd name="connsiteY400" fmla="*/ 3776795 h 4128373"/>
                  <a:gd name="connsiteX401" fmla="*/ 741900 w 949544"/>
                  <a:gd name="connsiteY401" fmla="*/ 3771080 h 4128373"/>
                  <a:gd name="connsiteX402" fmla="*/ 654270 w 949544"/>
                  <a:gd name="connsiteY402" fmla="*/ 3352933 h 4128373"/>
                  <a:gd name="connsiteX403" fmla="*/ 644745 w 949544"/>
                  <a:gd name="connsiteY403" fmla="*/ 3139573 h 4128373"/>
                  <a:gd name="connsiteX404" fmla="*/ 672367 w 949544"/>
                  <a:gd name="connsiteY404" fmla="*/ 2922403 h 4128373"/>
                  <a:gd name="connsiteX405" fmla="*/ 626647 w 949544"/>
                  <a:gd name="connsiteY405" fmla="*/ 2922403 h 4128373"/>
                  <a:gd name="connsiteX406" fmla="*/ 689512 w 949544"/>
                  <a:gd name="connsiteY406" fmla="*/ 3186245 h 4128373"/>
                  <a:gd name="connsiteX407" fmla="*/ 673320 w 949544"/>
                  <a:gd name="connsiteY407" fmla="*/ 3411988 h 4128373"/>
                  <a:gd name="connsiteX408" fmla="*/ 714277 w 949544"/>
                  <a:gd name="connsiteY408" fmla="*/ 3411988 h 4128373"/>
                  <a:gd name="connsiteX409" fmla="*/ 631410 w 949544"/>
                  <a:gd name="connsiteY409" fmla="*/ 3041465 h 4128373"/>
                  <a:gd name="connsiteX410" fmla="*/ 603787 w 949544"/>
                  <a:gd name="connsiteY410" fmla="*/ 2570930 h 4128373"/>
                  <a:gd name="connsiteX411" fmla="*/ 618075 w 949544"/>
                  <a:gd name="connsiteY411" fmla="*/ 2300420 h 4128373"/>
                  <a:gd name="connsiteX412" fmla="*/ 573307 w 949544"/>
                  <a:gd name="connsiteY412" fmla="*/ 2312803 h 4128373"/>
                  <a:gd name="connsiteX413" fmla="*/ 619980 w 949544"/>
                  <a:gd name="connsiteY413" fmla="*/ 2409958 h 4128373"/>
                  <a:gd name="connsiteX414" fmla="*/ 637125 w 949544"/>
                  <a:gd name="connsiteY414" fmla="*/ 2523305 h 4128373"/>
                  <a:gd name="connsiteX415" fmla="*/ 687607 w 949544"/>
                  <a:gd name="connsiteY415" fmla="*/ 2773813 h 4128373"/>
                  <a:gd name="connsiteX416" fmla="*/ 744757 w 949544"/>
                  <a:gd name="connsiteY416" fmla="*/ 3291973 h 4128373"/>
                  <a:gd name="connsiteX417" fmla="*/ 747615 w 949544"/>
                  <a:gd name="connsiteY417" fmla="*/ 3363410 h 4128373"/>
                  <a:gd name="connsiteX418" fmla="*/ 754282 w 949544"/>
                  <a:gd name="connsiteY418" fmla="*/ 3429133 h 4128373"/>
                  <a:gd name="connsiteX419" fmla="*/ 722850 w 949544"/>
                  <a:gd name="connsiteY419" fmla="*/ 3549148 h 4128373"/>
                  <a:gd name="connsiteX420" fmla="*/ 763807 w 949544"/>
                  <a:gd name="connsiteY420" fmla="*/ 3549148 h 4128373"/>
                  <a:gd name="connsiteX421" fmla="*/ 668557 w 949544"/>
                  <a:gd name="connsiteY421" fmla="*/ 3056705 h 4128373"/>
                  <a:gd name="connsiteX422" fmla="*/ 631410 w 949544"/>
                  <a:gd name="connsiteY422" fmla="*/ 2459488 h 4128373"/>
                  <a:gd name="connsiteX423" fmla="*/ 607597 w 949544"/>
                  <a:gd name="connsiteY423" fmla="*/ 2120398 h 4128373"/>
                  <a:gd name="connsiteX424" fmla="*/ 583785 w 949544"/>
                  <a:gd name="connsiteY424" fmla="*/ 2144210 h 4128373"/>
                  <a:gd name="connsiteX425" fmla="*/ 578070 w 949544"/>
                  <a:gd name="connsiteY425" fmla="*/ 2142305 h 4128373"/>
                  <a:gd name="connsiteX426" fmla="*/ 582832 w 949544"/>
                  <a:gd name="connsiteY426" fmla="*/ 2148020 h 4128373"/>
                  <a:gd name="connsiteX427" fmla="*/ 597120 w 949544"/>
                  <a:gd name="connsiteY427" fmla="*/ 2176595 h 4128373"/>
                  <a:gd name="connsiteX428" fmla="*/ 622837 w 949544"/>
                  <a:gd name="connsiteY428" fmla="*/ 2266130 h 4128373"/>
                  <a:gd name="connsiteX429" fmla="*/ 659032 w 949544"/>
                  <a:gd name="connsiteY429" fmla="*/ 2460440 h 4128373"/>
                  <a:gd name="connsiteX430" fmla="*/ 707610 w 949544"/>
                  <a:gd name="connsiteY430" fmla="*/ 2732855 h 4128373"/>
                  <a:gd name="connsiteX431" fmla="*/ 765712 w 949544"/>
                  <a:gd name="connsiteY431" fmla="*/ 3112903 h 4128373"/>
                  <a:gd name="connsiteX432" fmla="*/ 809527 w 949544"/>
                  <a:gd name="connsiteY432" fmla="*/ 3506285 h 4128373"/>
                  <a:gd name="connsiteX433" fmla="*/ 824767 w 949544"/>
                  <a:gd name="connsiteY433" fmla="*/ 3698690 h 4128373"/>
                  <a:gd name="connsiteX434" fmla="*/ 825720 w 949544"/>
                  <a:gd name="connsiteY434" fmla="*/ 3782510 h 4128373"/>
                  <a:gd name="connsiteX435" fmla="*/ 802860 w 949544"/>
                  <a:gd name="connsiteY435" fmla="*/ 3848233 h 4128373"/>
                  <a:gd name="connsiteX436" fmla="*/ 709515 w 949544"/>
                  <a:gd name="connsiteY436" fmla="*/ 3896810 h 4128373"/>
                  <a:gd name="connsiteX437" fmla="*/ 654270 w 949544"/>
                  <a:gd name="connsiteY437" fmla="*/ 3846328 h 4128373"/>
                  <a:gd name="connsiteX438" fmla="*/ 624742 w 949544"/>
                  <a:gd name="connsiteY438" fmla="*/ 3660590 h 4128373"/>
                  <a:gd name="connsiteX439" fmla="*/ 596167 w 949544"/>
                  <a:gd name="connsiteY439" fmla="*/ 3229108 h 4128373"/>
                  <a:gd name="connsiteX440" fmla="*/ 575212 w 949544"/>
                  <a:gd name="connsiteY440" fmla="*/ 3009080 h 4128373"/>
                  <a:gd name="connsiteX441" fmla="*/ 561877 w 949544"/>
                  <a:gd name="connsiteY441" fmla="*/ 2903353 h 4128373"/>
                  <a:gd name="connsiteX442" fmla="*/ 551400 w 949544"/>
                  <a:gd name="connsiteY442" fmla="*/ 2800483 h 4128373"/>
                  <a:gd name="connsiteX443" fmla="*/ 504727 w 949544"/>
                  <a:gd name="connsiteY443" fmla="*/ 2807150 h 4128373"/>
                  <a:gd name="connsiteX444" fmla="*/ 552352 w 949544"/>
                  <a:gd name="connsiteY444" fmla="*/ 3261493 h 4128373"/>
                  <a:gd name="connsiteX445" fmla="*/ 591405 w 949544"/>
                  <a:gd name="connsiteY445" fmla="*/ 3719645 h 4128373"/>
                  <a:gd name="connsiteX446" fmla="*/ 608550 w 949544"/>
                  <a:gd name="connsiteY446" fmla="*/ 3696785 h 4128373"/>
                  <a:gd name="connsiteX447" fmla="*/ 611407 w 949544"/>
                  <a:gd name="connsiteY447" fmla="*/ 3696785 h 4128373"/>
                  <a:gd name="connsiteX448" fmla="*/ 612360 w 949544"/>
                  <a:gd name="connsiteY448" fmla="*/ 3696785 h 4128373"/>
                  <a:gd name="connsiteX449" fmla="*/ 608550 w 949544"/>
                  <a:gd name="connsiteY449" fmla="*/ 3692975 h 4128373"/>
                  <a:gd name="connsiteX450" fmla="*/ 607597 w 949544"/>
                  <a:gd name="connsiteY450" fmla="*/ 3691070 h 4128373"/>
                  <a:gd name="connsiteX451" fmla="*/ 599977 w 949544"/>
                  <a:gd name="connsiteY451" fmla="*/ 3678688 h 4128373"/>
                  <a:gd name="connsiteX452" fmla="*/ 571402 w 949544"/>
                  <a:gd name="connsiteY452" fmla="*/ 3605345 h 4128373"/>
                  <a:gd name="connsiteX453" fmla="*/ 520920 w 949544"/>
                  <a:gd name="connsiteY453" fmla="*/ 3399605 h 4128373"/>
                  <a:gd name="connsiteX454" fmla="*/ 434242 w 949544"/>
                  <a:gd name="connsiteY454" fmla="*/ 2900495 h 4128373"/>
                  <a:gd name="connsiteX455" fmla="*/ 414240 w 949544"/>
                  <a:gd name="connsiteY455" fmla="*/ 2670943 h 4128373"/>
                  <a:gd name="connsiteX456" fmla="*/ 424717 w 949544"/>
                  <a:gd name="connsiteY456" fmla="*/ 2439485 h 4128373"/>
                  <a:gd name="connsiteX457" fmla="*/ 389475 w 949544"/>
                  <a:gd name="connsiteY457" fmla="*/ 2453773 h 4128373"/>
                  <a:gd name="connsiteX458" fmla="*/ 414240 w 949544"/>
                  <a:gd name="connsiteY458" fmla="*/ 2492825 h 4128373"/>
                  <a:gd name="connsiteX459" fmla="*/ 413287 w 949544"/>
                  <a:gd name="connsiteY459" fmla="*/ 2522353 h 4128373"/>
                  <a:gd name="connsiteX460" fmla="*/ 421860 w 949544"/>
                  <a:gd name="connsiteY460" fmla="*/ 2559500 h 4128373"/>
                  <a:gd name="connsiteX461" fmla="*/ 457102 w 949544"/>
                  <a:gd name="connsiteY461" fmla="*/ 2717615 h 4128373"/>
                  <a:gd name="connsiteX462" fmla="*/ 497107 w 949544"/>
                  <a:gd name="connsiteY462" fmla="*/ 3018605 h 4128373"/>
                  <a:gd name="connsiteX463" fmla="*/ 543780 w 949544"/>
                  <a:gd name="connsiteY463" fmla="*/ 3011938 h 4128373"/>
                  <a:gd name="connsiteX464" fmla="*/ 514252 w 949544"/>
                  <a:gd name="connsiteY464" fmla="*/ 2800483 h 4128373"/>
                  <a:gd name="connsiteX465" fmla="*/ 493297 w 949544"/>
                  <a:gd name="connsiteY465" fmla="*/ 2555690 h 4128373"/>
                  <a:gd name="connsiteX466" fmla="*/ 504727 w 949544"/>
                  <a:gd name="connsiteY466" fmla="*/ 2115635 h 4128373"/>
                  <a:gd name="connsiteX467" fmla="*/ 572355 w 949544"/>
                  <a:gd name="connsiteY467" fmla="*/ 1873700 h 4128373"/>
                  <a:gd name="connsiteX468" fmla="*/ 532350 w 949544"/>
                  <a:gd name="connsiteY468" fmla="*/ 1884178 h 4128373"/>
                  <a:gd name="connsiteX469" fmla="*/ 555210 w 949544"/>
                  <a:gd name="connsiteY469" fmla="*/ 2003240 h 4128373"/>
                  <a:gd name="connsiteX470" fmla="*/ 539017 w 949544"/>
                  <a:gd name="connsiteY470" fmla="*/ 2139448 h 4128373"/>
                  <a:gd name="connsiteX471" fmla="*/ 535207 w 949544"/>
                  <a:gd name="connsiteY471" fmla="*/ 2284228 h 4128373"/>
                  <a:gd name="connsiteX472" fmla="*/ 503775 w 949544"/>
                  <a:gd name="connsiteY472" fmla="*/ 2432818 h 4128373"/>
                  <a:gd name="connsiteX473" fmla="*/ 540922 w 949544"/>
                  <a:gd name="connsiteY473" fmla="*/ 2428055 h 4128373"/>
                  <a:gd name="connsiteX474" fmla="*/ 511395 w 949544"/>
                  <a:gd name="connsiteY474" fmla="*/ 2295658 h 4128373"/>
                  <a:gd name="connsiteX475" fmla="*/ 510442 w 949544"/>
                  <a:gd name="connsiteY475" fmla="*/ 2145163 h 4128373"/>
                  <a:gd name="connsiteX476" fmla="*/ 511395 w 949544"/>
                  <a:gd name="connsiteY476" fmla="*/ 1687963 h 4128373"/>
                  <a:gd name="connsiteX477" fmla="*/ 475200 w 949544"/>
                  <a:gd name="connsiteY477" fmla="*/ 1708918 h 4128373"/>
                  <a:gd name="connsiteX478" fmla="*/ 472342 w 949544"/>
                  <a:gd name="connsiteY478" fmla="*/ 1706060 h 4128373"/>
                  <a:gd name="connsiteX479" fmla="*/ 474247 w 949544"/>
                  <a:gd name="connsiteY479" fmla="*/ 1708918 h 4128373"/>
                  <a:gd name="connsiteX480" fmla="*/ 479962 w 949544"/>
                  <a:gd name="connsiteY480" fmla="*/ 1730825 h 4128373"/>
                  <a:gd name="connsiteX481" fmla="*/ 488535 w 949544"/>
                  <a:gd name="connsiteY481" fmla="*/ 1790832 h 4128373"/>
                  <a:gd name="connsiteX482" fmla="*/ 498060 w 949544"/>
                  <a:gd name="connsiteY482" fmla="*/ 1937517 h 4128373"/>
                  <a:gd name="connsiteX483" fmla="*/ 518062 w 949544"/>
                  <a:gd name="connsiteY483" fmla="*/ 2306135 h 4128373"/>
                  <a:gd name="connsiteX484" fmla="*/ 519967 w 949544"/>
                  <a:gd name="connsiteY484" fmla="*/ 2464250 h 4128373"/>
                  <a:gd name="connsiteX485" fmla="*/ 475200 w 949544"/>
                  <a:gd name="connsiteY485" fmla="*/ 2548070 h 4128373"/>
                  <a:gd name="connsiteX486" fmla="*/ 499012 w 949544"/>
                  <a:gd name="connsiteY486" fmla="*/ 2548070 h 4128373"/>
                  <a:gd name="connsiteX487" fmla="*/ 454245 w 949544"/>
                  <a:gd name="connsiteY487" fmla="*/ 2362333 h 4128373"/>
                  <a:gd name="connsiteX488" fmla="*/ 475200 w 949544"/>
                  <a:gd name="connsiteY488" fmla="*/ 2040388 h 4128373"/>
                  <a:gd name="connsiteX489" fmla="*/ 428527 w 949544"/>
                  <a:gd name="connsiteY489" fmla="*/ 2033720 h 4128373"/>
                  <a:gd name="connsiteX490" fmla="*/ 413287 w 949544"/>
                  <a:gd name="connsiteY490" fmla="*/ 2357570 h 4128373"/>
                  <a:gd name="connsiteX491" fmla="*/ 409477 w 949544"/>
                  <a:gd name="connsiteY491" fmla="*/ 2450915 h 4128373"/>
                  <a:gd name="connsiteX492" fmla="*/ 389475 w 949544"/>
                  <a:gd name="connsiteY492" fmla="*/ 2542355 h 4128373"/>
                  <a:gd name="connsiteX493" fmla="*/ 433290 w 949544"/>
                  <a:gd name="connsiteY493" fmla="*/ 2548070 h 4128373"/>
                  <a:gd name="connsiteX494" fmla="*/ 402810 w 949544"/>
                  <a:gd name="connsiteY494" fmla="*/ 2392813 h 4128373"/>
                  <a:gd name="connsiteX495" fmla="*/ 398047 w 949544"/>
                  <a:gd name="connsiteY495" fmla="*/ 2242318 h 4128373"/>
                  <a:gd name="connsiteX496" fmla="*/ 352327 w 949544"/>
                  <a:gd name="connsiteY496" fmla="*/ 2242318 h 4128373"/>
                  <a:gd name="connsiteX497" fmla="*/ 338040 w 949544"/>
                  <a:gd name="connsiteY497" fmla="*/ 2381383 h 4128373"/>
                  <a:gd name="connsiteX498" fmla="*/ 304702 w 949544"/>
                  <a:gd name="connsiteY498" fmla="*/ 2509018 h 4128373"/>
                  <a:gd name="connsiteX499" fmla="*/ 331372 w 949544"/>
                  <a:gd name="connsiteY499" fmla="*/ 2498540 h 4128373"/>
                  <a:gd name="connsiteX500" fmla="*/ 331372 w 949544"/>
                  <a:gd name="connsiteY500" fmla="*/ 2498540 h 4128373"/>
                  <a:gd name="connsiteX501" fmla="*/ 328515 w 949544"/>
                  <a:gd name="connsiteY501" fmla="*/ 2494730 h 4128373"/>
                  <a:gd name="connsiteX502" fmla="*/ 320895 w 949544"/>
                  <a:gd name="connsiteY502" fmla="*/ 2474728 h 4128373"/>
                  <a:gd name="connsiteX503" fmla="*/ 312322 w 949544"/>
                  <a:gd name="connsiteY503" fmla="*/ 2419483 h 4128373"/>
                  <a:gd name="connsiteX504" fmla="*/ 311370 w 949544"/>
                  <a:gd name="connsiteY504" fmla="*/ 2295658 h 4128373"/>
                  <a:gd name="connsiteX505" fmla="*/ 300892 w 949544"/>
                  <a:gd name="connsiteY505" fmla="*/ 1905132 h 4128373"/>
                  <a:gd name="connsiteX506" fmla="*/ 294225 w 949544"/>
                  <a:gd name="connsiteY506" fmla="*/ 1637480 h 4128373"/>
                  <a:gd name="connsiteX507" fmla="*/ 246600 w 949544"/>
                  <a:gd name="connsiteY507" fmla="*/ 1637480 h 4128373"/>
                  <a:gd name="connsiteX508" fmla="*/ 244695 w 949544"/>
                  <a:gd name="connsiteY508" fmla="*/ 2252795 h 4128373"/>
                  <a:gd name="connsiteX509" fmla="*/ 290415 w 949544"/>
                  <a:gd name="connsiteY509" fmla="*/ 2252795 h 4128373"/>
                  <a:gd name="connsiteX510" fmla="*/ 232312 w 949544"/>
                  <a:gd name="connsiteY510" fmla="*/ 1840363 h 4128373"/>
                  <a:gd name="connsiteX511" fmla="*/ 198975 w 949544"/>
                  <a:gd name="connsiteY511" fmla="*/ 1416500 h 4128373"/>
                  <a:gd name="connsiteX512" fmla="*/ 194212 w 949544"/>
                  <a:gd name="connsiteY512" fmla="*/ 1358398 h 4128373"/>
                  <a:gd name="connsiteX513" fmla="*/ 183735 w 949544"/>
                  <a:gd name="connsiteY513" fmla="*/ 1301248 h 4128373"/>
                  <a:gd name="connsiteX514" fmla="*/ 201832 w 949544"/>
                  <a:gd name="connsiteY514" fmla="*/ 1189805 h 4128373"/>
                  <a:gd name="connsiteX515" fmla="*/ 156112 w 949544"/>
                  <a:gd name="connsiteY515" fmla="*/ 1189805 h 4128373"/>
                  <a:gd name="connsiteX516" fmla="*/ 230407 w 949544"/>
                  <a:gd name="connsiteY516" fmla="*/ 1568900 h 4128373"/>
                  <a:gd name="connsiteX517" fmla="*/ 273270 w 949544"/>
                  <a:gd name="connsiteY517" fmla="*/ 1968950 h 4128373"/>
                  <a:gd name="connsiteX518" fmla="*/ 278032 w 949544"/>
                  <a:gd name="connsiteY518" fmla="*/ 2024195 h 4128373"/>
                  <a:gd name="connsiteX519" fmla="*/ 297082 w 949544"/>
                  <a:gd name="connsiteY519" fmla="*/ 2071820 h 4128373"/>
                  <a:gd name="connsiteX520" fmla="*/ 284700 w 949544"/>
                  <a:gd name="connsiteY520" fmla="*/ 2155640 h 4128373"/>
                  <a:gd name="connsiteX521" fmla="*/ 328515 w 949544"/>
                  <a:gd name="connsiteY521" fmla="*/ 2161355 h 4128373"/>
                  <a:gd name="connsiteX522" fmla="*/ 297082 w 949544"/>
                  <a:gd name="connsiteY522" fmla="*/ 1486032 h 4128373"/>
                  <a:gd name="connsiteX523" fmla="*/ 256125 w 949544"/>
                  <a:gd name="connsiteY523" fmla="*/ 1503178 h 4128373"/>
                  <a:gd name="connsiteX524" fmla="*/ 309465 w 949544"/>
                  <a:gd name="connsiteY524" fmla="*/ 1632718 h 4128373"/>
                  <a:gd name="connsiteX525" fmla="*/ 333277 w 949544"/>
                  <a:gd name="connsiteY525" fmla="*/ 1787975 h 4128373"/>
                  <a:gd name="connsiteX526" fmla="*/ 355185 w 949544"/>
                  <a:gd name="connsiteY526" fmla="*/ 1996573 h 4128373"/>
                  <a:gd name="connsiteX527" fmla="*/ 357090 w 949544"/>
                  <a:gd name="connsiteY527" fmla="*/ 2226125 h 4128373"/>
                  <a:gd name="connsiteX528" fmla="*/ 404715 w 949544"/>
                  <a:gd name="connsiteY528" fmla="*/ 2226125 h 4128373"/>
                  <a:gd name="connsiteX529" fmla="*/ 396142 w 949544"/>
                  <a:gd name="connsiteY529" fmla="*/ 2031815 h 4128373"/>
                  <a:gd name="connsiteX530" fmla="*/ 402810 w 949544"/>
                  <a:gd name="connsiteY530" fmla="*/ 1846078 h 4128373"/>
                  <a:gd name="connsiteX531" fmla="*/ 456150 w 949544"/>
                  <a:gd name="connsiteY531" fmla="*/ 1491748 h 4128373"/>
                  <a:gd name="connsiteX532" fmla="*/ 410430 w 949544"/>
                  <a:gd name="connsiteY532" fmla="*/ 1491748 h 4128373"/>
                  <a:gd name="connsiteX533" fmla="*/ 471390 w 949544"/>
                  <a:gd name="connsiteY533" fmla="*/ 1792738 h 4128373"/>
                  <a:gd name="connsiteX534" fmla="*/ 497107 w 949544"/>
                  <a:gd name="connsiteY534" fmla="*/ 2056580 h 4128373"/>
                  <a:gd name="connsiteX535" fmla="*/ 543780 w 949544"/>
                  <a:gd name="connsiteY535" fmla="*/ 2049913 h 4128373"/>
                  <a:gd name="connsiteX536" fmla="*/ 455197 w 949544"/>
                  <a:gd name="connsiteY536" fmla="*/ 1011688 h 4128373"/>
                  <a:gd name="connsiteX537" fmla="*/ 422812 w 949544"/>
                  <a:gd name="connsiteY537" fmla="*/ 718318 h 4128373"/>
                  <a:gd name="connsiteX538" fmla="*/ 376140 w 949544"/>
                  <a:gd name="connsiteY538" fmla="*/ 724985 h 4128373"/>
                  <a:gd name="connsiteX539" fmla="*/ 428527 w 949544"/>
                  <a:gd name="connsiteY539" fmla="*/ 1093603 h 4128373"/>
                  <a:gd name="connsiteX540" fmla="*/ 479010 w 949544"/>
                  <a:gd name="connsiteY540" fmla="*/ 1497463 h 4128373"/>
                  <a:gd name="connsiteX541" fmla="*/ 515205 w 949544"/>
                  <a:gd name="connsiteY541" fmla="*/ 1518418 h 4128373"/>
                  <a:gd name="connsiteX542" fmla="*/ 532350 w 949544"/>
                  <a:gd name="connsiteY542" fmla="*/ 1426978 h 4128373"/>
                  <a:gd name="connsiteX543" fmla="*/ 515205 w 949544"/>
                  <a:gd name="connsiteY543" fmla="*/ 1300295 h 4128373"/>
                  <a:gd name="connsiteX544" fmla="*/ 500917 w 949544"/>
                  <a:gd name="connsiteY544" fmla="*/ 1136465 h 4128373"/>
                  <a:gd name="connsiteX545" fmla="*/ 463770 w 949544"/>
                  <a:gd name="connsiteY545" fmla="*/ 910723 h 4128373"/>
                  <a:gd name="connsiteX546" fmla="*/ 434242 w 949544"/>
                  <a:gd name="connsiteY546" fmla="*/ 894530 h 4128373"/>
                  <a:gd name="connsiteX547" fmla="*/ 403762 w 949544"/>
                  <a:gd name="connsiteY547" fmla="*/ 963110 h 4128373"/>
                  <a:gd name="connsiteX548" fmla="*/ 403762 w 949544"/>
                  <a:gd name="connsiteY548" fmla="*/ 1081220 h 4128373"/>
                  <a:gd name="connsiteX549" fmla="*/ 407572 w 949544"/>
                  <a:gd name="connsiteY549" fmla="*/ 1279340 h 4128373"/>
                  <a:gd name="connsiteX550" fmla="*/ 399000 w 949544"/>
                  <a:gd name="connsiteY550" fmla="*/ 1349825 h 4128373"/>
                  <a:gd name="connsiteX551" fmla="*/ 373282 w 949544"/>
                  <a:gd name="connsiteY551" fmla="*/ 1389830 h 4128373"/>
                  <a:gd name="connsiteX552" fmla="*/ 399952 w 949544"/>
                  <a:gd name="connsiteY552" fmla="*/ 1400307 h 4128373"/>
                  <a:gd name="connsiteX553" fmla="*/ 294225 w 949544"/>
                  <a:gd name="connsiteY553" fmla="*/ 1049788 h 4128373"/>
                  <a:gd name="connsiteX554" fmla="*/ 261840 w 949544"/>
                  <a:gd name="connsiteY554" fmla="*/ 664025 h 4128373"/>
                  <a:gd name="connsiteX555" fmla="*/ 225645 w 949544"/>
                  <a:gd name="connsiteY555" fmla="*/ 684980 h 4128373"/>
                  <a:gd name="connsiteX556" fmla="*/ 244695 w 949544"/>
                  <a:gd name="connsiteY556" fmla="*/ 731652 h 4128373"/>
                  <a:gd name="connsiteX557" fmla="*/ 255172 w 949544"/>
                  <a:gd name="connsiteY557" fmla="*/ 792613 h 4128373"/>
                  <a:gd name="connsiteX558" fmla="*/ 289462 w 949544"/>
                  <a:gd name="connsiteY558" fmla="*/ 974540 h 4128373"/>
                  <a:gd name="connsiteX559" fmla="*/ 329467 w 949544"/>
                  <a:gd name="connsiteY559" fmla="*/ 1387925 h 4128373"/>
                  <a:gd name="connsiteX560" fmla="*/ 318037 w 949544"/>
                  <a:gd name="connsiteY560" fmla="*/ 1505082 h 4128373"/>
                  <a:gd name="connsiteX561" fmla="*/ 295177 w 949544"/>
                  <a:gd name="connsiteY561" fmla="*/ 1586998 h 4128373"/>
                  <a:gd name="connsiteX562" fmla="*/ 335182 w 949544"/>
                  <a:gd name="connsiteY562" fmla="*/ 1597475 h 4128373"/>
                  <a:gd name="connsiteX563" fmla="*/ 296130 w 949544"/>
                  <a:gd name="connsiteY563" fmla="*/ 1418405 h 4128373"/>
                  <a:gd name="connsiteX564" fmla="*/ 273270 w 949544"/>
                  <a:gd name="connsiteY564" fmla="*/ 1163135 h 4128373"/>
                  <a:gd name="connsiteX565" fmla="*/ 286605 w 949544"/>
                  <a:gd name="connsiteY565" fmla="*/ 1073600 h 4128373"/>
                  <a:gd name="connsiteX566" fmla="*/ 292320 w 949544"/>
                  <a:gd name="connsiteY566" fmla="*/ 1063123 h 4128373"/>
                  <a:gd name="connsiteX567" fmla="*/ 296130 w 949544"/>
                  <a:gd name="connsiteY567" fmla="*/ 1058360 h 4128373"/>
                  <a:gd name="connsiteX568" fmla="*/ 298987 w 949544"/>
                  <a:gd name="connsiteY568" fmla="*/ 1056455 h 4128373"/>
                  <a:gd name="connsiteX569" fmla="*/ 300892 w 949544"/>
                  <a:gd name="connsiteY569" fmla="*/ 1056455 h 4128373"/>
                  <a:gd name="connsiteX570" fmla="*/ 308512 w 949544"/>
                  <a:gd name="connsiteY570" fmla="*/ 1057407 h 4128373"/>
                  <a:gd name="connsiteX571" fmla="*/ 332325 w 949544"/>
                  <a:gd name="connsiteY571" fmla="*/ 1154563 h 4128373"/>
                  <a:gd name="connsiteX572" fmla="*/ 325657 w 949544"/>
                  <a:gd name="connsiteY572" fmla="*/ 1267910 h 4128373"/>
                  <a:gd name="connsiteX573" fmla="*/ 326610 w 949544"/>
                  <a:gd name="connsiteY573" fmla="*/ 1403165 h 4128373"/>
                  <a:gd name="connsiteX574" fmla="*/ 287557 w 949544"/>
                  <a:gd name="connsiteY574" fmla="*/ 1518418 h 4128373"/>
                  <a:gd name="connsiteX575" fmla="*/ 305655 w 949544"/>
                  <a:gd name="connsiteY575" fmla="*/ 1521275 h 4128373"/>
                  <a:gd name="connsiteX576" fmla="*/ 269460 w 949544"/>
                  <a:gd name="connsiteY576" fmla="*/ 1462220 h 4128373"/>
                  <a:gd name="connsiteX577" fmla="*/ 245647 w 949544"/>
                  <a:gd name="connsiteY577" fmla="*/ 1376495 h 4128373"/>
                  <a:gd name="connsiteX578" fmla="*/ 223740 w 949544"/>
                  <a:gd name="connsiteY578" fmla="*/ 1173613 h 4128373"/>
                  <a:gd name="connsiteX579" fmla="*/ 220882 w 949544"/>
                  <a:gd name="connsiteY579" fmla="*/ 811663 h 4128373"/>
                  <a:gd name="connsiteX580" fmla="*/ 258030 w 949544"/>
                  <a:gd name="connsiteY580" fmla="*/ 614495 h 4128373"/>
                  <a:gd name="connsiteX581" fmla="*/ 235170 w 949544"/>
                  <a:gd name="connsiteY581" fmla="*/ 631640 h 4128373"/>
                  <a:gd name="connsiteX582" fmla="*/ 238027 w 949544"/>
                  <a:gd name="connsiteY582" fmla="*/ 633545 h 4128373"/>
                  <a:gd name="connsiteX583" fmla="*/ 238980 w 949544"/>
                  <a:gd name="connsiteY583" fmla="*/ 634498 h 4128373"/>
                  <a:gd name="connsiteX584" fmla="*/ 240885 w 949544"/>
                  <a:gd name="connsiteY584" fmla="*/ 636402 h 4128373"/>
                  <a:gd name="connsiteX585" fmla="*/ 253267 w 949544"/>
                  <a:gd name="connsiteY585" fmla="*/ 664025 h 4128373"/>
                  <a:gd name="connsiteX586" fmla="*/ 262792 w 949544"/>
                  <a:gd name="connsiteY586" fmla="*/ 752607 h 4128373"/>
                  <a:gd name="connsiteX587" fmla="*/ 233265 w 949544"/>
                  <a:gd name="connsiteY587" fmla="*/ 956443 h 4128373"/>
                  <a:gd name="connsiteX588" fmla="*/ 218977 w 949544"/>
                  <a:gd name="connsiteY588" fmla="*/ 992638 h 4128373"/>
                  <a:gd name="connsiteX589" fmla="*/ 210405 w 949544"/>
                  <a:gd name="connsiteY589" fmla="*/ 1006925 h 4128373"/>
                  <a:gd name="connsiteX590" fmla="*/ 206595 w 949544"/>
                  <a:gd name="connsiteY590" fmla="*/ 1009782 h 4128373"/>
                  <a:gd name="connsiteX591" fmla="*/ 242790 w 949544"/>
                  <a:gd name="connsiteY591" fmla="*/ 1030738 h 4128373"/>
                  <a:gd name="connsiteX592" fmla="*/ 260887 w 949544"/>
                  <a:gd name="connsiteY592" fmla="*/ 945013 h 4128373"/>
                  <a:gd name="connsiteX593" fmla="*/ 306607 w 949544"/>
                  <a:gd name="connsiteY593" fmla="*/ 879290 h 4128373"/>
                  <a:gd name="connsiteX594" fmla="*/ 288510 w 949544"/>
                  <a:gd name="connsiteY594" fmla="*/ 876432 h 4128373"/>
                  <a:gd name="connsiteX595" fmla="*/ 300892 w 949544"/>
                  <a:gd name="connsiteY595" fmla="*/ 917390 h 4128373"/>
                  <a:gd name="connsiteX596" fmla="*/ 317085 w 949544"/>
                  <a:gd name="connsiteY596" fmla="*/ 974540 h 4128373"/>
                  <a:gd name="connsiteX597" fmla="*/ 376140 w 949544"/>
                  <a:gd name="connsiteY597" fmla="*/ 992638 h 4128373"/>
                  <a:gd name="connsiteX598" fmla="*/ 419002 w 949544"/>
                  <a:gd name="connsiteY598" fmla="*/ 951680 h 4128373"/>
                  <a:gd name="connsiteX599" fmla="*/ 418050 w 949544"/>
                  <a:gd name="connsiteY599" fmla="*/ 832618 h 4128373"/>
                  <a:gd name="connsiteX600" fmla="*/ 378997 w 949544"/>
                  <a:gd name="connsiteY600" fmla="*/ 687838 h 4128373"/>
                  <a:gd name="connsiteX601" fmla="*/ 331372 w 949544"/>
                  <a:gd name="connsiteY601" fmla="*/ 457333 h 4128373"/>
                  <a:gd name="connsiteX602" fmla="*/ 284700 w 949544"/>
                  <a:gd name="connsiteY602" fmla="*/ 464000 h 4128373"/>
                  <a:gd name="connsiteX603" fmla="*/ 273270 w 949544"/>
                  <a:gd name="connsiteY603" fmla="*/ 727843 h 4128373"/>
                  <a:gd name="connsiteX604" fmla="*/ 251362 w 949544"/>
                  <a:gd name="connsiteY604" fmla="*/ 774515 h 4128373"/>
                  <a:gd name="connsiteX605" fmla="*/ 220882 w 949544"/>
                  <a:gd name="connsiteY605" fmla="*/ 784040 h 4128373"/>
                  <a:gd name="connsiteX606" fmla="*/ 142777 w 949544"/>
                  <a:gd name="connsiteY606" fmla="*/ 628782 h 4128373"/>
                  <a:gd name="connsiteX607" fmla="*/ 179925 w 949544"/>
                  <a:gd name="connsiteY607" fmla="*/ 490670 h 4128373"/>
                  <a:gd name="connsiteX608" fmla="*/ 198022 w 949544"/>
                  <a:gd name="connsiteY608" fmla="*/ 463048 h 4128373"/>
                  <a:gd name="connsiteX609" fmla="*/ 205642 w 949544"/>
                  <a:gd name="connsiteY609" fmla="*/ 456380 h 4128373"/>
                  <a:gd name="connsiteX610" fmla="*/ 212310 w 949544"/>
                  <a:gd name="connsiteY610" fmla="*/ 453523 h 4128373"/>
                  <a:gd name="connsiteX611" fmla="*/ 250410 w 949544"/>
                  <a:gd name="connsiteY611" fmla="*/ 516387 h 4128373"/>
                  <a:gd name="connsiteX612" fmla="*/ 244695 w 949544"/>
                  <a:gd name="connsiteY612" fmla="*/ 624020 h 4128373"/>
                  <a:gd name="connsiteX613" fmla="*/ 223740 w 949544"/>
                  <a:gd name="connsiteY613" fmla="*/ 706888 h 4128373"/>
                  <a:gd name="connsiteX614" fmla="*/ 159922 w 949544"/>
                  <a:gd name="connsiteY614" fmla="*/ 687838 h 4128373"/>
                  <a:gd name="connsiteX615" fmla="*/ 131347 w 949544"/>
                  <a:gd name="connsiteY615" fmla="*/ 603065 h 4128373"/>
                  <a:gd name="connsiteX616" fmla="*/ 160875 w 949544"/>
                  <a:gd name="connsiteY616" fmla="*/ 430662 h 4128373"/>
                  <a:gd name="connsiteX617" fmla="*/ 188497 w 949544"/>
                  <a:gd name="connsiteY617" fmla="*/ 338270 h 4128373"/>
                  <a:gd name="connsiteX618" fmla="*/ 204690 w 949544"/>
                  <a:gd name="connsiteY618" fmla="*/ 305885 h 4128373"/>
                  <a:gd name="connsiteX619" fmla="*/ 210405 w 949544"/>
                  <a:gd name="connsiteY619" fmla="*/ 299218 h 4128373"/>
                  <a:gd name="connsiteX620" fmla="*/ 214215 w 949544"/>
                  <a:gd name="connsiteY620" fmla="*/ 297312 h 4128373"/>
                  <a:gd name="connsiteX621" fmla="*/ 209452 w 949544"/>
                  <a:gd name="connsiteY621" fmla="*/ 298265 h 4128373"/>
                  <a:gd name="connsiteX622" fmla="*/ 195165 w 949544"/>
                  <a:gd name="connsiteY622" fmla="*/ 287787 h 4128373"/>
                  <a:gd name="connsiteX623" fmla="*/ 210405 w 949544"/>
                  <a:gd name="connsiteY623" fmla="*/ 348748 h 4128373"/>
                  <a:gd name="connsiteX624" fmla="*/ 223740 w 949544"/>
                  <a:gd name="connsiteY624" fmla="*/ 431615 h 4128373"/>
                  <a:gd name="connsiteX625" fmla="*/ 299940 w 949544"/>
                  <a:gd name="connsiteY625" fmla="*/ 550677 h 4128373"/>
                  <a:gd name="connsiteX626" fmla="*/ 329467 w 949544"/>
                  <a:gd name="connsiteY626" fmla="*/ 534485 h 4128373"/>
                  <a:gd name="connsiteX627" fmla="*/ 335182 w 949544"/>
                  <a:gd name="connsiteY627" fmla="*/ 438283 h 4128373"/>
                  <a:gd name="connsiteX628" fmla="*/ 333277 w 949544"/>
                  <a:gd name="connsiteY628" fmla="*/ 331602 h 4128373"/>
                  <a:gd name="connsiteX629" fmla="*/ 328515 w 949544"/>
                  <a:gd name="connsiteY629" fmla="*/ 197300 h 4128373"/>
                  <a:gd name="connsiteX630" fmla="*/ 214215 w 949544"/>
                  <a:gd name="connsiteY630" fmla="*/ 18230 h 4128373"/>
                  <a:gd name="connsiteX631" fmla="*/ 153255 w 949544"/>
                  <a:gd name="connsiteY631" fmla="*/ 87762 h 4128373"/>
                  <a:gd name="connsiteX632" fmla="*/ 130395 w 949544"/>
                  <a:gd name="connsiteY632" fmla="*/ 199205 h 4128373"/>
                  <a:gd name="connsiteX633" fmla="*/ 121822 w 949544"/>
                  <a:gd name="connsiteY633" fmla="*/ 293502 h 4128373"/>
                  <a:gd name="connsiteX634" fmla="*/ 121822 w 949544"/>
                  <a:gd name="connsiteY634" fmla="*/ 297312 h 4128373"/>
                  <a:gd name="connsiteX635" fmla="*/ 121822 w 949544"/>
                  <a:gd name="connsiteY635" fmla="*/ 299218 h 4128373"/>
                  <a:gd name="connsiteX636" fmla="*/ 111345 w 949544"/>
                  <a:gd name="connsiteY636" fmla="*/ 335412 h 4128373"/>
                  <a:gd name="connsiteX637" fmla="*/ 101820 w 949544"/>
                  <a:gd name="connsiteY637" fmla="*/ 353510 h 4128373"/>
                  <a:gd name="connsiteX638" fmla="*/ 98010 w 949544"/>
                  <a:gd name="connsiteY638" fmla="*/ 357320 h 4128373"/>
                  <a:gd name="connsiteX639" fmla="*/ 95152 w 949544"/>
                  <a:gd name="connsiteY639" fmla="*/ 359225 h 4128373"/>
                  <a:gd name="connsiteX640" fmla="*/ 93247 w 949544"/>
                  <a:gd name="connsiteY640" fmla="*/ 359225 h 4128373"/>
                  <a:gd name="connsiteX641" fmla="*/ 88485 w 949544"/>
                  <a:gd name="connsiteY641" fmla="*/ 357320 h 4128373"/>
                  <a:gd name="connsiteX642" fmla="*/ 74197 w 949544"/>
                  <a:gd name="connsiteY642" fmla="*/ 343985 h 4128373"/>
                  <a:gd name="connsiteX643" fmla="*/ 51337 w 949544"/>
                  <a:gd name="connsiteY643" fmla="*/ 299218 h 4128373"/>
                  <a:gd name="connsiteX644" fmla="*/ 56100 w 949544"/>
                  <a:gd name="connsiteY644" fmla="*/ 194443 h 4128373"/>
                  <a:gd name="connsiteX645" fmla="*/ 33240 w 949544"/>
                  <a:gd name="connsiteY645" fmla="*/ 200158 h 4128373"/>
                  <a:gd name="connsiteX646" fmla="*/ 51337 w 949544"/>
                  <a:gd name="connsiteY646" fmla="*/ 246830 h 4128373"/>
                  <a:gd name="connsiteX647" fmla="*/ 53242 w 949544"/>
                  <a:gd name="connsiteY647" fmla="*/ 306837 h 4128373"/>
                  <a:gd name="connsiteX648" fmla="*/ 100867 w 949544"/>
                  <a:gd name="connsiteY648" fmla="*/ 306837 h 4128373"/>
                  <a:gd name="connsiteX649" fmla="*/ 88485 w 949544"/>
                  <a:gd name="connsiteY649" fmla="*/ 30612 h 4128373"/>
                  <a:gd name="connsiteX650" fmla="*/ 65625 w 949544"/>
                  <a:gd name="connsiteY650" fmla="*/ 61093 h 4128373"/>
                  <a:gd name="connsiteX651" fmla="*/ 141825 w 949544"/>
                  <a:gd name="connsiteY651" fmla="*/ 99193 h 4128373"/>
                  <a:gd name="connsiteX652" fmla="*/ 181830 w 949544"/>
                  <a:gd name="connsiteY652" fmla="*/ 144912 h 4128373"/>
                  <a:gd name="connsiteX653" fmla="*/ 198975 w 949544"/>
                  <a:gd name="connsiteY653" fmla="*/ 252545 h 4128373"/>
                  <a:gd name="connsiteX654" fmla="*/ 189450 w 949544"/>
                  <a:gd name="connsiteY654" fmla="*/ 348748 h 4128373"/>
                  <a:gd name="connsiteX655" fmla="*/ 132300 w 949544"/>
                  <a:gd name="connsiteY655" fmla="*/ 342080 h 4128373"/>
                  <a:gd name="connsiteX656" fmla="*/ 100867 w 949544"/>
                  <a:gd name="connsiteY656" fmla="*/ 213493 h 4128373"/>
                  <a:gd name="connsiteX657" fmla="*/ 57052 w 949544"/>
                  <a:gd name="connsiteY657" fmla="*/ 187775 h 4128373"/>
                  <a:gd name="connsiteX658" fmla="*/ 57052 w 949544"/>
                  <a:gd name="connsiteY658" fmla="*/ 187775 h 412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Lst>
                <a:rect l="l" t="t" r="r" b="b"/>
                <a:pathLst>
                  <a:path w="949544" h="4128373">
                    <a:moveTo>
                      <a:pt x="57052" y="187775"/>
                    </a:moveTo>
                    <a:cubicBezTo>
                      <a:pt x="49432" y="240162"/>
                      <a:pt x="60862" y="300170"/>
                      <a:pt x="88485" y="345890"/>
                    </a:cubicBezTo>
                    <a:cubicBezTo>
                      <a:pt x="112297" y="384943"/>
                      <a:pt x="166590" y="419233"/>
                      <a:pt x="210405" y="387800"/>
                    </a:cubicBezTo>
                    <a:cubicBezTo>
                      <a:pt x="246600" y="361130"/>
                      <a:pt x="250410" y="305885"/>
                      <a:pt x="250410" y="264927"/>
                    </a:cubicBezTo>
                    <a:cubicBezTo>
                      <a:pt x="250410" y="220160"/>
                      <a:pt x="247552" y="170630"/>
                      <a:pt x="234217" y="127768"/>
                    </a:cubicBezTo>
                    <a:cubicBezTo>
                      <a:pt x="224692" y="96335"/>
                      <a:pt x="205642" y="70618"/>
                      <a:pt x="178972" y="51568"/>
                    </a:cubicBezTo>
                    <a:cubicBezTo>
                      <a:pt x="145635" y="28708"/>
                      <a:pt x="110392" y="5847"/>
                      <a:pt x="69435" y="133"/>
                    </a:cubicBezTo>
                    <a:cubicBezTo>
                      <a:pt x="55147" y="-1772"/>
                      <a:pt x="41812" y="17277"/>
                      <a:pt x="46575" y="30612"/>
                    </a:cubicBezTo>
                    <a:cubicBezTo>
                      <a:pt x="78007" y="114433"/>
                      <a:pt x="56100" y="207777"/>
                      <a:pt x="57052" y="294455"/>
                    </a:cubicBezTo>
                    <a:cubicBezTo>
                      <a:pt x="57052" y="324935"/>
                      <a:pt x="102772" y="324935"/>
                      <a:pt x="104677" y="294455"/>
                    </a:cubicBezTo>
                    <a:cubicBezTo>
                      <a:pt x="107535" y="245877"/>
                      <a:pt x="107535" y="161105"/>
                      <a:pt x="50385" y="142055"/>
                    </a:cubicBezTo>
                    <a:cubicBezTo>
                      <a:pt x="42765" y="140150"/>
                      <a:pt x="32287" y="142055"/>
                      <a:pt x="27525" y="147770"/>
                    </a:cubicBezTo>
                    <a:cubicBezTo>
                      <a:pt x="-18195" y="206825"/>
                      <a:pt x="-2003" y="301123"/>
                      <a:pt x="39907" y="358273"/>
                    </a:cubicBezTo>
                    <a:cubicBezTo>
                      <a:pt x="58005" y="383037"/>
                      <a:pt x="88485" y="404945"/>
                      <a:pt x="120870" y="390658"/>
                    </a:cubicBezTo>
                    <a:cubicBezTo>
                      <a:pt x="154207" y="375418"/>
                      <a:pt x="167542" y="330650"/>
                      <a:pt x="173257" y="298265"/>
                    </a:cubicBezTo>
                    <a:cubicBezTo>
                      <a:pt x="184687" y="232543"/>
                      <a:pt x="180877" y="166820"/>
                      <a:pt x="200880" y="102050"/>
                    </a:cubicBezTo>
                    <a:cubicBezTo>
                      <a:pt x="204690" y="88715"/>
                      <a:pt x="211357" y="73475"/>
                      <a:pt x="218977" y="62997"/>
                    </a:cubicBezTo>
                    <a:cubicBezTo>
                      <a:pt x="224692" y="55377"/>
                      <a:pt x="230407" y="53472"/>
                      <a:pt x="235170" y="54425"/>
                    </a:cubicBezTo>
                    <a:cubicBezTo>
                      <a:pt x="262792" y="62045"/>
                      <a:pt x="273270" y="116337"/>
                      <a:pt x="278032" y="142055"/>
                    </a:cubicBezTo>
                    <a:cubicBezTo>
                      <a:pt x="286605" y="183965"/>
                      <a:pt x="290415" y="227780"/>
                      <a:pt x="290415" y="270643"/>
                    </a:cubicBezTo>
                    <a:cubicBezTo>
                      <a:pt x="290415" y="314458"/>
                      <a:pt x="289462" y="359225"/>
                      <a:pt x="290415" y="403040"/>
                    </a:cubicBezTo>
                    <a:cubicBezTo>
                      <a:pt x="291367" y="439235"/>
                      <a:pt x="299940" y="476383"/>
                      <a:pt x="288510" y="511625"/>
                    </a:cubicBezTo>
                    <a:cubicBezTo>
                      <a:pt x="298035" y="505910"/>
                      <a:pt x="308512" y="500195"/>
                      <a:pt x="318037" y="495433"/>
                    </a:cubicBezTo>
                    <a:cubicBezTo>
                      <a:pt x="289462" y="485908"/>
                      <a:pt x="281842" y="439235"/>
                      <a:pt x="276127" y="413518"/>
                    </a:cubicBezTo>
                    <a:cubicBezTo>
                      <a:pt x="267555" y="373512"/>
                      <a:pt x="264697" y="331602"/>
                      <a:pt x="255172" y="292550"/>
                    </a:cubicBezTo>
                    <a:cubicBezTo>
                      <a:pt x="251362" y="278262"/>
                      <a:pt x="247552" y="256355"/>
                      <a:pt x="235170" y="246830"/>
                    </a:cubicBezTo>
                    <a:cubicBezTo>
                      <a:pt x="222787" y="237305"/>
                      <a:pt x="202785" y="241115"/>
                      <a:pt x="190402" y="249687"/>
                    </a:cubicBezTo>
                    <a:cubicBezTo>
                      <a:pt x="162780" y="267785"/>
                      <a:pt x="150397" y="306837"/>
                      <a:pt x="139920" y="337318"/>
                    </a:cubicBezTo>
                    <a:cubicBezTo>
                      <a:pt x="118012" y="403993"/>
                      <a:pt x="101820" y="478287"/>
                      <a:pt x="92295" y="548773"/>
                    </a:cubicBezTo>
                    <a:cubicBezTo>
                      <a:pt x="86580" y="594493"/>
                      <a:pt x="86580" y="644023"/>
                      <a:pt x="110392" y="685932"/>
                    </a:cubicBezTo>
                    <a:cubicBezTo>
                      <a:pt x="132300" y="724032"/>
                      <a:pt x="183735" y="763085"/>
                      <a:pt x="229455" y="753560"/>
                    </a:cubicBezTo>
                    <a:cubicBezTo>
                      <a:pt x="271365" y="744988"/>
                      <a:pt x="283747" y="698315"/>
                      <a:pt x="290415" y="662120"/>
                    </a:cubicBezTo>
                    <a:cubicBezTo>
                      <a:pt x="298987" y="615448"/>
                      <a:pt x="308512" y="567823"/>
                      <a:pt x="304702" y="519245"/>
                    </a:cubicBezTo>
                    <a:cubicBezTo>
                      <a:pt x="300892" y="474477"/>
                      <a:pt x="284700" y="422090"/>
                      <a:pt x="239932" y="403040"/>
                    </a:cubicBezTo>
                    <a:cubicBezTo>
                      <a:pt x="205642" y="388752"/>
                      <a:pt x="175162" y="410660"/>
                      <a:pt x="156112" y="437330"/>
                    </a:cubicBezTo>
                    <a:cubicBezTo>
                      <a:pt x="116107" y="493527"/>
                      <a:pt x="97057" y="575443"/>
                      <a:pt x="99915" y="644023"/>
                    </a:cubicBezTo>
                    <a:cubicBezTo>
                      <a:pt x="101820" y="691648"/>
                      <a:pt x="113250" y="740225"/>
                      <a:pt x="144682" y="776420"/>
                    </a:cubicBezTo>
                    <a:cubicBezTo>
                      <a:pt x="167542" y="804043"/>
                      <a:pt x="206595" y="825950"/>
                      <a:pt x="243742" y="822140"/>
                    </a:cubicBezTo>
                    <a:cubicBezTo>
                      <a:pt x="307560" y="814520"/>
                      <a:pt x="325657" y="735463"/>
                      <a:pt x="333277" y="683075"/>
                    </a:cubicBezTo>
                    <a:cubicBezTo>
                      <a:pt x="342802" y="616400"/>
                      <a:pt x="341850" y="549725"/>
                      <a:pt x="338040" y="482098"/>
                    </a:cubicBezTo>
                    <a:cubicBezTo>
                      <a:pt x="337087" y="472573"/>
                      <a:pt x="337087" y="463048"/>
                      <a:pt x="336135" y="453523"/>
                    </a:cubicBezTo>
                    <a:cubicBezTo>
                      <a:pt x="320895" y="455427"/>
                      <a:pt x="304702" y="457333"/>
                      <a:pt x="289462" y="460190"/>
                    </a:cubicBezTo>
                    <a:cubicBezTo>
                      <a:pt x="304702" y="568775"/>
                      <a:pt x="331372" y="676407"/>
                      <a:pt x="359947" y="782135"/>
                    </a:cubicBezTo>
                    <a:cubicBezTo>
                      <a:pt x="372330" y="825950"/>
                      <a:pt x="418050" y="917390"/>
                      <a:pt x="355185" y="943107"/>
                    </a:cubicBezTo>
                    <a:cubicBezTo>
                      <a:pt x="360900" y="944060"/>
                      <a:pt x="367567" y="945013"/>
                      <a:pt x="373282" y="945965"/>
                    </a:cubicBezTo>
                    <a:cubicBezTo>
                      <a:pt x="344707" y="933582"/>
                      <a:pt x="355185" y="894530"/>
                      <a:pt x="348517" y="868813"/>
                    </a:cubicBezTo>
                    <a:cubicBezTo>
                      <a:pt x="343755" y="852620"/>
                      <a:pt x="335182" y="837380"/>
                      <a:pt x="320895" y="828807"/>
                    </a:cubicBezTo>
                    <a:cubicBezTo>
                      <a:pt x="304702" y="818330"/>
                      <a:pt x="286605" y="826902"/>
                      <a:pt x="273270" y="838332"/>
                    </a:cubicBezTo>
                    <a:cubicBezTo>
                      <a:pt x="246600" y="860240"/>
                      <a:pt x="231360" y="893577"/>
                      <a:pt x="219930" y="925010"/>
                    </a:cubicBezTo>
                    <a:cubicBezTo>
                      <a:pt x="209452" y="955490"/>
                      <a:pt x="200880" y="988827"/>
                      <a:pt x="201832" y="1020260"/>
                    </a:cubicBezTo>
                    <a:cubicBezTo>
                      <a:pt x="202785" y="1037405"/>
                      <a:pt x="221835" y="1050740"/>
                      <a:pt x="238027" y="1041215"/>
                    </a:cubicBezTo>
                    <a:cubicBezTo>
                      <a:pt x="260887" y="1026927"/>
                      <a:pt x="271365" y="999305"/>
                      <a:pt x="280890" y="975493"/>
                    </a:cubicBezTo>
                    <a:cubicBezTo>
                      <a:pt x="293272" y="940250"/>
                      <a:pt x="300892" y="904055"/>
                      <a:pt x="306607" y="866907"/>
                    </a:cubicBezTo>
                    <a:cubicBezTo>
                      <a:pt x="318037" y="793565"/>
                      <a:pt x="327562" y="707840"/>
                      <a:pt x="304702" y="635450"/>
                    </a:cubicBezTo>
                    <a:cubicBezTo>
                      <a:pt x="295177" y="604970"/>
                      <a:pt x="276127" y="577348"/>
                      <a:pt x="241837" y="574490"/>
                    </a:cubicBezTo>
                    <a:cubicBezTo>
                      <a:pt x="231360" y="573538"/>
                      <a:pt x="221835" y="583063"/>
                      <a:pt x="218977" y="591635"/>
                    </a:cubicBezTo>
                    <a:cubicBezTo>
                      <a:pt x="182782" y="699268"/>
                      <a:pt x="176115" y="814520"/>
                      <a:pt x="176115" y="926915"/>
                    </a:cubicBezTo>
                    <a:cubicBezTo>
                      <a:pt x="176115" y="984065"/>
                      <a:pt x="178020" y="1041215"/>
                      <a:pt x="180877" y="1097413"/>
                    </a:cubicBezTo>
                    <a:cubicBezTo>
                      <a:pt x="182782" y="1157420"/>
                      <a:pt x="184687" y="1217428"/>
                      <a:pt x="190402" y="1277435"/>
                    </a:cubicBezTo>
                    <a:cubicBezTo>
                      <a:pt x="197070" y="1337443"/>
                      <a:pt x="208500" y="1395545"/>
                      <a:pt x="226597" y="1452695"/>
                    </a:cubicBezTo>
                    <a:cubicBezTo>
                      <a:pt x="232312" y="1472698"/>
                      <a:pt x="239932" y="1492700"/>
                      <a:pt x="250410" y="1510798"/>
                    </a:cubicBezTo>
                    <a:cubicBezTo>
                      <a:pt x="260887" y="1528895"/>
                      <a:pt x="282795" y="1558423"/>
                      <a:pt x="306607" y="1553660"/>
                    </a:cubicBezTo>
                    <a:cubicBezTo>
                      <a:pt x="338040" y="1546993"/>
                      <a:pt x="358042" y="1512703"/>
                      <a:pt x="366615" y="1485080"/>
                    </a:cubicBezTo>
                    <a:cubicBezTo>
                      <a:pt x="378045" y="1449838"/>
                      <a:pt x="379950" y="1410785"/>
                      <a:pt x="379950" y="1374590"/>
                    </a:cubicBezTo>
                    <a:cubicBezTo>
                      <a:pt x="379950" y="1340300"/>
                      <a:pt x="378045" y="1306963"/>
                      <a:pt x="378045" y="1273625"/>
                    </a:cubicBezTo>
                    <a:cubicBezTo>
                      <a:pt x="378045" y="1248860"/>
                      <a:pt x="381855" y="1224095"/>
                      <a:pt x="382807" y="1199330"/>
                    </a:cubicBezTo>
                    <a:cubicBezTo>
                      <a:pt x="385665" y="1165040"/>
                      <a:pt x="386617" y="1130750"/>
                      <a:pt x="382807" y="1097413"/>
                    </a:cubicBezTo>
                    <a:cubicBezTo>
                      <a:pt x="378997" y="1067885"/>
                      <a:pt x="372330" y="1033595"/>
                      <a:pt x="348517" y="1013593"/>
                    </a:cubicBezTo>
                    <a:cubicBezTo>
                      <a:pt x="306607" y="978350"/>
                      <a:pt x="260887" y="1009782"/>
                      <a:pt x="245647" y="1053598"/>
                    </a:cubicBezTo>
                    <a:cubicBezTo>
                      <a:pt x="227550" y="1104080"/>
                      <a:pt x="230407" y="1163135"/>
                      <a:pt x="232312" y="1216475"/>
                    </a:cubicBezTo>
                    <a:cubicBezTo>
                      <a:pt x="236122" y="1294580"/>
                      <a:pt x="246600" y="1372685"/>
                      <a:pt x="259935" y="1448885"/>
                    </a:cubicBezTo>
                    <a:cubicBezTo>
                      <a:pt x="268507" y="1499368"/>
                      <a:pt x="277080" y="1551755"/>
                      <a:pt x="294225" y="1600332"/>
                    </a:cubicBezTo>
                    <a:cubicBezTo>
                      <a:pt x="299940" y="1616525"/>
                      <a:pt x="320895" y="1624145"/>
                      <a:pt x="334230" y="1610810"/>
                    </a:cubicBezTo>
                    <a:cubicBezTo>
                      <a:pt x="355185" y="1589855"/>
                      <a:pt x="361852" y="1561280"/>
                      <a:pt x="365662" y="1532705"/>
                    </a:cubicBezTo>
                    <a:cubicBezTo>
                      <a:pt x="370425" y="1499368"/>
                      <a:pt x="375187" y="1466030"/>
                      <a:pt x="378045" y="1431740"/>
                    </a:cubicBezTo>
                    <a:cubicBezTo>
                      <a:pt x="384712" y="1355540"/>
                      <a:pt x="383760" y="1279340"/>
                      <a:pt x="377092" y="1203140"/>
                    </a:cubicBezTo>
                    <a:cubicBezTo>
                      <a:pt x="370425" y="1127893"/>
                      <a:pt x="358995" y="1053598"/>
                      <a:pt x="344707" y="979302"/>
                    </a:cubicBezTo>
                    <a:cubicBezTo>
                      <a:pt x="332325" y="910723"/>
                      <a:pt x="316132" y="843095"/>
                      <a:pt x="306607" y="774515"/>
                    </a:cubicBezTo>
                    <a:cubicBezTo>
                      <a:pt x="299940" y="727843"/>
                      <a:pt x="297082" y="665930"/>
                      <a:pt x="255172" y="635450"/>
                    </a:cubicBezTo>
                    <a:cubicBezTo>
                      <a:pt x="238980" y="623068"/>
                      <a:pt x="220882" y="640213"/>
                      <a:pt x="218977" y="656405"/>
                    </a:cubicBezTo>
                    <a:cubicBezTo>
                      <a:pt x="202785" y="790707"/>
                      <a:pt x="226597" y="924057"/>
                      <a:pt x="253267" y="1055503"/>
                    </a:cubicBezTo>
                    <a:cubicBezTo>
                      <a:pt x="278032" y="1179328"/>
                      <a:pt x="304702" y="1304105"/>
                      <a:pt x="363757" y="1417453"/>
                    </a:cubicBezTo>
                    <a:cubicBezTo>
                      <a:pt x="368520" y="1426025"/>
                      <a:pt x="380902" y="1431740"/>
                      <a:pt x="390427" y="1427930"/>
                    </a:cubicBezTo>
                    <a:cubicBezTo>
                      <a:pt x="470437" y="1402213"/>
                      <a:pt x="459960" y="1278388"/>
                      <a:pt x="460912" y="1213618"/>
                    </a:cubicBezTo>
                    <a:cubicBezTo>
                      <a:pt x="460912" y="1145990"/>
                      <a:pt x="455197" y="1078363"/>
                      <a:pt x="455197" y="1009782"/>
                    </a:cubicBezTo>
                    <a:cubicBezTo>
                      <a:pt x="455197" y="989780"/>
                      <a:pt x="455197" y="969777"/>
                      <a:pt x="457102" y="949775"/>
                    </a:cubicBezTo>
                    <a:cubicBezTo>
                      <a:pt x="458055" y="943107"/>
                      <a:pt x="458055" y="939298"/>
                      <a:pt x="459960" y="931677"/>
                    </a:cubicBezTo>
                    <a:cubicBezTo>
                      <a:pt x="460912" y="929773"/>
                      <a:pt x="460912" y="924057"/>
                      <a:pt x="461865" y="925963"/>
                    </a:cubicBezTo>
                    <a:cubicBezTo>
                      <a:pt x="462817" y="928820"/>
                      <a:pt x="459960" y="925963"/>
                      <a:pt x="461865" y="925963"/>
                    </a:cubicBezTo>
                    <a:cubicBezTo>
                      <a:pt x="462817" y="925963"/>
                      <a:pt x="451387" y="932630"/>
                      <a:pt x="452340" y="932630"/>
                    </a:cubicBezTo>
                    <a:cubicBezTo>
                      <a:pt x="442815" y="926915"/>
                      <a:pt x="432337" y="921200"/>
                      <a:pt x="422812" y="916438"/>
                    </a:cubicBezTo>
                    <a:cubicBezTo>
                      <a:pt x="441862" y="984065"/>
                      <a:pt x="451387" y="1052645"/>
                      <a:pt x="457102" y="1122178"/>
                    </a:cubicBezTo>
                    <a:cubicBezTo>
                      <a:pt x="461865" y="1178375"/>
                      <a:pt x="462817" y="1234573"/>
                      <a:pt x="471390" y="1290770"/>
                    </a:cubicBezTo>
                    <a:cubicBezTo>
                      <a:pt x="476152" y="1326013"/>
                      <a:pt x="482820" y="1361255"/>
                      <a:pt x="486630" y="1396498"/>
                    </a:cubicBezTo>
                    <a:cubicBezTo>
                      <a:pt x="488535" y="1414595"/>
                      <a:pt x="490440" y="1432693"/>
                      <a:pt x="491392" y="1451743"/>
                    </a:cubicBezTo>
                    <a:cubicBezTo>
                      <a:pt x="491392" y="1459363"/>
                      <a:pt x="491392" y="1466030"/>
                      <a:pt x="490440" y="1473650"/>
                    </a:cubicBezTo>
                    <a:cubicBezTo>
                      <a:pt x="490440" y="1468888"/>
                      <a:pt x="489487" y="1476507"/>
                      <a:pt x="489487" y="1476507"/>
                    </a:cubicBezTo>
                    <a:cubicBezTo>
                      <a:pt x="488535" y="1479365"/>
                      <a:pt x="488535" y="1479365"/>
                      <a:pt x="490440" y="1475555"/>
                    </a:cubicBezTo>
                    <a:cubicBezTo>
                      <a:pt x="491392" y="1473650"/>
                      <a:pt x="493297" y="1471745"/>
                      <a:pt x="495202" y="1470793"/>
                    </a:cubicBezTo>
                    <a:cubicBezTo>
                      <a:pt x="507585" y="1477460"/>
                      <a:pt x="519015" y="1484128"/>
                      <a:pt x="531397" y="1491748"/>
                    </a:cubicBezTo>
                    <a:cubicBezTo>
                      <a:pt x="517110" y="1358398"/>
                      <a:pt x="501870" y="1224095"/>
                      <a:pt x="481867" y="1091698"/>
                    </a:cubicBezTo>
                    <a:cubicBezTo>
                      <a:pt x="472342" y="1029785"/>
                      <a:pt x="460912" y="967873"/>
                      <a:pt x="448530" y="906913"/>
                    </a:cubicBezTo>
                    <a:cubicBezTo>
                      <a:pt x="436147" y="845000"/>
                      <a:pt x="425670" y="783088"/>
                      <a:pt x="428527" y="720223"/>
                    </a:cubicBezTo>
                    <a:cubicBezTo>
                      <a:pt x="413287" y="722127"/>
                      <a:pt x="397095" y="724032"/>
                      <a:pt x="381855" y="726890"/>
                    </a:cubicBezTo>
                    <a:cubicBezTo>
                      <a:pt x="433290" y="1071695"/>
                      <a:pt x="423765" y="1421263"/>
                      <a:pt x="459960" y="1767020"/>
                    </a:cubicBezTo>
                    <a:cubicBezTo>
                      <a:pt x="470437" y="1865128"/>
                      <a:pt x="483772" y="1962282"/>
                      <a:pt x="502822" y="2059438"/>
                    </a:cubicBezTo>
                    <a:cubicBezTo>
                      <a:pt x="508537" y="2087060"/>
                      <a:pt x="548542" y="2078488"/>
                      <a:pt x="549495" y="2052770"/>
                    </a:cubicBezTo>
                    <a:cubicBezTo>
                      <a:pt x="554257" y="1963235"/>
                      <a:pt x="536160" y="1872748"/>
                      <a:pt x="522825" y="1784165"/>
                    </a:cubicBezTo>
                    <a:cubicBezTo>
                      <a:pt x="507585" y="1680343"/>
                      <a:pt x="490440" y="1576520"/>
                      <a:pt x="460912" y="1474603"/>
                    </a:cubicBezTo>
                    <a:cubicBezTo>
                      <a:pt x="454245" y="1450790"/>
                      <a:pt x="422812" y="1452695"/>
                      <a:pt x="415192" y="1474603"/>
                    </a:cubicBezTo>
                    <a:cubicBezTo>
                      <a:pt x="375187" y="1589855"/>
                      <a:pt x="366615" y="1712728"/>
                      <a:pt x="359947" y="1833695"/>
                    </a:cubicBezTo>
                    <a:cubicBezTo>
                      <a:pt x="357090" y="1895607"/>
                      <a:pt x="352327" y="1957520"/>
                      <a:pt x="352327" y="2019432"/>
                    </a:cubicBezTo>
                    <a:cubicBezTo>
                      <a:pt x="352327" y="2087060"/>
                      <a:pt x="358042" y="2153735"/>
                      <a:pt x="360900" y="2221363"/>
                    </a:cubicBezTo>
                    <a:cubicBezTo>
                      <a:pt x="361852" y="2251843"/>
                      <a:pt x="408525" y="2251843"/>
                      <a:pt x="408525" y="2221363"/>
                    </a:cubicBezTo>
                    <a:cubicBezTo>
                      <a:pt x="409477" y="2139448"/>
                      <a:pt x="409477" y="2057532"/>
                      <a:pt x="405667" y="1976570"/>
                    </a:cubicBezTo>
                    <a:cubicBezTo>
                      <a:pt x="401857" y="1906085"/>
                      <a:pt x="392332" y="1836553"/>
                      <a:pt x="382807" y="1766068"/>
                    </a:cubicBezTo>
                    <a:cubicBezTo>
                      <a:pt x="375187" y="1711775"/>
                      <a:pt x="369472" y="1658435"/>
                      <a:pt x="357090" y="1605095"/>
                    </a:cubicBezTo>
                    <a:cubicBezTo>
                      <a:pt x="345660" y="1555565"/>
                      <a:pt x="329467" y="1503178"/>
                      <a:pt x="293272" y="1465078"/>
                    </a:cubicBezTo>
                    <a:cubicBezTo>
                      <a:pt x="278985" y="1449838"/>
                      <a:pt x="253267" y="1462220"/>
                      <a:pt x="252315" y="1482223"/>
                    </a:cubicBezTo>
                    <a:cubicBezTo>
                      <a:pt x="243742" y="1711775"/>
                      <a:pt x="245647" y="1943232"/>
                      <a:pt x="285652" y="2169928"/>
                    </a:cubicBezTo>
                    <a:cubicBezTo>
                      <a:pt x="289462" y="2191835"/>
                      <a:pt x="318990" y="2190883"/>
                      <a:pt x="329467" y="2175643"/>
                    </a:cubicBezTo>
                    <a:cubicBezTo>
                      <a:pt x="343755" y="2153735"/>
                      <a:pt x="352327" y="2128970"/>
                      <a:pt x="353280" y="2102300"/>
                    </a:cubicBezTo>
                    <a:cubicBezTo>
                      <a:pt x="354232" y="2070867"/>
                      <a:pt x="342802" y="2045150"/>
                      <a:pt x="331372" y="2015623"/>
                    </a:cubicBezTo>
                    <a:cubicBezTo>
                      <a:pt x="325657" y="2001335"/>
                      <a:pt x="326610" y="1984190"/>
                      <a:pt x="325657" y="1968950"/>
                    </a:cubicBezTo>
                    <a:cubicBezTo>
                      <a:pt x="323752" y="1951805"/>
                      <a:pt x="322800" y="1934660"/>
                      <a:pt x="320895" y="1916563"/>
                    </a:cubicBezTo>
                    <a:cubicBezTo>
                      <a:pt x="318037" y="1880367"/>
                      <a:pt x="314227" y="1845125"/>
                      <a:pt x="310417" y="1808930"/>
                    </a:cubicBezTo>
                    <a:cubicBezTo>
                      <a:pt x="296130" y="1671770"/>
                      <a:pt x="280890" y="1533657"/>
                      <a:pt x="258030" y="1398403"/>
                    </a:cubicBezTo>
                    <a:cubicBezTo>
                      <a:pt x="244695" y="1322203"/>
                      <a:pt x="228502" y="1246955"/>
                      <a:pt x="205642" y="1172660"/>
                    </a:cubicBezTo>
                    <a:cubicBezTo>
                      <a:pt x="198022" y="1148848"/>
                      <a:pt x="167542" y="1151705"/>
                      <a:pt x="159922" y="1172660"/>
                    </a:cubicBezTo>
                    <a:cubicBezTo>
                      <a:pt x="147540" y="1204093"/>
                      <a:pt x="140872" y="1237430"/>
                      <a:pt x="139920" y="1270768"/>
                    </a:cubicBezTo>
                    <a:cubicBezTo>
                      <a:pt x="138967" y="1306010"/>
                      <a:pt x="147540" y="1337443"/>
                      <a:pt x="153255" y="1370780"/>
                    </a:cubicBezTo>
                    <a:cubicBezTo>
                      <a:pt x="159922" y="1406975"/>
                      <a:pt x="157065" y="1446980"/>
                      <a:pt x="158970" y="1484128"/>
                    </a:cubicBezTo>
                    <a:cubicBezTo>
                      <a:pt x="160875" y="1521275"/>
                      <a:pt x="163732" y="1559375"/>
                      <a:pt x="166590" y="1596523"/>
                    </a:cubicBezTo>
                    <a:cubicBezTo>
                      <a:pt x="178020" y="1739398"/>
                      <a:pt x="189450" y="1882273"/>
                      <a:pt x="206595" y="2024195"/>
                    </a:cubicBezTo>
                    <a:cubicBezTo>
                      <a:pt x="216120" y="2104205"/>
                      <a:pt x="228502" y="2183263"/>
                      <a:pt x="248505" y="2261368"/>
                    </a:cubicBezTo>
                    <a:cubicBezTo>
                      <a:pt x="254220" y="2283275"/>
                      <a:pt x="290415" y="2285180"/>
                      <a:pt x="294225" y="2261368"/>
                    </a:cubicBezTo>
                    <a:cubicBezTo>
                      <a:pt x="333277" y="2052770"/>
                      <a:pt x="296130" y="1842268"/>
                      <a:pt x="298035" y="1632718"/>
                    </a:cubicBezTo>
                    <a:cubicBezTo>
                      <a:pt x="298035" y="1602238"/>
                      <a:pt x="250410" y="1602238"/>
                      <a:pt x="250410" y="1632718"/>
                    </a:cubicBezTo>
                    <a:cubicBezTo>
                      <a:pt x="249457" y="1800357"/>
                      <a:pt x="262792" y="1967998"/>
                      <a:pt x="267555" y="2136590"/>
                    </a:cubicBezTo>
                    <a:cubicBezTo>
                      <a:pt x="269460" y="2190883"/>
                      <a:pt x="269460" y="2244223"/>
                      <a:pt x="267555" y="2298515"/>
                    </a:cubicBezTo>
                    <a:cubicBezTo>
                      <a:pt x="265650" y="2343283"/>
                      <a:pt x="264697" y="2388050"/>
                      <a:pt x="269460" y="2432818"/>
                    </a:cubicBezTo>
                    <a:cubicBezTo>
                      <a:pt x="273270" y="2471870"/>
                      <a:pt x="279937" y="2524258"/>
                      <a:pt x="321847" y="2540450"/>
                    </a:cubicBezTo>
                    <a:cubicBezTo>
                      <a:pt x="332325" y="2544260"/>
                      <a:pt x="342802" y="2537593"/>
                      <a:pt x="348517" y="2529973"/>
                    </a:cubicBezTo>
                    <a:cubicBezTo>
                      <a:pt x="405667" y="2450915"/>
                      <a:pt x="380902" y="2341378"/>
                      <a:pt x="400905" y="2251843"/>
                    </a:cubicBezTo>
                    <a:cubicBezTo>
                      <a:pt x="385665" y="2251843"/>
                      <a:pt x="370425" y="2251843"/>
                      <a:pt x="355185" y="2251843"/>
                    </a:cubicBezTo>
                    <a:cubicBezTo>
                      <a:pt x="368520" y="2301373"/>
                      <a:pt x="356137" y="2353760"/>
                      <a:pt x="358995" y="2404243"/>
                    </a:cubicBezTo>
                    <a:cubicBezTo>
                      <a:pt x="361852" y="2456630"/>
                      <a:pt x="374235" y="2509018"/>
                      <a:pt x="390427" y="2558548"/>
                    </a:cubicBezTo>
                    <a:cubicBezTo>
                      <a:pt x="397095" y="2577598"/>
                      <a:pt x="422812" y="2582360"/>
                      <a:pt x="434242" y="2564263"/>
                    </a:cubicBezTo>
                    <a:cubicBezTo>
                      <a:pt x="452340" y="2535688"/>
                      <a:pt x="456150" y="2499493"/>
                      <a:pt x="459007" y="2466155"/>
                    </a:cubicBezTo>
                    <a:cubicBezTo>
                      <a:pt x="461865" y="2430913"/>
                      <a:pt x="462817" y="2395670"/>
                      <a:pt x="463770" y="2361380"/>
                    </a:cubicBezTo>
                    <a:cubicBezTo>
                      <a:pt x="465675" y="2311850"/>
                      <a:pt x="471390" y="2262320"/>
                      <a:pt x="474247" y="2212790"/>
                    </a:cubicBezTo>
                    <a:cubicBezTo>
                      <a:pt x="477105" y="2152783"/>
                      <a:pt x="479010" y="2091823"/>
                      <a:pt x="479010" y="2031815"/>
                    </a:cubicBezTo>
                    <a:cubicBezTo>
                      <a:pt x="479010" y="2006098"/>
                      <a:pt x="436147" y="1998478"/>
                      <a:pt x="432337" y="2025148"/>
                    </a:cubicBezTo>
                    <a:cubicBezTo>
                      <a:pt x="414240" y="2160403"/>
                      <a:pt x="407572" y="2295658"/>
                      <a:pt x="408525" y="2432818"/>
                    </a:cubicBezTo>
                    <a:cubicBezTo>
                      <a:pt x="408525" y="2480443"/>
                      <a:pt x="414240" y="2533783"/>
                      <a:pt x="450435" y="2568073"/>
                    </a:cubicBezTo>
                    <a:cubicBezTo>
                      <a:pt x="459007" y="2575693"/>
                      <a:pt x="471390" y="2586170"/>
                      <a:pt x="482820" y="2589028"/>
                    </a:cubicBezTo>
                    <a:cubicBezTo>
                      <a:pt x="497107" y="2592838"/>
                      <a:pt x="510442" y="2581408"/>
                      <a:pt x="521872" y="2573788"/>
                    </a:cubicBezTo>
                    <a:cubicBezTo>
                      <a:pt x="541875" y="2558548"/>
                      <a:pt x="556162" y="2538545"/>
                      <a:pt x="563782" y="2514733"/>
                    </a:cubicBezTo>
                    <a:cubicBezTo>
                      <a:pt x="573307" y="2485205"/>
                      <a:pt x="567592" y="2456630"/>
                      <a:pt x="567592" y="2427103"/>
                    </a:cubicBezTo>
                    <a:cubicBezTo>
                      <a:pt x="568545" y="2387098"/>
                      <a:pt x="568545" y="2347093"/>
                      <a:pt x="567592" y="2307088"/>
                    </a:cubicBezTo>
                    <a:cubicBezTo>
                      <a:pt x="566640" y="2229935"/>
                      <a:pt x="562830" y="2151830"/>
                      <a:pt x="556162" y="2074678"/>
                    </a:cubicBezTo>
                    <a:cubicBezTo>
                      <a:pt x="550447" y="2008003"/>
                      <a:pt x="548542" y="1942280"/>
                      <a:pt x="544732" y="1875605"/>
                    </a:cubicBezTo>
                    <a:cubicBezTo>
                      <a:pt x="541875" y="1830838"/>
                      <a:pt x="539017" y="1787023"/>
                      <a:pt x="532350" y="1743207"/>
                    </a:cubicBezTo>
                    <a:cubicBezTo>
                      <a:pt x="528540" y="1718443"/>
                      <a:pt x="524730" y="1679390"/>
                      <a:pt x="500917" y="1665103"/>
                    </a:cubicBezTo>
                    <a:cubicBezTo>
                      <a:pt x="485677" y="1655578"/>
                      <a:pt x="464722" y="1667960"/>
                      <a:pt x="464722" y="1686057"/>
                    </a:cubicBezTo>
                    <a:cubicBezTo>
                      <a:pt x="465675" y="1846078"/>
                      <a:pt x="460912" y="2007050"/>
                      <a:pt x="464722" y="2167070"/>
                    </a:cubicBezTo>
                    <a:cubicBezTo>
                      <a:pt x="465675" y="2218505"/>
                      <a:pt x="463770" y="2269940"/>
                      <a:pt x="466627" y="2321375"/>
                    </a:cubicBezTo>
                    <a:cubicBezTo>
                      <a:pt x="469485" y="2369953"/>
                      <a:pt x="477105" y="2422340"/>
                      <a:pt x="508537" y="2460440"/>
                    </a:cubicBezTo>
                    <a:cubicBezTo>
                      <a:pt x="519015" y="2472823"/>
                      <a:pt x="538065" y="2467108"/>
                      <a:pt x="545685" y="2455678"/>
                    </a:cubicBezTo>
                    <a:cubicBezTo>
                      <a:pt x="604740" y="2361380"/>
                      <a:pt x="575212" y="2238508"/>
                      <a:pt x="587595" y="2133733"/>
                    </a:cubicBezTo>
                    <a:cubicBezTo>
                      <a:pt x="594262" y="2083250"/>
                      <a:pt x="602835" y="2033720"/>
                      <a:pt x="603787" y="1983238"/>
                    </a:cubicBezTo>
                    <a:cubicBezTo>
                      <a:pt x="604740" y="1936565"/>
                      <a:pt x="599025" y="1885130"/>
                      <a:pt x="566640" y="1848935"/>
                    </a:cubicBezTo>
                    <a:cubicBezTo>
                      <a:pt x="553305" y="1834648"/>
                      <a:pt x="533302" y="1844173"/>
                      <a:pt x="526635" y="1859413"/>
                    </a:cubicBezTo>
                    <a:cubicBezTo>
                      <a:pt x="411382" y="2150878"/>
                      <a:pt x="433290" y="2469013"/>
                      <a:pt x="464722" y="2773813"/>
                    </a:cubicBezTo>
                    <a:cubicBezTo>
                      <a:pt x="469485" y="2816675"/>
                      <a:pt x="473295" y="2858585"/>
                      <a:pt x="477105" y="2901448"/>
                    </a:cubicBezTo>
                    <a:cubicBezTo>
                      <a:pt x="479962" y="2942405"/>
                      <a:pt x="484725" y="2983363"/>
                      <a:pt x="499012" y="3022415"/>
                    </a:cubicBezTo>
                    <a:cubicBezTo>
                      <a:pt x="508537" y="3047180"/>
                      <a:pt x="544732" y="3043370"/>
                      <a:pt x="545685" y="3015748"/>
                    </a:cubicBezTo>
                    <a:cubicBezTo>
                      <a:pt x="551400" y="2905258"/>
                      <a:pt x="521872" y="2794768"/>
                      <a:pt x="500917" y="2687135"/>
                    </a:cubicBezTo>
                    <a:cubicBezTo>
                      <a:pt x="495202" y="2658560"/>
                      <a:pt x="489487" y="2630938"/>
                      <a:pt x="482820" y="2602363"/>
                    </a:cubicBezTo>
                    <a:cubicBezTo>
                      <a:pt x="476152" y="2574740"/>
                      <a:pt x="464722" y="2546165"/>
                      <a:pt x="462817" y="2518543"/>
                    </a:cubicBezTo>
                    <a:cubicBezTo>
                      <a:pt x="460912" y="2496635"/>
                      <a:pt x="462817" y="2476633"/>
                      <a:pt x="454245" y="2455678"/>
                    </a:cubicBezTo>
                    <a:cubicBezTo>
                      <a:pt x="445672" y="2436628"/>
                      <a:pt x="431385" y="2422340"/>
                      <a:pt x="414240" y="2410910"/>
                    </a:cubicBezTo>
                    <a:cubicBezTo>
                      <a:pt x="401857" y="2403290"/>
                      <a:pt x="382807" y="2410910"/>
                      <a:pt x="378997" y="2425198"/>
                    </a:cubicBezTo>
                    <a:cubicBezTo>
                      <a:pt x="362805" y="2495683"/>
                      <a:pt x="362805" y="2567120"/>
                      <a:pt x="365662" y="2638558"/>
                    </a:cubicBezTo>
                    <a:cubicBezTo>
                      <a:pt x="368520" y="2710948"/>
                      <a:pt x="373282" y="2783338"/>
                      <a:pt x="381855" y="2855728"/>
                    </a:cubicBezTo>
                    <a:cubicBezTo>
                      <a:pt x="396142" y="2987173"/>
                      <a:pt x="420907" y="3117665"/>
                      <a:pt x="444720" y="3248158"/>
                    </a:cubicBezTo>
                    <a:cubicBezTo>
                      <a:pt x="468532" y="3373888"/>
                      <a:pt x="488535" y="3501523"/>
                      <a:pt x="527587" y="3623443"/>
                    </a:cubicBezTo>
                    <a:cubicBezTo>
                      <a:pt x="539017" y="3657733"/>
                      <a:pt x="565687" y="3758698"/>
                      <a:pt x="620932" y="3740600"/>
                    </a:cubicBezTo>
                    <a:cubicBezTo>
                      <a:pt x="630457" y="3737743"/>
                      <a:pt x="638077" y="3728218"/>
                      <a:pt x="638077" y="3717740"/>
                    </a:cubicBezTo>
                    <a:cubicBezTo>
                      <a:pt x="637125" y="3561530"/>
                      <a:pt x="615217" y="3406273"/>
                      <a:pt x="598072" y="3251015"/>
                    </a:cubicBezTo>
                    <a:cubicBezTo>
                      <a:pt x="581880" y="3097663"/>
                      <a:pt x="571402" y="2944310"/>
                      <a:pt x="549495" y="2791910"/>
                    </a:cubicBezTo>
                    <a:cubicBezTo>
                      <a:pt x="545685" y="2763335"/>
                      <a:pt x="505680" y="2773813"/>
                      <a:pt x="502822" y="2798578"/>
                    </a:cubicBezTo>
                    <a:cubicBezTo>
                      <a:pt x="499965" y="2830010"/>
                      <a:pt x="501870" y="2861443"/>
                      <a:pt x="508537" y="2892875"/>
                    </a:cubicBezTo>
                    <a:cubicBezTo>
                      <a:pt x="512347" y="2909068"/>
                      <a:pt x="517110" y="2923355"/>
                      <a:pt x="519015" y="2939548"/>
                    </a:cubicBezTo>
                    <a:cubicBezTo>
                      <a:pt x="520920" y="2958598"/>
                      <a:pt x="522825" y="2976695"/>
                      <a:pt x="524730" y="2995745"/>
                    </a:cubicBezTo>
                    <a:cubicBezTo>
                      <a:pt x="532350" y="3065278"/>
                      <a:pt x="539017" y="3133858"/>
                      <a:pt x="544732" y="3203390"/>
                    </a:cubicBezTo>
                    <a:cubicBezTo>
                      <a:pt x="556162" y="3340550"/>
                      <a:pt x="564735" y="3477710"/>
                      <a:pt x="572355" y="3614870"/>
                    </a:cubicBezTo>
                    <a:cubicBezTo>
                      <a:pt x="577117" y="3691070"/>
                      <a:pt x="575212" y="3773938"/>
                      <a:pt x="601882" y="3846328"/>
                    </a:cubicBezTo>
                    <a:cubicBezTo>
                      <a:pt x="613312" y="3878713"/>
                      <a:pt x="631410" y="3909193"/>
                      <a:pt x="660937" y="3927290"/>
                    </a:cubicBezTo>
                    <a:cubicBezTo>
                      <a:pt x="691417" y="3946340"/>
                      <a:pt x="734280" y="3948245"/>
                      <a:pt x="767617" y="3935863"/>
                    </a:cubicBezTo>
                    <a:cubicBezTo>
                      <a:pt x="813337" y="3918718"/>
                      <a:pt x="844770" y="3873950"/>
                      <a:pt x="861915" y="3830135"/>
                    </a:cubicBezTo>
                    <a:cubicBezTo>
                      <a:pt x="872392" y="3803465"/>
                      <a:pt x="871440" y="3778700"/>
                      <a:pt x="871440" y="3750125"/>
                    </a:cubicBezTo>
                    <a:cubicBezTo>
                      <a:pt x="871440" y="3715835"/>
                      <a:pt x="869535" y="3682498"/>
                      <a:pt x="867630" y="3648208"/>
                    </a:cubicBezTo>
                    <a:cubicBezTo>
                      <a:pt x="857152" y="3509143"/>
                      <a:pt x="844770" y="3370078"/>
                      <a:pt x="827625" y="3231965"/>
                    </a:cubicBezTo>
                    <a:cubicBezTo>
                      <a:pt x="810480" y="3095758"/>
                      <a:pt x="791430" y="2960503"/>
                      <a:pt x="769522" y="2824295"/>
                    </a:cubicBezTo>
                    <a:cubicBezTo>
                      <a:pt x="750472" y="2706185"/>
                      <a:pt x="726660" y="2589028"/>
                      <a:pt x="706657" y="2470918"/>
                    </a:cubicBezTo>
                    <a:cubicBezTo>
                      <a:pt x="695227" y="2405195"/>
                      <a:pt x="685702" y="2339473"/>
                      <a:pt x="671415" y="2273750"/>
                    </a:cubicBezTo>
                    <a:cubicBezTo>
                      <a:pt x="663795" y="2240413"/>
                      <a:pt x="656175" y="2206123"/>
                      <a:pt x="645697" y="2173738"/>
                    </a:cubicBezTo>
                    <a:cubicBezTo>
                      <a:pt x="638077" y="2150878"/>
                      <a:pt x="629505" y="2124208"/>
                      <a:pt x="611407" y="2107063"/>
                    </a:cubicBezTo>
                    <a:cubicBezTo>
                      <a:pt x="603787" y="2099443"/>
                      <a:pt x="593310" y="2094680"/>
                      <a:pt x="581880" y="2094680"/>
                    </a:cubicBezTo>
                    <a:cubicBezTo>
                      <a:pt x="569497" y="2094680"/>
                      <a:pt x="557115" y="2106110"/>
                      <a:pt x="558067" y="2118493"/>
                    </a:cubicBezTo>
                    <a:cubicBezTo>
                      <a:pt x="574260" y="2322328"/>
                      <a:pt x="587595" y="2527115"/>
                      <a:pt x="599977" y="2731903"/>
                    </a:cubicBezTo>
                    <a:cubicBezTo>
                      <a:pt x="605692" y="2832868"/>
                      <a:pt x="612360" y="2933833"/>
                      <a:pt x="618075" y="3034798"/>
                    </a:cubicBezTo>
                    <a:cubicBezTo>
                      <a:pt x="622837" y="3121475"/>
                      <a:pt x="626647" y="3209105"/>
                      <a:pt x="638077" y="3294830"/>
                    </a:cubicBezTo>
                    <a:cubicBezTo>
                      <a:pt x="650460" y="3391033"/>
                      <a:pt x="673320" y="3486283"/>
                      <a:pt x="721897" y="3571055"/>
                    </a:cubicBezTo>
                    <a:cubicBezTo>
                      <a:pt x="730470" y="3587248"/>
                      <a:pt x="753330" y="3586295"/>
                      <a:pt x="762855" y="3571055"/>
                    </a:cubicBezTo>
                    <a:cubicBezTo>
                      <a:pt x="782857" y="3539623"/>
                      <a:pt x="795240" y="3504380"/>
                      <a:pt x="799050" y="3467233"/>
                    </a:cubicBezTo>
                    <a:cubicBezTo>
                      <a:pt x="803812" y="3425323"/>
                      <a:pt x="795240" y="3383413"/>
                      <a:pt x="793335" y="3341503"/>
                    </a:cubicBezTo>
                    <a:cubicBezTo>
                      <a:pt x="789525" y="3250063"/>
                      <a:pt x="782857" y="3158623"/>
                      <a:pt x="774285" y="3067183"/>
                    </a:cubicBezTo>
                    <a:cubicBezTo>
                      <a:pt x="756187" y="2890018"/>
                      <a:pt x="729517" y="2712853"/>
                      <a:pt x="689512" y="2538545"/>
                    </a:cubicBezTo>
                    <a:cubicBezTo>
                      <a:pt x="683797" y="2512828"/>
                      <a:pt x="679035" y="2489015"/>
                      <a:pt x="677130" y="2463298"/>
                    </a:cubicBezTo>
                    <a:cubicBezTo>
                      <a:pt x="675225" y="2443295"/>
                      <a:pt x="672367" y="2423293"/>
                      <a:pt x="668557" y="2404243"/>
                    </a:cubicBezTo>
                    <a:cubicBezTo>
                      <a:pt x="658080" y="2361380"/>
                      <a:pt x="639982" y="2321375"/>
                      <a:pt x="614265" y="2286133"/>
                    </a:cubicBezTo>
                    <a:cubicBezTo>
                      <a:pt x="599977" y="2266130"/>
                      <a:pt x="572355" y="2274703"/>
                      <a:pt x="569497" y="2298515"/>
                    </a:cubicBezTo>
                    <a:cubicBezTo>
                      <a:pt x="549495" y="2462345"/>
                      <a:pt x="553305" y="2628080"/>
                      <a:pt x="563782" y="2792863"/>
                    </a:cubicBezTo>
                    <a:cubicBezTo>
                      <a:pt x="568545" y="2871920"/>
                      <a:pt x="576165" y="2950978"/>
                      <a:pt x="581880" y="3030035"/>
                    </a:cubicBezTo>
                    <a:cubicBezTo>
                      <a:pt x="586642" y="3096710"/>
                      <a:pt x="589500" y="3162433"/>
                      <a:pt x="599025" y="3228155"/>
                    </a:cubicBezTo>
                    <a:cubicBezTo>
                      <a:pt x="609502" y="3300545"/>
                      <a:pt x="630457" y="3372935"/>
                      <a:pt x="671415" y="3433895"/>
                    </a:cubicBezTo>
                    <a:cubicBezTo>
                      <a:pt x="681892" y="3448183"/>
                      <a:pt x="702847" y="3450088"/>
                      <a:pt x="712372" y="3433895"/>
                    </a:cubicBezTo>
                    <a:cubicBezTo>
                      <a:pt x="759045" y="3358648"/>
                      <a:pt x="753330" y="3276733"/>
                      <a:pt x="737137" y="3192913"/>
                    </a:cubicBezTo>
                    <a:cubicBezTo>
                      <a:pt x="719040" y="3096710"/>
                      <a:pt x="699990" y="3000508"/>
                      <a:pt x="670462" y="2908115"/>
                    </a:cubicBezTo>
                    <a:cubicBezTo>
                      <a:pt x="662842" y="2885255"/>
                      <a:pt x="632362" y="2886208"/>
                      <a:pt x="624742" y="2908115"/>
                    </a:cubicBezTo>
                    <a:cubicBezTo>
                      <a:pt x="599025" y="2980505"/>
                      <a:pt x="594262" y="3057658"/>
                      <a:pt x="595215" y="3134810"/>
                    </a:cubicBezTo>
                    <a:cubicBezTo>
                      <a:pt x="596167" y="3209105"/>
                      <a:pt x="600930" y="3284353"/>
                      <a:pt x="605692" y="3358648"/>
                    </a:cubicBezTo>
                    <a:cubicBezTo>
                      <a:pt x="615217" y="3507238"/>
                      <a:pt x="634267" y="3657733"/>
                      <a:pt x="699990" y="3793940"/>
                    </a:cubicBezTo>
                    <a:cubicBezTo>
                      <a:pt x="709515" y="3813943"/>
                      <a:pt x="737137" y="3805370"/>
                      <a:pt x="743805" y="3788225"/>
                    </a:cubicBezTo>
                    <a:cubicBezTo>
                      <a:pt x="783810" y="3678688"/>
                      <a:pt x="768570" y="3560578"/>
                      <a:pt x="750472" y="3448183"/>
                    </a:cubicBezTo>
                    <a:cubicBezTo>
                      <a:pt x="731422" y="3331978"/>
                      <a:pt x="702847" y="3217678"/>
                      <a:pt x="658080" y="3109093"/>
                    </a:cubicBezTo>
                    <a:cubicBezTo>
                      <a:pt x="651412" y="3092900"/>
                      <a:pt x="632362" y="3085280"/>
                      <a:pt x="618075" y="3098615"/>
                    </a:cubicBezTo>
                    <a:cubicBezTo>
                      <a:pt x="580927" y="3132905"/>
                      <a:pt x="561877" y="3180530"/>
                      <a:pt x="565687" y="3231013"/>
                    </a:cubicBezTo>
                    <a:cubicBezTo>
                      <a:pt x="568545" y="3261493"/>
                      <a:pt x="579022" y="3290068"/>
                      <a:pt x="579022" y="3320548"/>
                    </a:cubicBezTo>
                    <a:cubicBezTo>
                      <a:pt x="579975" y="3354838"/>
                      <a:pt x="580927" y="3390080"/>
                      <a:pt x="581880" y="3424370"/>
                    </a:cubicBezTo>
                    <a:cubicBezTo>
                      <a:pt x="584737" y="3477710"/>
                      <a:pt x="588547" y="3532003"/>
                      <a:pt x="590452" y="3585343"/>
                    </a:cubicBezTo>
                    <a:cubicBezTo>
                      <a:pt x="592357" y="3632015"/>
                      <a:pt x="594262" y="3678688"/>
                      <a:pt x="603787" y="3724408"/>
                    </a:cubicBezTo>
                    <a:cubicBezTo>
                      <a:pt x="613312" y="3771080"/>
                      <a:pt x="631410" y="3819658"/>
                      <a:pt x="669510" y="3851090"/>
                    </a:cubicBezTo>
                    <a:cubicBezTo>
                      <a:pt x="684750" y="3863473"/>
                      <a:pt x="710467" y="3856805"/>
                      <a:pt x="710467" y="3833945"/>
                    </a:cubicBezTo>
                    <a:cubicBezTo>
                      <a:pt x="707610" y="3715835"/>
                      <a:pt x="687607" y="3598678"/>
                      <a:pt x="668557" y="3482473"/>
                    </a:cubicBezTo>
                    <a:cubicBezTo>
                      <a:pt x="665700" y="3463423"/>
                      <a:pt x="640935" y="3460565"/>
                      <a:pt x="628552" y="3471995"/>
                    </a:cubicBezTo>
                    <a:cubicBezTo>
                      <a:pt x="602835" y="3495808"/>
                      <a:pt x="600930" y="3535813"/>
                      <a:pt x="602835" y="3568198"/>
                    </a:cubicBezTo>
                    <a:cubicBezTo>
                      <a:pt x="605692" y="3610108"/>
                      <a:pt x="615217" y="3652018"/>
                      <a:pt x="625695" y="3692975"/>
                    </a:cubicBezTo>
                    <a:cubicBezTo>
                      <a:pt x="644745" y="3772033"/>
                      <a:pt x="644745" y="3872045"/>
                      <a:pt x="707610" y="3931100"/>
                    </a:cubicBezTo>
                    <a:cubicBezTo>
                      <a:pt x="720945" y="3944435"/>
                      <a:pt x="740947" y="3937768"/>
                      <a:pt x="747615" y="3920623"/>
                    </a:cubicBezTo>
                    <a:cubicBezTo>
                      <a:pt x="791430" y="3802513"/>
                      <a:pt x="750472" y="3672020"/>
                      <a:pt x="716182" y="3556768"/>
                    </a:cubicBezTo>
                    <a:cubicBezTo>
                      <a:pt x="679035" y="3431038"/>
                      <a:pt x="632362" y="3308165"/>
                      <a:pt x="576165" y="3190055"/>
                    </a:cubicBezTo>
                    <a:cubicBezTo>
                      <a:pt x="570450" y="3178625"/>
                      <a:pt x="554257" y="3175768"/>
                      <a:pt x="543780" y="3181483"/>
                    </a:cubicBezTo>
                    <a:cubicBezTo>
                      <a:pt x="486630" y="3212915"/>
                      <a:pt x="478057" y="3271970"/>
                      <a:pt x="500917" y="3329120"/>
                    </a:cubicBezTo>
                    <a:cubicBezTo>
                      <a:pt x="507585" y="3346265"/>
                      <a:pt x="515205" y="3357695"/>
                      <a:pt x="516157" y="3376745"/>
                    </a:cubicBezTo>
                    <a:cubicBezTo>
                      <a:pt x="517110" y="3397700"/>
                      <a:pt x="519967" y="3418655"/>
                      <a:pt x="522825" y="3438658"/>
                    </a:cubicBezTo>
                    <a:cubicBezTo>
                      <a:pt x="529492" y="3481520"/>
                      <a:pt x="539970" y="3524383"/>
                      <a:pt x="553305" y="3565340"/>
                    </a:cubicBezTo>
                    <a:cubicBezTo>
                      <a:pt x="561877" y="3591058"/>
                      <a:pt x="598072" y="3586295"/>
                      <a:pt x="599977" y="3558673"/>
                    </a:cubicBezTo>
                    <a:cubicBezTo>
                      <a:pt x="615217" y="3361505"/>
                      <a:pt x="575212" y="3166243"/>
                      <a:pt x="547590" y="2971933"/>
                    </a:cubicBezTo>
                    <a:cubicBezTo>
                      <a:pt x="543780" y="2944310"/>
                      <a:pt x="501870" y="2952883"/>
                      <a:pt x="500917" y="2978600"/>
                    </a:cubicBezTo>
                    <a:cubicBezTo>
                      <a:pt x="492345" y="3145288"/>
                      <a:pt x="527587" y="3311023"/>
                      <a:pt x="551400" y="3475805"/>
                    </a:cubicBezTo>
                    <a:cubicBezTo>
                      <a:pt x="565687" y="3571055"/>
                      <a:pt x="577117" y="3667258"/>
                      <a:pt x="591405" y="3762508"/>
                    </a:cubicBezTo>
                    <a:cubicBezTo>
                      <a:pt x="599025" y="3812990"/>
                      <a:pt x="606645" y="3863473"/>
                      <a:pt x="615217" y="3913955"/>
                    </a:cubicBezTo>
                    <a:cubicBezTo>
                      <a:pt x="620932" y="3947293"/>
                      <a:pt x="623790" y="3983488"/>
                      <a:pt x="640935" y="4013015"/>
                    </a:cubicBezTo>
                    <a:cubicBezTo>
                      <a:pt x="659032" y="4045400"/>
                      <a:pt x="691417" y="4061593"/>
                      <a:pt x="725707" y="4072070"/>
                    </a:cubicBezTo>
                    <a:cubicBezTo>
                      <a:pt x="760950" y="4083500"/>
                      <a:pt x="804765" y="4093978"/>
                      <a:pt x="840960" y="4082548"/>
                    </a:cubicBezTo>
                    <a:cubicBezTo>
                      <a:pt x="848580" y="4080643"/>
                      <a:pt x="856200" y="4073975"/>
                      <a:pt x="857152" y="4066355"/>
                    </a:cubicBezTo>
                    <a:cubicBezTo>
                      <a:pt x="885727" y="3890143"/>
                      <a:pt x="870487" y="3712978"/>
                      <a:pt x="845722" y="3537718"/>
                    </a:cubicBezTo>
                    <a:cubicBezTo>
                      <a:pt x="820957" y="3360553"/>
                      <a:pt x="791430" y="3184340"/>
                      <a:pt x="769522" y="3007175"/>
                    </a:cubicBezTo>
                    <a:cubicBezTo>
                      <a:pt x="756187" y="2903353"/>
                      <a:pt x="743805" y="2799530"/>
                      <a:pt x="731422" y="2695708"/>
                    </a:cubicBezTo>
                    <a:cubicBezTo>
                      <a:pt x="716182" y="2697613"/>
                      <a:pt x="699990" y="2699518"/>
                      <a:pt x="684750" y="2702375"/>
                    </a:cubicBezTo>
                    <a:cubicBezTo>
                      <a:pt x="744757" y="3002413"/>
                      <a:pt x="783810" y="3305308"/>
                      <a:pt x="820957" y="3608203"/>
                    </a:cubicBezTo>
                    <a:cubicBezTo>
                      <a:pt x="834292" y="3602488"/>
                      <a:pt x="847627" y="3596773"/>
                      <a:pt x="861915" y="3591058"/>
                    </a:cubicBezTo>
                    <a:cubicBezTo>
                      <a:pt x="840960" y="3574865"/>
                      <a:pt x="824767" y="3554863"/>
                      <a:pt x="818100" y="3528193"/>
                    </a:cubicBezTo>
                    <a:cubicBezTo>
                      <a:pt x="809527" y="3495808"/>
                      <a:pt x="820957" y="3463423"/>
                      <a:pt x="812385" y="3432943"/>
                    </a:cubicBezTo>
                    <a:cubicBezTo>
                      <a:pt x="790477" y="3356743"/>
                      <a:pt x="784762" y="3277685"/>
                      <a:pt x="793335" y="3198628"/>
                    </a:cubicBezTo>
                    <a:cubicBezTo>
                      <a:pt x="782857" y="3206248"/>
                      <a:pt x="773332" y="3213868"/>
                      <a:pt x="762855" y="3221488"/>
                    </a:cubicBezTo>
                    <a:cubicBezTo>
                      <a:pt x="756187" y="3218630"/>
                      <a:pt x="768570" y="3226250"/>
                      <a:pt x="763807" y="3222440"/>
                    </a:cubicBezTo>
                    <a:cubicBezTo>
                      <a:pt x="766665" y="3225298"/>
                      <a:pt x="769522" y="3227203"/>
                      <a:pt x="771427" y="3230060"/>
                    </a:cubicBezTo>
                    <a:cubicBezTo>
                      <a:pt x="775237" y="3233870"/>
                      <a:pt x="780000" y="3241490"/>
                      <a:pt x="783810" y="3249110"/>
                    </a:cubicBezTo>
                    <a:cubicBezTo>
                      <a:pt x="794287" y="3267208"/>
                      <a:pt x="800955" y="3287210"/>
                      <a:pt x="807622" y="3307213"/>
                    </a:cubicBezTo>
                    <a:cubicBezTo>
                      <a:pt x="824767" y="3359600"/>
                      <a:pt x="836197" y="3413893"/>
                      <a:pt x="846675" y="3468185"/>
                    </a:cubicBezTo>
                    <a:cubicBezTo>
                      <a:pt x="860962" y="3541528"/>
                      <a:pt x="868582" y="3615823"/>
                      <a:pt x="883822" y="3689165"/>
                    </a:cubicBezTo>
                    <a:cubicBezTo>
                      <a:pt x="890490" y="3721550"/>
                      <a:pt x="897157" y="3752983"/>
                      <a:pt x="900967" y="3786320"/>
                    </a:cubicBezTo>
                    <a:cubicBezTo>
                      <a:pt x="902872" y="3800608"/>
                      <a:pt x="903825" y="3813943"/>
                      <a:pt x="902872" y="3828230"/>
                    </a:cubicBezTo>
                    <a:cubicBezTo>
                      <a:pt x="902872" y="3832993"/>
                      <a:pt x="902872" y="3836803"/>
                      <a:pt x="900967" y="3841565"/>
                    </a:cubicBezTo>
                    <a:cubicBezTo>
                      <a:pt x="899062" y="3848233"/>
                      <a:pt x="900015" y="3844423"/>
                      <a:pt x="899062" y="3846328"/>
                    </a:cubicBezTo>
                    <a:cubicBezTo>
                      <a:pt x="912397" y="3850138"/>
                      <a:pt x="925732" y="3852995"/>
                      <a:pt x="939068" y="3856805"/>
                    </a:cubicBezTo>
                    <a:cubicBezTo>
                      <a:pt x="927637" y="3822515"/>
                      <a:pt x="922875" y="3786320"/>
                      <a:pt x="910492" y="3752030"/>
                    </a:cubicBezTo>
                    <a:cubicBezTo>
                      <a:pt x="902872" y="3731075"/>
                      <a:pt x="870487" y="3728218"/>
                      <a:pt x="864772" y="3752030"/>
                    </a:cubicBezTo>
                    <a:cubicBezTo>
                      <a:pt x="855247" y="3790130"/>
                      <a:pt x="858105" y="3829183"/>
                      <a:pt x="854295" y="3868235"/>
                    </a:cubicBezTo>
                    <a:cubicBezTo>
                      <a:pt x="851437" y="3902525"/>
                      <a:pt x="841912" y="3933958"/>
                      <a:pt x="803812" y="3940625"/>
                    </a:cubicBezTo>
                    <a:cubicBezTo>
                      <a:pt x="812385" y="3944435"/>
                      <a:pt x="821910" y="3948245"/>
                      <a:pt x="830482" y="3951103"/>
                    </a:cubicBezTo>
                    <a:cubicBezTo>
                      <a:pt x="803812" y="3911098"/>
                      <a:pt x="780000" y="3868235"/>
                      <a:pt x="762855" y="3823468"/>
                    </a:cubicBezTo>
                    <a:cubicBezTo>
                      <a:pt x="754282" y="3799655"/>
                      <a:pt x="746662" y="3775843"/>
                      <a:pt x="740947" y="3751078"/>
                    </a:cubicBezTo>
                    <a:cubicBezTo>
                      <a:pt x="736185" y="3731075"/>
                      <a:pt x="727612" y="3705358"/>
                      <a:pt x="730470" y="3685355"/>
                    </a:cubicBezTo>
                    <a:cubicBezTo>
                      <a:pt x="736185" y="3648208"/>
                      <a:pt x="743805" y="3611060"/>
                      <a:pt x="729517" y="3573913"/>
                    </a:cubicBezTo>
                    <a:cubicBezTo>
                      <a:pt x="717135" y="3542480"/>
                      <a:pt x="692370" y="3522478"/>
                      <a:pt x="660937" y="3512953"/>
                    </a:cubicBezTo>
                    <a:cubicBezTo>
                      <a:pt x="647602" y="3509143"/>
                      <a:pt x="628552" y="3520573"/>
                      <a:pt x="630457" y="3535813"/>
                    </a:cubicBezTo>
                    <a:cubicBezTo>
                      <a:pt x="639030" y="3611060"/>
                      <a:pt x="644745" y="3688213"/>
                      <a:pt x="667605" y="3760603"/>
                    </a:cubicBezTo>
                    <a:cubicBezTo>
                      <a:pt x="677130" y="3790130"/>
                      <a:pt x="721897" y="3777748"/>
                      <a:pt x="713325" y="3748220"/>
                    </a:cubicBezTo>
                    <a:cubicBezTo>
                      <a:pt x="701895" y="3707263"/>
                      <a:pt x="683797" y="3668210"/>
                      <a:pt x="659985" y="3632968"/>
                    </a:cubicBezTo>
                    <a:cubicBezTo>
                      <a:pt x="653317" y="3623443"/>
                      <a:pt x="638077" y="3616775"/>
                      <a:pt x="627600" y="3624395"/>
                    </a:cubicBezTo>
                    <a:cubicBezTo>
                      <a:pt x="578070" y="3660590"/>
                      <a:pt x="561877" y="3715835"/>
                      <a:pt x="580927" y="3773938"/>
                    </a:cubicBezTo>
                    <a:cubicBezTo>
                      <a:pt x="585690" y="3790130"/>
                      <a:pt x="591405" y="3801560"/>
                      <a:pt x="592357" y="3818705"/>
                    </a:cubicBezTo>
                    <a:cubicBezTo>
                      <a:pt x="594262" y="3838708"/>
                      <a:pt x="596167" y="3857758"/>
                      <a:pt x="599025" y="3877760"/>
                    </a:cubicBezTo>
                    <a:cubicBezTo>
                      <a:pt x="604740" y="3917765"/>
                      <a:pt x="613312" y="3956818"/>
                      <a:pt x="623790" y="3994918"/>
                    </a:cubicBezTo>
                    <a:cubicBezTo>
                      <a:pt x="630457" y="4017778"/>
                      <a:pt x="662842" y="4017778"/>
                      <a:pt x="669510" y="3994918"/>
                    </a:cubicBezTo>
                    <a:cubicBezTo>
                      <a:pt x="675225" y="3974915"/>
                      <a:pt x="675225" y="3954913"/>
                      <a:pt x="671415" y="3933958"/>
                    </a:cubicBezTo>
                    <a:cubicBezTo>
                      <a:pt x="666652" y="3908240"/>
                      <a:pt x="621885" y="3913003"/>
                      <a:pt x="624742" y="3940625"/>
                    </a:cubicBezTo>
                    <a:cubicBezTo>
                      <a:pt x="628552" y="3984440"/>
                      <a:pt x="637125" y="4030160"/>
                      <a:pt x="661890" y="4066355"/>
                    </a:cubicBezTo>
                    <a:cubicBezTo>
                      <a:pt x="688560" y="4105408"/>
                      <a:pt x="730470" y="4126363"/>
                      <a:pt x="777142" y="4128268"/>
                    </a:cubicBezTo>
                    <a:cubicBezTo>
                      <a:pt x="820005" y="4130173"/>
                      <a:pt x="851437" y="4106360"/>
                      <a:pt x="855247" y="4063498"/>
                    </a:cubicBezTo>
                    <a:cubicBezTo>
                      <a:pt x="857152" y="4042543"/>
                      <a:pt x="854295" y="4022540"/>
                      <a:pt x="850485" y="4001585"/>
                    </a:cubicBezTo>
                    <a:cubicBezTo>
                      <a:pt x="846675" y="3973010"/>
                      <a:pt x="841912" y="3945388"/>
                      <a:pt x="836197" y="3917765"/>
                    </a:cubicBezTo>
                    <a:cubicBezTo>
                      <a:pt x="821910" y="3843470"/>
                      <a:pt x="801907" y="3771080"/>
                      <a:pt x="798097" y="3694880"/>
                    </a:cubicBezTo>
                    <a:cubicBezTo>
                      <a:pt x="796192" y="3664400"/>
                      <a:pt x="748567" y="3664400"/>
                      <a:pt x="750472" y="3694880"/>
                    </a:cubicBezTo>
                    <a:cubicBezTo>
                      <a:pt x="754282" y="3763460"/>
                      <a:pt x="768570" y="3830135"/>
                      <a:pt x="782857" y="3896810"/>
                    </a:cubicBezTo>
                    <a:cubicBezTo>
                      <a:pt x="789525" y="3930148"/>
                      <a:pt x="796192" y="3963485"/>
                      <a:pt x="800955" y="3996823"/>
                    </a:cubicBezTo>
                    <a:cubicBezTo>
                      <a:pt x="803812" y="4016825"/>
                      <a:pt x="808575" y="4038733"/>
                      <a:pt x="806670" y="4059688"/>
                    </a:cubicBezTo>
                    <a:cubicBezTo>
                      <a:pt x="801907" y="4100645"/>
                      <a:pt x="738090" y="4076833"/>
                      <a:pt x="718087" y="4059688"/>
                    </a:cubicBezTo>
                    <a:cubicBezTo>
                      <a:pt x="683797" y="4032065"/>
                      <a:pt x="674272" y="3982535"/>
                      <a:pt x="670462" y="3940625"/>
                    </a:cubicBezTo>
                    <a:cubicBezTo>
                      <a:pt x="655222" y="3942530"/>
                      <a:pt x="639030" y="3944435"/>
                      <a:pt x="623790" y="3947293"/>
                    </a:cubicBezTo>
                    <a:cubicBezTo>
                      <a:pt x="626647" y="3959675"/>
                      <a:pt x="624742" y="3970153"/>
                      <a:pt x="621885" y="3982535"/>
                    </a:cubicBezTo>
                    <a:cubicBezTo>
                      <a:pt x="637125" y="3982535"/>
                      <a:pt x="652365" y="3982535"/>
                      <a:pt x="667605" y="3982535"/>
                    </a:cubicBezTo>
                    <a:cubicBezTo>
                      <a:pt x="659032" y="3951103"/>
                      <a:pt x="651412" y="3919670"/>
                      <a:pt x="645697" y="3887285"/>
                    </a:cubicBezTo>
                    <a:cubicBezTo>
                      <a:pt x="642840" y="3871093"/>
                      <a:pt x="640935" y="3853948"/>
                      <a:pt x="639030" y="3837755"/>
                    </a:cubicBezTo>
                    <a:cubicBezTo>
                      <a:pt x="637125" y="3822515"/>
                      <a:pt x="639030" y="3804418"/>
                      <a:pt x="635220" y="3790130"/>
                    </a:cubicBezTo>
                    <a:cubicBezTo>
                      <a:pt x="628552" y="3764413"/>
                      <a:pt x="614265" y="3743458"/>
                      <a:pt x="618075" y="3715835"/>
                    </a:cubicBezTo>
                    <a:cubicBezTo>
                      <a:pt x="620932" y="3694880"/>
                      <a:pt x="632362" y="3677735"/>
                      <a:pt x="649507" y="3666305"/>
                    </a:cubicBezTo>
                    <a:cubicBezTo>
                      <a:pt x="639030" y="3663448"/>
                      <a:pt x="627600" y="3660590"/>
                      <a:pt x="617122" y="3657733"/>
                    </a:cubicBezTo>
                    <a:cubicBezTo>
                      <a:pt x="639030" y="3690118"/>
                      <a:pt x="655222" y="3723455"/>
                      <a:pt x="665700" y="3761555"/>
                    </a:cubicBezTo>
                    <a:cubicBezTo>
                      <a:pt x="680940" y="3757745"/>
                      <a:pt x="696180" y="3752983"/>
                      <a:pt x="711420" y="3749173"/>
                    </a:cubicBezTo>
                    <a:cubicBezTo>
                      <a:pt x="689512" y="3680593"/>
                      <a:pt x="683797" y="3608203"/>
                      <a:pt x="676177" y="3536765"/>
                    </a:cubicBezTo>
                    <a:cubicBezTo>
                      <a:pt x="665700" y="3544385"/>
                      <a:pt x="656175" y="3552005"/>
                      <a:pt x="645697" y="3559625"/>
                    </a:cubicBezTo>
                    <a:cubicBezTo>
                      <a:pt x="670462" y="3567245"/>
                      <a:pt x="683797" y="3585343"/>
                      <a:pt x="687607" y="3611060"/>
                    </a:cubicBezTo>
                    <a:cubicBezTo>
                      <a:pt x="689512" y="3628205"/>
                      <a:pt x="687607" y="3646303"/>
                      <a:pt x="684750" y="3663448"/>
                    </a:cubicBezTo>
                    <a:cubicBezTo>
                      <a:pt x="682845" y="3674878"/>
                      <a:pt x="679987" y="3684403"/>
                      <a:pt x="679987" y="3695833"/>
                    </a:cubicBezTo>
                    <a:cubicBezTo>
                      <a:pt x="680940" y="3707263"/>
                      <a:pt x="683797" y="3719645"/>
                      <a:pt x="685702" y="3730123"/>
                    </a:cubicBezTo>
                    <a:cubicBezTo>
                      <a:pt x="701895" y="3817753"/>
                      <a:pt x="737137" y="3901573"/>
                      <a:pt x="787620" y="3975868"/>
                    </a:cubicBezTo>
                    <a:cubicBezTo>
                      <a:pt x="794287" y="3985393"/>
                      <a:pt x="803812" y="3989203"/>
                      <a:pt x="814290" y="3986345"/>
                    </a:cubicBezTo>
                    <a:cubicBezTo>
                      <a:pt x="921922" y="3967295"/>
                      <a:pt x="889537" y="3840613"/>
                      <a:pt x="908587" y="3764413"/>
                    </a:cubicBezTo>
                    <a:cubicBezTo>
                      <a:pt x="893347" y="3764413"/>
                      <a:pt x="878107" y="3764413"/>
                      <a:pt x="862867" y="3764413"/>
                    </a:cubicBezTo>
                    <a:cubicBezTo>
                      <a:pt x="875250" y="3798703"/>
                      <a:pt x="880012" y="3834898"/>
                      <a:pt x="891442" y="3869188"/>
                    </a:cubicBezTo>
                    <a:cubicBezTo>
                      <a:pt x="897157" y="3886333"/>
                      <a:pt x="918112" y="3892048"/>
                      <a:pt x="931447" y="3879665"/>
                    </a:cubicBezTo>
                    <a:cubicBezTo>
                      <a:pt x="948593" y="3864425"/>
                      <a:pt x="949545" y="3836803"/>
                      <a:pt x="949545" y="3814895"/>
                    </a:cubicBezTo>
                    <a:cubicBezTo>
                      <a:pt x="948593" y="3783463"/>
                      <a:pt x="943830" y="3751078"/>
                      <a:pt x="938115" y="3720598"/>
                    </a:cubicBezTo>
                    <a:cubicBezTo>
                      <a:pt x="931447" y="3682498"/>
                      <a:pt x="920970" y="3644398"/>
                      <a:pt x="916207" y="3606298"/>
                    </a:cubicBezTo>
                    <a:cubicBezTo>
                      <a:pt x="901920" y="3502475"/>
                      <a:pt x="886680" y="3396748"/>
                      <a:pt x="853342" y="3297688"/>
                    </a:cubicBezTo>
                    <a:cubicBezTo>
                      <a:pt x="839055" y="3253873"/>
                      <a:pt x="820005" y="3194818"/>
                      <a:pt x="774285" y="3176720"/>
                    </a:cubicBezTo>
                    <a:cubicBezTo>
                      <a:pt x="758092" y="3170053"/>
                      <a:pt x="745710" y="3186245"/>
                      <a:pt x="743805" y="3199580"/>
                    </a:cubicBezTo>
                    <a:cubicBezTo>
                      <a:pt x="739042" y="3243395"/>
                      <a:pt x="738090" y="3286258"/>
                      <a:pt x="742852" y="3330073"/>
                    </a:cubicBezTo>
                    <a:cubicBezTo>
                      <a:pt x="744757" y="3351028"/>
                      <a:pt x="747615" y="3372935"/>
                      <a:pt x="752377" y="3392938"/>
                    </a:cubicBezTo>
                    <a:cubicBezTo>
                      <a:pt x="754282" y="3403415"/>
                      <a:pt x="756187" y="3412940"/>
                      <a:pt x="759045" y="3423418"/>
                    </a:cubicBezTo>
                    <a:cubicBezTo>
                      <a:pt x="760950" y="3431990"/>
                      <a:pt x="766665" y="3442468"/>
                      <a:pt x="767617" y="3451040"/>
                    </a:cubicBezTo>
                    <a:cubicBezTo>
                      <a:pt x="769522" y="3467233"/>
                      <a:pt x="763807" y="3485330"/>
                      <a:pt x="764760" y="3501523"/>
                    </a:cubicBezTo>
                    <a:cubicBezTo>
                      <a:pt x="765712" y="3517715"/>
                      <a:pt x="768570" y="3533908"/>
                      <a:pt x="773332" y="3549148"/>
                    </a:cubicBezTo>
                    <a:cubicBezTo>
                      <a:pt x="783810" y="3579628"/>
                      <a:pt x="801907" y="3605345"/>
                      <a:pt x="827625" y="3625348"/>
                    </a:cubicBezTo>
                    <a:cubicBezTo>
                      <a:pt x="841912" y="3635825"/>
                      <a:pt x="871440" y="3632015"/>
                      <a:pt x="868582" y="3608203"/>
                    </a:cubicBezTo>
                    <a:cubicBezTo>
                      <a:pt x="831435" y="3300545"/>
                      <a:pt x="791430" y="2992888"/>
                      <a:pt x="730470" y="2689040"/>
                    </a:cubicBezTo>
                    <a:cubicBezTo>
                      <a:pt x="725707" y="2663323"/>
                      <a:pt x="680940" y="2668085"/>
                      <a:pt x="683797" y="2695708"/>
                    </a:cubicBezTo>
                    <a:cubicBezTo>
                      <a:pt x="705705" y="2875730"/>
                      <a:pt x="726660" y="3056705"/>
                      <a:pt x="752377" y="3236728"/>
                    </a:cubicBezTo>
                    <a:cubicBezTo>
                      <a:pt x="777142" y="3410083"/>
                      <a:pt x="810480" y="3582485"/>
                      <a:pt x="821910" y="3757745"/>
                    </a:cubicBezTo>
                    <a:cubicBezTo>
                      <a:pt x="828577" y="3856805"/>
                      <a:pt x="826672" y="3956818"/>
                      <a:pt x="811432" y="4054925"/>
                    </a:cubicBezTo>
                    <a:cubicBezTo>
                      <a:pt x="817147" y="4049210"/>
                      <a:pt x="822862" y="4043495"/>
                      <a:pt x="827625" y="4038733"/>
                    </a:cubicBezTo>
                    <a:cubicBezTo>
                      <a:pt x="799050" y="4047305"/>
                      <a:pt x="764760" y="4036828"/>
                      <a:pt x="737137" y="4028255"/>
                    </a:cubicBezTo>
                    <a:cubicBezTo>
                      <a:pt x="709515" y="4019683"/>
                      <a:pt x="686655" y="4008253"/>
                      <a:pt x="676177" y="3979678"/>
                    </a:cubicBezTo>
                    <a:cubicBezTo>
                      <a:pt x="664747" y="3948245"/>
                      <a:pt x="661890" y="3912050"/>
                      <a:pt x="656175" y="3879665"/>
                    </a:cubicBezTo>
                    <a:cubicBezTo>
                      <a:pt x="648555" y="3832993"/>
                      <a:pt x="641887" y="3787273"/>
                      <a:pt x="635220" y="3740600"/>
                    </a:cubicBezTo>
                    <a:cubicBezTo>
                      <a:pt x="621885" y="3651065"/>
                      <a:pt x="610455" y="3561530"/>
                      <a:pt x="598072" y="3471995"/>
                    </a:cubicBezTo>
                    <a:cubicBezTo>
                      <a:pt x="586642" y="3395795"/>
                      <a:pt x="573307" y="3319595"/>
                      <a:pt x="563782" y="3242443"/>
                    </a:cubicBezTo>
                    <a:cubicBezTo>
                      <a:pt x="552352" y="3156718"/>
                      <a:pt x="543780" y="3069088"/>
                      <a:pt x="548542" y="2981458"/>
                    </a:cubicBezTo>
                    <a:cubicBezTo>
                      <a:pt x="533302" y="2983363"/>
                      <a:pt x="517110" y="2985268"/>
                      <a:pt x="501870" y="2988125"/>
                    </a:cubicBezTo>
                    <a:cubicBezTo>
                      <a:pt x="528540" y="3178625"/>
                      <a:pt x="567592" y="3369125"/>
                      <a:pt x="552352" y="3562483"/>
                    </a:cubicBezTo>
                    <a:cubicBezTo>
                      <a:pt x="567592" y="3560578"/>
                      <a:pt x="583785" y="3558673"/>
                      <a:pt x="599025" y="3555815"/>
                    </a:cubicBezTo>
                    <a:cubicBezTo>
                      <a:pt x="587595" y="3522478"/>
                      <a:pt x="579022" y="3489140"/>
                      <a:pt x="572355" y="3454850"/>
                    </a:cubicBezTo>
                    <a:cubicBezTo>
                      <a:pt x="569497" y="3437705"/>
                      <a:pt x="566640" y="3419608"/>
                      <a:pt x="564735" y="3401510"/>
                    </a:cubicBezTo>
                    <a:cubicBezTo>
                      <a:pt x="562830" y="3384365"/>
                      <a:pt x="565687" y="3363410"/>
                      <a:pt x="559972" y="3347218"/>
                    </a:cubicBezTo>
                    <a:cubicBezTo>
                      <a:pt x="550447" y="3321500"/>
                      <a:pt x="533302" y="3299593"/>
                      <a:pt x="534255" y="3270065"/>
                    </a:cubicBezTo>
                    <a:cubicBezTo>
                      <a:pt x="535207" y="3248158"/>
                      <a:pt x="547590" y="3234823"/>
                      <a:pt x="566640" y="3225298"/>
                    </a:cubicBezTo>
                    <a:cubicBezTo>
                      <a:pt x="556162" y="3222440"/>
                      <a:pt x="544732" y="3219583"/>
                      <a:pt x="534255" y="3216725"/>
                    </a:cubicBezTo>
                    <a:cubicBezTo>
                      <a:pt x="587595" y="3329120"/>
                      <a:pt x="632362" y="3445325"/>
                      <a:pt x="667605" y="3564388"/>
                    </a:cubicBezTo>
                    <a:cubicBezTo>
                      <a:pt x="699990" y="3673925"/>
                      <a:pt x="741900" y="3797750"/>
                      <a:pt x="700942" y="3910145"/>
                    </a:cubicBezTo>
                    <a:cubicBezTo>
                      <a:pt x="714277" y="3906335"/>
                      <a:pt x="727612" y="3903478"/>
                      <a:pt x="740947" y="3899668"/>
                    </a:cubicBezTo>
                    <a:cubicBezTo>
                      <a:pt x="711420" y="3871093"/>
                      <a:pt x="700942" y="3830135"/>
                      <a:pt x="693322" y="3791083"/>
                    </a:cubicBezTo>
                    <a:cubicBezTo>
                      <a:pt x="686655" y="3757745"/>
                      <a:pt x="680940" y="3724408"/>
                      <a:pt x="673320" y="3691070"/>
                    </a:cubicBezTo>
                    <a:cubicBezTo>
                      <a:pt x="664747" y="3656780"/>
                      <a:pt x="656175" y="3622490"/>
                      <a:pt x="651412" y="3587248"/>
                    </a:cubicBezTo>
                    <a:cubicBezTo>
                      <a:pt x="648555" y="3564388"/>
                      <a:pt x="642840" y="3525335"/>
                      <a:pt x="661890" y="3507238"/>
                    </a:cubicBezTo>
                    <a:cubicBezTo>
                      <a:pt x="648555" y="3503428"/>
                      <a:pt x="635220" y="3500570"/>
                      <a:pt x="621885" y="3496760"/>
                    </a:cubicBezTo>
                    <a:cubicBezTo>
                      <a:pt x="639982" y="3609155"/>
                      <a:pt x="659985" y="3721550"/>
                      <a:pt x="661890" y="3835850"/>
                    </a:cubicBezTo>
                    <a:cubicBezTo>
                      <a:pt x="675225" y="3830135"/>
                      <a:pt x="688560" y="3824420"/>
                      <a:pt x="702847" y="3818705"/>
                    </a:cubicBezTo>
                    <a:cubicBezTo>
                      <a:pt x="664747" y="3787273"/>
                      <a:pt x="652365" y="3735838"/>
                      <a:pt x="645697" y="3689165"/>
                    </a:cubicBezTo>
                    <a:cubicBezTo>
                      <a:pt x="638077" y="3638683"/>
                      <a:pt x="639030" y="3587248"/>
                      <a:pt x="636172" y="3535813"/>
                    </a:cubicBezTo>
                    <a:cubicBezTo>
                      <a:pt x="631410" y="3457708"/>
                      <a:pt x="626647" y="3380555"/>
                      <a:pt x="626647" y="3302450"/>
                    </a:cubicBezTo>
                    <a:cubicBezTo>
                      <a:pt x="626647" y="3269113"/>
                      <a:pt x="610455" y="3240538"/>
                      <a:pt x="613312" y="3206248"/>
                    </a:cubicBezTo>
                    <a:cubicBezTo>
                      <a:pt x="616170" y="3176720"/>
                      <a:pt x="630457" y="3152908"/>
                      <a:pt x="651412" y="3133858"/>
                    </a:cubicBezTo>
                    <a:cubicBezTo>
                      <a:pt x="638077" y="3130048"/>
                      <a:pt x="624742" y="3127190"/>
                      <a:pt x="611407" y="3123380"/>
                    </a:cubicBezTo>
                    <a:cubicBezTo>
                      <a:pt x="654270" y="3227203"/>
                      <a:pt x="682845" y="3336740"/>
                      <a:pt x="701895" y="3447230"/>
                    </a:cubicBezTo>
                    <a:cubicBezTo>
                      <a:pt x="719992" y="3555815"/>
                      <a:pt x="736185" y="3671068"/>
                      <a:pt x="698085" y="3776795"/>
                    </a:cubicBezTo>
                    <a:cubicBezTo>
                      <a:pt x="712372" y="3774890"/>
                      <a:pt x="726660" y="3772985"/>
                      <a:pt x="741900" y="3771080"/>
                    </a:cubicBezTo>
                    <a:cubicBezTo>
                      <a:pt x="679035" y="3641540"/>
                      <a:pt x="662842" y="3495808"/>
                      <a:pt x="654270" y="3352933"/>
                    </a:cubicBezTo>
                    <a:cubicBezTo>
                      <a:pt x="650460" y="3282448"/>
                      <a:pt x="645697" y="3211010"/>
                      <a:pt x="644745" y="3139573"/>
                    </a:cubicBezTo>
                    <a:cubicBezTo>
                      <a:pt x="643792" y="3066230"/>
                      <a:pt x="647602" y="2991935"/>
                      <a:pt x="672367" y="2922403"/>
                    </a:cubicBezTo>
                    <a:cubicBezTo>
                      <a:pt x="657127" y="2922403"/>
                      <a:pt x="641887" y="2922403"/>
                      <a:pt x="626647" y="2922403"/>
                    </a:cubicBezTo>
                    <a:cubicBezTo>
                      <a:pt x="653317" y="3009080"/>
                      <a:pt x="671415" y="3097663"/>
                      <a:pt x="689512" y="3186245"/>
                    </a:cubicBezTo>
                    <a:cubicBezTo>
                      <a:pt x="704752" y="3264350"/>
                      <a:pt x="717135" y="3340550"/>
                      <a:pt x="673320" y="3411988"/>
                    </a:cubicBezTo>
                    <a:cubicBezTo>
                      <a:pt x="686655" y="3411988"/>
                      <a:pt x="700942" y="3411988"/>
                      <a:pt x="714277" y="3411988"/>
                    </a:cubicBezTo>
                    <a:cubicBezTo>
                      <a:pt x="640935" y="3304355"/>
                      <a:pt x="639982" y="3166243"/>
                      <a:pt x="631410" y="3041465"/>
                    </a:cubicBezTo>
                    <a:cubicBezTo>
                      <a:pt x="620932" y="2884303"/>
                      <a:pt x="604740" y="2728093"/>
                      <a:pt x="603787" y="2570930"/>
                    </a:cubicBezTo>
                    <a:cubicBezTo>
                      <a:pt x="602835" y="2480443"/>
                      <a:pt x="607597" y="2389955"/>
                      <a:pt x="618075" y="2300420"/>
                    </a:cubicBezTo>
                    <a:cubicBezTo>
                      <a:pt x="602835" y="2304230"/>
                      <a:pt x="588547" y="2308040"/>
                      <a:pt x="573307" y="2312803"/>
                    </a:cubicBezTo>
                    <a:cubicBezTo>
                      <a:pt x="594262" y="2342330"/>
                      <a:pt x="610455" y="2374715"/>
                      <a:pt x="619980" y="2409958"/>
                    </a:cubicBezTo>
                    <a:cubicBezTo>
                      <a:pt x="630457" y="2447105"/>
                      <a:pt x="628552" y="2486158"/>
                      <a:pt x="637125" y="2523305"/>
                    </a:cubicBezTo>
                    <a:cubicBezTo>
                      <a:pt x="657127" y="2606173"/>
                      <a:pt x="673320" y="2689993"/>
                      <a:pt x="687607" y="2773813"/>
                    </a:cubicBezTo>
                    <a:cubicBezTo>
                      <a:pt x="716182" y="2945263"/>
                      <a:pt x="735232" y="3118618"/>
                      <a:pt x="744757" y="3291973"/>
                    </a:cubicBezTo>
                    <a:cubicBezTo>
                      <a:pt x="745710" y="3315785"/>
                      <a:pt x="746662" y="3339598"/>
                      <a:pt x="747615" y="3363410"/>
                    </a:cubicBezTo>
                    <a:cubicBezTo>
                      <a:pt x="748567" y="3385318"/>
                      <a:pt x="752377" y="3407225"/>
                      <a:pt x="754282" y="3429133"/>
                    </a:cubicBezTo>
                    <a:cubicBezTo>
                      <a:pt x="756187" y="3471995"/>
                      <a:pt x="745710" y="3512000"/>
                      <a:pt x="722850" y="3549148"/>
                    </a:cubicBezTo>
                    <a:cubicBezTo>
                      <a:pt x="736185" y="3549148"/>
                      <a:pt x="750472" y="3549148"/>
                      <a:pt x="763807" y="3549148"/>
                    </a:cubicBezTo>
                    <a:cubicBezTo>
                      <a:pt x="679987" y="3400558"/>
                      <a:pt x="678082" y="3222440"/>
                      <a:pt x="668557" y="3056705"/>
                    </a:cubicBezTo>
                    <a:cubicBezTo>
                      <a:pt x="657127" y="2857633"/>
                      <a:pt x="644745" y="2658560"/>
                      <a:pt x="631410" y="2459488"/>
                    </a:cubicBezTo>
                    <a:cubicBezTo>
                      <a:pt x="623790" y="2346140"/>
                      <a:pt x="616170" y="2233745"/>
                      <a:pt x="607597" y="2120398"/>
                    </a:cubicBezTo>
                    <a:cubicBezTo>
                      <a:pt x="599977" y="2128018"/>
                      <a:pt x="591405" y="2136590"/>
                      <a:pt x="583785" y="2144210"/>
                    </a:cubicBezTo>
                    <a:cubicBezTo>
                      <a:pt x="581880" y="2144210"/>
                      <a:pt x="579022" y="2143258"/>
                      <a:pt x="578070" y="2142305"/>
                    </a:cubicBezTo>
                    <a:cubicBezTo>
                      <a:pt x="579975" y="2146115"/>
                      <a:pt x="582832" y="2147068"/>
                      <a:pt x="582832" y="2148020"/>
                    </a:cubicBezTo>
                    <a:cubicBezTo>
                      <a:pt x="588547" y="2157545"/>
                      <a:pt x="593310" y="2167070"/>
                      <a:pt x="597120" y="2176595"/>
                    </a:cubicBezTo>
                    <a:cubicBezTo>
                      <a:pt x="607597" y="2206123"/>
                      <a:pt x="615217" y="2235650"/>
                      <a:pt x="622837" y="2266130"/>
                    </a:cubicBezTo>
                    <a:cubicBezTo>
                      <a:pt x="637125" y="2329948"/>
                      <a:pt x="648555" y="2395670"/>
                      <a:pt x="659032" y="2460440"/>
                    </a:cubicBezTo>
                    <a:cubicBezTo>
                      <a:pt x="673320" y="2551880"/>
                      <a:pt x="692370" y="2642368"/>
                      <a:pt x="707610" y="2732855"/>
                    </a:cubicBezTo>
                    <a:cubicBezTo>
                      <a:pt x="729517" y="2859538"/>
                      <a:pt x="748567" y="2986220"/>
                      <a:pt x="765712" y="3112903"/>
                    </a:cubicBezTo>
                    <a:cubicBezTo>
                      <a:pt x="783810" y="3243395"/>
                      <a:pt x="798097" y="3374840"/>
                      <a:pt x="809527" y="3506285"/>
                    </a:cubicBezTo>
                    <a:cubicBezTo>
                      <a:pt x="815242" y="3570103"/>
                      <a:pt x="821910" y="3634873"/>
                      <a:pt x="824767" y="3698690"/>
                    </a:cubicBezTo>
                    <a:cubicBezTo>
                      <a:pt x="826672" y="3726313"/>
                      <a:pt x="825720" y="3754888"/>
                      <a:pt x="825720" y="3782510"/>
                    </a:cubicBezTo>
                    <a:cubicBezTo>
                      <a:pt x="825720" y="3806323"/>
                      <a:pt x="815242" y="3828230"/>
                      <a:pt x="802860" y="3848233"/>
                    </a:cubicBezTo>
                    <a:cubicBezTo>
                      <a:pt x="781905" y="3880618"/>
                      <a:pt x="750472" y="3904430"/>
                      <a:pt x="709515" y="3896810"/>
                    </a:cubicBezTo>
                    <a:cubicBezTo>
                      <a:pt x="681892" y="3892048"/>
                      <a:pt x="664747" y="3870140"/>
                      <a:pt x="654270" y="3846328"/>
                    </a:cubicBezTo>
                    <a:cubicBezTo>
                      <a:pt x="627600" y="3789178"/>
                      <a:pt x="628552" y="3722503"/>
                      <a:pt x="624742" y="3660590"/>
                    </a:cubicBezTo>
                    <a:cubicBezTo>
                      <a:pt x="616170" y="3516763"/>
                      <a:pt x="608550" y="3372935"/>
                      <a:pt x="596167" y="3229108"/>
                    </a:cubicBezTo>
                    <a:cubicBezTo>
                      <a:pt x="590452" y="3155765"/>
                      <a:pt x="582832" y="3082423"/>
                      <a:pt x="575212" y="3009080"/>
                    </a:cubicBezTo>
                    <a:cubicBezTo>
                      <a:pt x="571402" y="2974790"/>
                      <a:pt x="571402" y="2936690"/>
                      <a:pt x="561877" y="2903353"/>
                    </a:cubicBezTo>
                    <a:cubicBezTo>
                      <a:pt x="552352" y="2868110"/>
                      <a:pt x="547590" y="2836678"/>
                      <a:pt x="551400" y="2800483"/>
                    </a:cubicBezTo>
                    <a:cubicBezTo>
                      <a:pt x="536160" y="2802388"/>
                      <a:pt x="519967" y="2804293"/>
                      <a:pt x="504727" y="2807150"/>
                    </a:cubicBezTo>
                    <a:cubicBezTo>
                      <a:pt x="526635" y="2957645"/>
                      <a:pt x="535207" y="3110045"/>
                      <a:pt x="552352" y="3261493"/>
                    </a:cubicBezTo>
                    <a:cubicBezTo>
                      <a:pt x="569497" y="3413893"/>
                      <a:pt x="589500" y="3566293"/>
                      <a:pt x="591405" y="3719645"/>
                    </a:cubicBezTo>
                    <a:cubicBezTo>
                      <a:pt x="597120" y="3712025"/>
                      <a:pt x="602835" y="3704405"/>
                      <a:pt x="608550" y="3696785"/>
                    </a:cubicBezTo>
                    <a:cubicBezTo>
                      <a:pt x="603787" y="3698690"/>
                      <a:pt x="615217" y="3696785"/>
                      <a:pt x="611407" y="3696785"/>
                    </a:cubicBezTo>
                    <a:cubicBezTo>
                      <a:pt x="613312" y="3696785"/>
                      <a:pt x="615217" y="3699643"/>
                      <a:pt x="612360" y="3696785"/>
                    </a:cubicBezTo>
                    <a:cubicBezTo>
                      <a:pt x="611407" y="3695833"/>
                      <a:pt x="610455" y="3694880"/>
                      <a:pt x="608550" y="3692975"/>
                    </a:cubicBezTo>
                    <a:cubicBezTo>
                      <a:pt x="606645" y="3690118"/>
                      <a:pt x="610455" y="3695833"/>
                      <a:pt x="607597" y="3691070"/>
                    </a:cubicBezTo>
                    <a:cubicBezTo>
                      <a:pt x="604740" y="3687260"/>
                      <a:pt x="602835" y="3683450"/>
                      <a:pt x="599977" y="3678688"/>
                    </a:cubicBezTo>
                    <a:cubicBezTo>
                      <a:pt x="587595" y="3655828"/>
                      <a:pt x="579975" y="3631063"/>
                      <a:pt x="571402" y="3605345"/>
                    </a:cubicBezTo>
                    <a:cubicBezTo>
                      <a:pt x="550447" y="3537718"/>
                      <a:pt x="535207" y="3468185"/>
                      <a:pt x="520920" y="3399605"/>
                    </a:cubicBezTo>
                    <a:cubicBezTo>
                      <a:pt x="487582" y="3234823"/>
                      <a:pt x="454245" y="3068135"/>
                      <a:pt x="434242" y="2900495"/>
                    </a:cubicBezTo>
                    <a:cubicBezTo>
                      <a:pt x="424717" y="2824295"/>
                      <a:pt x="418050" y="2748095"/>
                      <a:pt x="414240" y="2670943"/>
                    </a:cubicBezTo>
                    <a:cubicBezTo>
                      <a:pt x="410430" y="2593790"/>
                      <a:pt x="407572" y="2515685"/>
                      <a:pt x="424717" y="2439485"/>
                    </a:cubicBezTo>
                    <a:cubicBezTo>
                      <a:pt x="413287" y="2444248"/>
                      <a:pt x="401857" y="2449010"/>
                      <a:pt x="389475" y="2453773"/>
                    </a:cubicBezTo>
                    <a:cubicBezTo>
                      <a:pt x="403762" y="2463298"/>
                      <a:pt x="412335" y="2475680"/>
                      <a:pt x="414240" y="2492825"/>
                    </a:cubicBezTo>
                    <a:cubicBezTo>
                      <a:pt x="415192" y="2503303"/>
                      <a:pt x="413287" y="2512828"/>
                      <a:pt x="413287" y="2522353"/>
                    </a:cubicBezTo>
                    <a:cubicBezTo>
                      <a:pt x="414240" y="2534735"/>
                      <a:pt x="419002" y="2547118"/>
                      <a:pt x="421860" y="2559500"/>
                    </a:cubicBezTo>
                    <a:cubicBezTo>
                      <a:pt x="435195" y="2611888"/>
                      <a:pt x="446625" y="2664275"/>
                      <a:pt x="457102" y="2717615"/>
                    </a:cubicBezTo>
                    <a:cubicBezTo>
                      <a:pt x="475200" y="2816675"/>
                      <a:pt x="501870" y="2916688"/>
                      <a:pt x="497107" y="3018605"/>
                    </a:cubicBezTo>
                    <a:cubicBezTo>
                      <a:pt x="512347" y="3016700"/>
                      <a:pt x="528540" y="3014795"/>
                      <a:pt x="543780" y="3011938"/>
                    </a:cubicBezTo>
                    <a:cubicBezTo>
                      <a:pt x="519967" y="2945263"/>
                      <a:pt x="521872" y="2870015"/>
                      <a:pt x="514252" y="2800483"/>
                    </a:cubicBezTo>
                    <a:cubicBezTo>
                      <a:pt x="505680" y="2719520"/>
                      <a:pt x="498060" y="2637605"/>
                      <a:pt x="493297" y="2555690"/>
                    </a:cubicBezTo>
                    <a:cubicBezTo>
                      <a:pt x="484725" y="2409958"/>
                      <a:pt x="480915" y="2261368"/>
                      <a:pt x="504727" y="2115635"/>
                    </a:cubicBezTo>
                    <a:cubicBezTo>
                      <a:pt x="518062" y="2032767"/>
                      <a:pt x="540922" y="1951805"/>
                      <a:pt x="572355" y="1873700"/>
                    </a:cubicBezTo>
                    <a:cubicBezTo>
                      <a:pt x="559020" y="1877510"/>
                      <a:pt x="545685" y="1880367"/>
                      <a:pt x="532350" y="1884178"/>
                    </a:cubicBezTo>
                    <a:cubicBezTo>
                      <a:pt x="559972" y="1914657"/>
                      <a:pt x="557115" y="1965140"/>
                      <a:pt x="555210" y="2003240"/>
                    </a:cubicBezTo>
                    <a:cubicBezTo>
                      <a:pt x="552352" y="2048960"/>
                      <a:pt x="543780" y="2093728"/>
                      <a:pt x="539017" y="2139448"/>
                    </a:cubicBezTo>
                    <a:cubicBezTo>
                      <a:pt x="533302" y="2187073"/>
                      <a:pt x="536160" y="2235650"/>
                      <a:pt x="535207" y="2284228"/>
                    </a:cubicBezTo>
                    <a:cubicBezTo>
                      <a:pt x="534255" y="2334710"/>
                      <a:pt x="531397" y="2389003"/>
                      <a:pt x="503775" y="2432818"/>
                    </a:cubicBezTo>
                    <a:cubicBezTo>
                      <a:pt x="516157" y="2430913"/>
                      <a:pt x="528540" y="2429960"/>
                      <a:pt x="540922" y="2428055"/>
                    </a:cubicBezTo>
                    <a:cubicBezTo>
                      <a:pt x="513300" y="2393765"/>
                      <a:pt x="512347" y="2336615"/>
                      <a:pt x="511395" y="2295658"/>
                    </a:cubicBezTo>
                    <a:cubicBezTo>
                      <a:pt x="509490" y="2245175"/>
                      <a:pt x="511395" y="2195645"/>
                      <a:pt x="510442" y="2145163"/>
                    </a:cubicBezTo>
                    <a:cubicBezTo>
                      <a:pt x="507585" y="1992763"/>
                      <a:pt x="512347" y="1840363"/>
                      <a:pt x="511395" y="1687963"/>
                    </a:cubicBezTo>
                    <a:cubicBezTo>
                      <a:pt x="499012" y="1694630"/>
                      <a:pt x="487582" y="1701298"/>
                      <a:pt x="475200" y="1708918"/>
                    </a:cubicBezTo>
                    <a:cubicBezTo>
                      <a:pt x="473295" y="1707965"/>
                      <a:pt x="471390" y="1706060"/>
                      <a:pt x="472342" y="1706060"/>
                    </a:cubicBezTo>
                    <a:cubicBezTo>
                      <a:pt x="471390" y="1707013"/>
                      <a:pt x="474247" y="1709870"/>
                      <a:pt x="474247" y="1708918"/>
                    </a:cubicBezTo>
                    <a:cubicBezTo>
                      <a:pt x="477105" y="1715585"/>
                      <a:pt x="479010" y="1723205"/>
                      <a:pt x="479962" y="1730825"/>
                    </a:cubicBezTo>
                    <a:cubicBezTo>
                      <a:pt x="484725" y="1750828"/>
                      <a:pt x="486630" y="1770830"/>
                      <a:pt x="488535" y="1790832"/>
                    </a:cubicBezTo>
                    <a:cubicBezTo>
                      <a:pt x="493297" y="1839410"/>
                      <a:pt x="496155" y="1887988"/>
                      <a:pt x="498060" y="1937517"/>
                    </a:cubicBezTo>
                    <a:cubicBezTo>
                      <a:pt x="502822" y="2060390"/>
                      <a:pt x="516157" y="2183263"/>
                      <a:pt x="518062" y="2306135"/>
                    </a:cubicBezTo>
                    <a:cubicBezTo>
                      <a:pt x="519015" y="2358523"/>
                      <a:pt x="516157" y="2411863"/>
                      <a:pt x="519967" y="2464250"/>
                    </a:cubicBezTo>
                    <a:cubicBezTo>
                      <a:pt x="522825" y="2501398"/>
                      <a:pt x="508537" y="2529973"/>
                      <a:pt x="475200" y="2548070"/>
                    </a:cubicBezTo>
                    <a:cubicBezTo>
                      <a:pt x="482820" y="2548070"/>
                      <a:pt x="491392" y="2548070"/>
                      <a:pt x="499012" y="2548070"/>
                    </a:cubicBezTo>
                    <a:cubicBezTo>
                      <a:pt x="435195" y="2516638"/>
                      <a:pt x="454245" y="2420435"/>
                      <a:pt x="454245" y="2362333"/>
                    </a:cubicBezTo>
                    <a:cubicBezTo>
                      <a:pt x="453292" y="2254700"/>
                      <a:pt x="460912" y="2147068"/>
                      <a:pt x="475200" y="2040388"/>
                    </a:cubicBezTo>
                    <a:cubicBezTo>
                      <a:pt x="459960" y="2038482"/>
                      <a:pt x="443767" y="2036578"/>
                      <a:pt x="428527" y="2033720"/>
                    </a:cubicBezTo>
                    <a:cubicBezTo>
                      <a:pt x="428527" y="2142305"/>
                      <a:pt x="419955" y="2248985"/>
                      <a:pt x="413287" y="2357570"/>
                    </a:cubicBezTo>
                    <a:cubicBezTo>
                      <a:pt x="411382" y="2389003"/>
                      <a:pt x="411382" y="2420435"/>
                      <a:pt x="409477" y="2450915"/>
                    </a:cubicBezTo>
                    <a:cubicBezTo>
                      <a:pt x="407572" y="2480443"/>
                      <a:pt x="406620" y="2516638"/>
                      <a:pt x="389475" y="2542355"/>
                    </a:cubicBezTo>
                    <a:cubicBezTo>
                      <a:pt x="403762" y="2544260"/>
                      <a:pt x="418050" y="2546165"/>
                      <a:pt x="433290" y="2548070"/>
                    </a:cubicBezTo>
                    <a:cubicBezTo>
                      <a:pt x="416145" y="2498540"/>
                      <a:pt x="402810" y="2445200"/>
                      <a:pt x="402810" y="2392813"/>
                    </a:cubicBezTo>
                    <a:cubicBezTo>
                      <a:pt x="402810" y="2342330"/>
                      <a:pt x="411382" y="2291848"/>
                      <a:pt x="398047" y="2242318"/>
                    </a:cubicBezTo>
                    <a:cubicBezTo>
                      <a:pt x="392332" y="2220410"/>
                      <a:pt x="357090" y="2219458"/>
                      <a:pt x="352327" y="2242318"/>
                    </a:cubicBezTo>
                    <a:cubicBezTo>
                      <a:pt x="341850" y="2288038"/>
                      <a:pt x="341850" y="2334710"/>
                      <a:pt x="338040" y="2381383"/>
                    </a:cubicBezTo>
                    <a:cubicBezTo>
                      <a:pt x="335182" y="2425198"/>
                      <a:pt x="330420" y="2472823"/>
                      <a:pt x="304702" y="2509018"/>
                    </a:cubicBezTo>
                    <a:cubicBezTo>
                      <a:pt x="313275" y="2505208"/>
                      <a:pt x="322800" y="2501398"/>
                      <a:pt x="331372" y="2498540"/>
                    </a:cubicBezTo>
                    <a:cubicBezTo>
                      <a:pt x="334230" y="2499493"/>
                      <a:pt x="331372" y="2498540"/>
                      <a:pt x="331372" y="2498540"/>
                    </a:cubicBezTo>
                    <a:cubicBezTo>
                      <a:pt x="330420" y="2495683"/>
                      <a:pt x="329467" y="2496635"/>
                      <a:pt x="328515" y="2494730"/>
                    </a:cubicBezTo>
                    <a:cubicBezTo>
                      <a:pt x="324705" y="2489015"/>
                      <a:pt x="322800" y="2482348"/>
                      <a:pt x="320895" y="2474728"/>
                    </a:cubicBezTo>
                    <a:cubicBezTo>
                      <a:pt x="316132" y="2456630"/>
                      <a:pt x="314227" y="2438533"/>
                      <a:pt x="312322" y="2419483"/>
                    </a:cubicBezTo>
                    <a:cubicBezTo>
                      <a:pt x="309465" y="2378525"/>
                      <a:pt x="310417" y="2336615"/>
                      <a:pt x="311370" y="2295658"/>
                    </a:cubicBezTo>
                    <a:cubicBezTo>
                      <a:pt x="316132" y="2165165"/>
                      <a:pt x="307560" y="2034673"/>
                      <a:pt x="300892" y="1905132"/>
                    </a:cubicBezTo>
                    <a:cubicBezTo>
                      <a:pt x="297082" y="1815598"/>
                      <a:pt x="293272" y="1727015"/>
                      <a:pt x="294225" y="1637480"/>
                    </a:cubicBezTo>
                    <a:cubicBezTo>
                      <a:pt x="278032" y="1637480"/>
                      <a:pt x="262792" y="1637480"/>
                      <a:pt x="246600" y="1637480"/>
                    </a:cubicBezTo>
                    <a:cubicBezTo>
                      <a:pt x="244695" y="1842268"/>
                      <a:pt x="282795" y="2049913"/>
                      <a:pt x="244695" y="2252795"/>
                    </a:cubicBezTo>
                    <a:cubicBezTo>
                      <a:pt x="259935" y="2252795"/>
                      <a:pt x="275175" y="2252795"/>
                      <a:pt x="290415" y="2252795"/>
                    </a:cubicBezTo>
                    <a:cubicBezTo>
                      <a:pt x="256125" y="2117540"/>
                      <a:pt x="243742" y="1979428"/>
                      <a:pt x="232312" y="1840363"/>
                    </a:cubicBezTo>
                    <a:cubicBezTo>
                      <a:pt x="219930" y="1699393"/>
                      <a:pt x="205642" y="1558423"/>
                      <a:pt x="198975" y="1416500"/>
                    </a:cubicBezTo>
                    <a:cubicBezTo>
                      <a:pt x="198022" y="1397450"/>
                      <a:pt x="198975" y="1377448"/>
                      <a:pt x="194212" y="1358398"/>
                    </a:cubicBezTo>
                    <a:cubicBezTo>
                      <a:pt x="189450" y="1339348"/>
                      <a:pt x="184687" y="1320298"/>
                      <a:pt x="183735" y="1301248"/>
                    </a:cubicBezTo>
                    <a:cubicBezTo>
                      <a:pt x="180877" y="1263148"/>
                      <a:pt x="187545" y="1226000"/>
                      <a:pt x="201832" y="1189805"/>
                    </a:cubicBezTo>
                    <a:cubicBezTo>
                      <a:pt x="186592" y="1189805"/>
                      <a:pt x="171352" y="1189805"/>
                      <a:pt x="156112" y="1189805"/>
                    </a:cubicBezTo>
                    <a:cubicBezTo>
                      <a:pt x="194212" y="1313630"/>
                      <a:pt x="214215" y="1441265"/>
                      <a:pt x="230407" y="1568900"/>
                    </a:cubicBezTo>
                    <a:cubicBezTo>
                      <a:pt x="246600" y="1702250"/>
                      <a:pt x="261840" y="1834648"/>
                      <a:pt x="273270" y="1968950"/>
                    </a:cubicBezTo>
                    <a:cubicBezTo>
                      <a:pt x="275175" y="1987048"/>
                      <a:pt x="274222" y="2006098"/>
                      <a:pt x="278032" y="2024195"/>
                    </a:cubicBezTo>
                    <a:cubicBezTo>
                      <a:pt x="281842" y="2040388"/>
                      <a:pt x="292320" y="2054675"/>
                      <a:pt x="297082" y="2071820"/>
                    </a:cubicBezTo>
                    <a:cubicBezTo>
                      <a:pt x="305655" y="2102300"/>
                      <a:pt x="300892" y="2129923"/>
                      <a:pt x="284700" y="2155640"/>
                    </a:cubicBezTo>
                    <a:cubicBezTo>
                      <a:pt x="298987" y="2157545"/>
                      <a:pt x="313275" y="2159450"/>
                      <a:pt x="328515" y="2161355"/>
                    </a:cubicBezTo>
                    <a:cubicBezTo>
                      <a:pt x="289462" y="1938470"/>
                      <a:pt x="288510" y="1710823"/>
                      <a:pt x="297082" y="1486032"/>
                    </a:cubicBezTo>
                    <a:cubicBezTo>
                      <a:pt x="283747" y="1491748"/>
                      <a:pt x="270412" y="1497463"/>
                      <a:pt x="256125" y="1503178"/>
                    </a:cubicBezTo>
                    <a:cubicBezTo>
                      <a:pt x="288510" y="1537468"/>
                      <a:pt x="299940" y="1588903"/>
                      <a:pt x="309465" y="1632718"/>
                    </a:cubicBezTo>
                    <a:cubicBezTo>
                      <a:pt x="319942" y="1684153"/>
                      <a:pt x="325657" y="1735588"/>
                      <a:pt x="333277" y="1787975"/>
                    </a:cubicBezTo>
                    <a:cubicBezTo>
                      <a:pt x="342802" y="1857507"/>
                      <a:pt x="351375" y="1926088"/>
                      <a:pt x="355185" y="1996573"/>
                    </a:cubicBezTo>
                    <a:cubicBezTo>
                      <a:pt x="358995" y="2072773"/>
                      <a:pt x="358042" y="2149925"/>
                      <a:pt x="357090" y="2226125"/>
                    </a:cubicBezTo>
                    <a:cubicBezTo>
                      <a:pt x="373282" y="2226125"/>
                      <a:pt x="388522" y="2226125"/>
                      <a:pt x="404715" y="2226125"/>
                    </a:cubicBezTo>
                    <a:cubicBezTo>
                      <a:pt x="402810" y="2161355"/>
                      <a:pt x="397095" y="2096585"/>
                      <a:pt x="396142" y="2031815"/>
                    </a:cubicBezTo>
                    <a:cubicBezTo>
                      <a:pt x="395190" y="1969903"/>
                      <a:pt x="399952" y="1907990"/>
                      <a:pt x="402810" y="1846078"/>
                    </a:cubicBezTo>
                    <a:cubicBezTo>
                      <a:pt x="408525" y="1727015"/>
                      <a:pt x="416145" y="1606048"/>
                      <a:pt x="456150" y="1491748"/>
                    </a:cubicBezTo>
                    <a:cubicBezTo>
                      <a:pt x="440910" y="1491748"/>
                      <a:pt x="425670" y="1491748"/>
                      <a:pt x="410430" y="1491748"/>
                    </a:cubicBezTo>
                    <a:cubicBezTo>
                      <a:pt x="439005" y="1590807"/>
                      <a:pt x="456150" y="1691773"/>
                      <a:pt x="471390" y="1792738"/>
                    </a:cubicBezTo>
                    <a:cubicBezTo>
                      <a:pt x="483772" y="1879415"/>
                      <a:pt x="501870" y="1967998"/>
                      <a:pt x="497107" y="2056580"/>
                    </a:cubicBezTo>
                    <a:cubicBezTo>
                      <a:pt x="512347" y="2054675"/>
                      <a:pt x="528540" y="2052770"/>
                      <a:pt x="543780" y="2049913"/>
                    </a:cubicBezTo>
                    <a:cubicBezTo>
                      <a:pt x="476152" y="1707965"/>
                      <a:pt x="480915" y="1357445"/>
                      <a:pt x="455197" y="1011688"/>
                    </a:cubicBezTo>
                    <a:cubicBezTo>
                      <a:pt x="447577" y="913580"/>
                      <a:pt x="438052" y="815473"/>
                      <a:pt x="422812" y="718318"/>
                    </a:cubicBezTo>
                    <a:cubicBezTo>
                      <a:pt x="419002" y="690695"/>
                      <a:pt x="377092" y="699268"/>
                      <a:pt x="376140" y="724985"/>
                    </a:cubicBezTo>
                    <a:cubicBezTo>
                      <a:pt x="370425" y="848810"/>
                      <a:pt x="410430" y="971682"/>
                      <a:pt x="428527" y="1093603"/>
                    </a:cubicBezTo>
                    <a:cubicBezTo>
                      <a:pt x="448530" y="1227905"/>
                      <a:pt x="464722" y="1362207"/>
                      <a:pt x="479010" y="1497463"/>
                    </a:cubicBezTo>
                    <a:cubicBezTo>
                      <a:pt x="480915" y="1513655"/>
                      <a:pt x="498060" y="1528895"/>
                      <a:pt x="515205" y="1518418"/>
                    </a:cubicBezTo>
                    <a:cubicBezTo>
                      <a:pt x="542827" y="1500320"/>
                      <a:pt x="535207" y="1454600"/>
                      <a:pt x="532350" y="1426978"/>
                    </a:cubicBezTo>
                    <a:cubicBezTo>
                      <a:pt x="528540" y="1384115"/>
                      <a:pt x="521872" y="1342205"/>
                      <a:pt x="515205" y="1300295"/>
                    </a:cubicBezTo>
                    <a:cubicBezTo>
                      <a:pt x="507585" y="1251718"/>
                      <a:pt x="505680" y="1190757"/>
                      <a:pt x="500917" y="1136465"/>
                    </a:cubicBezTo>
                    <a:cubicBezTo>
                      <a:pt x="494250" y="1060265"/>
                      <a:pt x="484725" y="984065"/>
                      <a:pt x="463770" y="910723"/>
                    </a:cubicBezTo>
                    <a:cubicBezTo>
                      <a:pt x="460912" y="899293"/>
                      <a:pt x="446625" y="889768"/>
                      <a:pt x="434242" y="894530"/>
                    </a:cubicBezTo>
                    <a:cubicBezTo>
                      <a:pt x="406620" y="904055"/>
                      <a:pt x="405667" y="939298"/>
                      <a:pt x="403762" y="963110"/>
                    </a:cubicBezTo>
                    <a:cubicBezTo>
                      <a:pt x="400905" y="1002163"/>
                      <a:pt x="402810" y="1042168"/>
                      <a:pt x="403762" y="1081220"/>
                    </a:cubicBezTo>
                    <a:cubicBezTo>
                      <a:pt x="406620" y="1147895"/>
                      <a:pt x="410430" y="1213618"/>
                      <a:pt x="407572" y="1279340"/>
                    </a:cubicBezTo>
                    <a:cubicBezTo>
                      <a:pt x="406620" y="1303153"/>
                      <a:pt x="404715" y="1326965"/>
                      <a:pt x="399000" y="1349825"/>
                    </a:cubicBezTo>
                    <a:cubicBezTo>
                      <a:pt x="395190" y="1364113"/>
                      <a:pt x="389475" y="1385068"/>
                      <a:pt x="373282" y="1389830"/>
                    </a:cubicBezTo>
                    <a:cubicBezTo>
                      <a:pt x="381855" y="1393640"/>
                      <a:pt x="391380" y="1397450"/>
                      <a:pt x="399952" y="1400307"/>
                    </a:cubicBezTo>
                    <a:cubicBezTo>
                      <a:pt x="343755" y="1290770"/>
                      <a:pt x="318990" y="1169803"/>
                      <a:pt x="294225" y="1049788"/>
                    </a:cubicBezTo>
                    <a:cubicBezTo>
                      <a:pt x="268507" y="922152"/>
                      <a:pt x="245647" y="793565"/>
                      <a:pt x="261840" y="664025"/>
                    </a:cubicBezTo>
                    <a:cubicBezTo>
                      <a:pt x="249457" y="670693"/>
                      <a:pt x="238027" y="677360"/>
                      <a:pt x="225645" y="684980"/>
                    </a:cubicBezTo>
                    <a:cubicBezTo>
                      <a:pt x="238027" y="693552"/>
                      <a:pt x="241837" y="718318"/>
                      <a:pt x="244695" y="731652"/>
                    </a:cubicBezTo>
                    <a:cubicBezTo>
                      <a:pt x="249457" y="751655"/>
                      <a:pt x="252315" y="771657"/>
                      <a:pt x="255172" y="792613"/>
                    </a:cubicBezTo>
                    <a:cubicBezTo>
                      <a:pt x="263745" y="853573"/>
                      <a:pt x="278032" y="913580"/>
                      <a:pt x="289462" y="974540"/>
                    </a:cubicBezTo>
                    <a:cubicBezTo>
                      <a:pt x="315180" y="1110748"/>
                      <a:pt x="335182" y="1248860"/>
                      <a:pt x="329467" y="1387925"/>
                    </a:cubicBezTo>
                    <a:cubicBezTo>
                      <a:pt x="327562" y="1426978"/>
                      <a:pt x="323752" y="1466030"/>
                      <a:pt x="318037" y="1505082"/>
                    </a:cubicBezTo>
                    <a:cubicBezTo>
                      <a:pt x="314227" y="1530800"/>
                      <a:pt x="315180" y="1566995"/>
                      <a:pt x="295177" y="1586998"/>
                    </a:cubicBezTo>
                    <a:cubicBezTo>
                      <a:pt x="308512" y="1590807"/>
                      <a:pt x="321847" y="1593665"/>
                      <a:pt x="335182" y="1597475"/>
                    </a:cubicBezTo>
                    <a:cubicBezTo>
                      <a:pt x="315180" y="1540325"/>
                      <a:pt x="305655" y="1478413"/>
                      <a:pt x="296130" y="1418405"/>
                    </a:cubicBezTo>
                    <a:cubicBezTo>
                      <a:pt x="282795" y="1334585"/>
                      <a:pt x="271365" y="1247907"/>
                      <a:pt x="273270" y="1163135"/>
                    </a:cubicBezTo>
                    <a:cubicBezTo>
                      <a:pt x="274222" y="1132655"/>
                      <a:pt x="275175" y="1102175"/>
                      <a:pt x="286605" y="1073600"/>
                    </a:cubicBezTo>
                    <a:cubicBezTo>
                      <a:pt x="286605" y="1072648"/>
                      <a:pt x="289462" y="1067885"/>
                      <a:pt x="292320" y="1063123"/>
                    </a:cubicBezTo>
                    <a:cubicBezTo>
                      <a:pt x="293272" y="1062170"/>
                      <a:pt x="297082" y="1057407"/>
                      <a:pt x="296130" y="1058360"/>
                    </a:cubicBezTo>
                    <a:cubicBezTo>
                      <a:pt x="297082" y="1057407"/>
                      <a:pt x="301845" y="1054550"/>
                      <a:pt x="298987" y="1056455"/>
                    </a:cubicBezTo>
                    <a:cubicBezTo>
                      <a:pt x="296130" y="1058360"/>
                      <a:pt x="303750" y="1056455"/>
                      <a:pt x="300892" y="1056455"/>
                    </a:cubicBezTo>
                    <a:cubicBezTo>
                      <a:pt x="300892" y="1056455"/>
                      <a:pt x="306607" y="1056455"/>
                      <a:pt x="308512" y="1057407"/>
                    </a:cubicBezTo>
                    <a:cubicBezTo>
                      <a:pt x="334230" y="1071695"/>
                      <a:pt x="332325" y="1127893"/>
                      <a:pt x="332325" y="1154563"/>
                    </a:cubicBezTo>
                    <a:cubicBezTo>
                      <a:pt x="332325" y="1192663"/>
                      <a:pt x="327562" y="1230763"/>
                      <a:pt x="325657" y="1267910"/>
                    </a:cubicBezTo>
                    <a:cubicBezTo>
                      <a:pt x="322800" y="1312678"/>
                      <a:pt x="328515" y="1358398"/>
                      <a:pt x="326610" y="1403165"/>
                    </a:cubicBezTo>
                    <a:cubicBezTo>
                      <a:pt x="325657" y="1434598"/>
                      <a:pt x="325657" y="1505082"/>
                      <a:pt x="287557" y="1518418"/>
                    </a:cubicBezTo>
                    <a:cubicBezTo>
                      <a:pt x="293272" y="1519370"/>
                      <a:pt x="299940" y="1520323"/>
                      <a:pt x="305655" y="1521275"/>
                    </a:cubicBezTo>
                    <a:cubicBezTo>
                      <a:pt x="285652" y="1507940"/>
                      <a:pt x="276127" y="1484128"/>
                      <a:pt x="269460" y="1462220"/>
                    </a:cubicBezTo>
                    <a:cubicBezTo>
                      <a:pt x="259935" y="1434598"/>
                      <a:pt x="252315" y="1406023"/>
                      <a:pt x="245647" y="1376495"/>
                    </a:cubicBezTo>
                    <a:cubicBezTo>
                      <a:pt x="231360" y="1309820"/>
                      <a:pt x="226597" y="1241240"/>
                      <a:pt x="223740" y="1173613"/>
                    </a:cubicBezTo>
                    <a:cubicBezTo>
                      <a:pt x="219930" y="1052645"/>
                      <a:pt x="212310" y="931677"/>
                      <a:pt x="220882" y="811663"/>
                    </a:cubicBezTo>
                    <a:cubicBezTo>
                      <a:pt x="225645" y="744988"/>
                      <a:pt x="236122" y="678313"/>
                      <a:pt x="258030" y="614495"/>
                    </a:cubicBezTo>
                    <a:cubicBezTo>
                      <a:pt x="250410" y="620210"/>
                      <a:pt x="242790" y="625925"/>
                      <a:pt x="235170" y="631640"/>
                    </a:cubicBezTo>
                    <a:cubicBezTo>
                      <a:pt x="232312" y="631640"/>
                      <a:pt x="237075" y="632593"/>
                      <a:pt x="238027" y="633545"/>
                    </a:cubicBezTo>
                    <a:cubicBezTo>
                      <a:pt x="241837" y="636402"/>
                      <a:pt x="238027" y="633545"/>
                      <a:pt x="238980" y="634498"/>
                    </a:cubicBezTo>
                    <a:cubicBezTo>
                      <a:pt x="239932" y="635450"/>
                      <a:pt x="243742" y="640213"/>
                      <a:pt x="240885" y="636402"/>
                    </a:cubicBezTo>
                    <a:cubicBezTo>
                      <a:pt x="247552" y="645927"/>
                      <a:pt x="249457" y="652595"/>
                      <a:pt x="253267" y="664025"/>
                    </a:cubicBezTo>
                    <a:cubicBezTo>
                      <a:pt x="260887" y="692600"/>
                      <a:pt x="262792" y="723080"/>
                      <a:pt x="262792" y="752607"/>
                    </a:cubicBezTo>
                    <a:cubicBezTo>
                      <a:pt x="262792" y="821188"/>
                      <a:pt x="254220" y="891673"/>
                      <a:pt x="233265" y="956443"/>
                    </a:cubicBezTo>
                    <a:cubicBezTo>
                      <a:pt x="229455" y="969777"/>
                      <a:pt x="225645" y="981207"/>
                      <a:pt x="218977" y="992638"/>
                    </a:cubicBezTo>
                    <a:cubicBezTo>
                      <a:pt x="216120" y="997400"/>
                      <a:pt x="213262" y="1002163"/>
                      <a:pt x="210405" y="1006925"/>
                    </a:cubicBezTo>
                    <a:cubicBezTo>
                      <a:pt x="212310" y="1004068"/>
                      <a:pt x="202785" y="1012640"/>
                      <a:pt x="206595" y="1009782"/>
                    </a:cubicBezTo>
                    <a:cubicBezTo>
                      <a:pt x="218977" y="1016450"/>
                      <a:pt x="230407" y="1023118"/>
                      <a:pt x="242790" y="1030738"/>
                    </a:cubicBezTo>
                    <a:cubicBezTo>
                      <a:pt x="241837" y="1002163"/>
                      <a:pt x="250410" y="972635"/>
                      <a:pt x="260887" y="945013"/>
                    </a:cubicBezTo>
                    <a:cubicBezTo>
                      <a:pt x="268507" y="924057"/>
                      <a:pt x="282795" y="887863"/>
                      <a:pt x="306607" y="879290"/>
                    </a:cubicBezTo>
                    <a:cubicBezTo>
                      <a:pt x="300892" y="878338"/>
                      <a:pt x="294225" y="877385"/>
                      <a:pt x="288510" y="876432"/>
                    </a:cubicBezTo>
                    <a:cubicBezTo>
                      <a:pt x="301845" y="885005"/>
                      <a:pt x="299940" y="904055"/>
                      <a:pt x="300892" y="917390"/>
                    </a:cubicBezTo>
                    <a:cubicBezTo>
                      <a:pt x="301845" y="937393"/>
                      <a:pt x="304702" y="957395"/>
                      <a:pt x="317085" y="974540"/>
                    </a:cubicBezTo>
                    <a:cubicBezTo>
                      <a:pt x="331372" y="994543"/>
                      <a:pt x="353280" y="1004068"/>
                      <a:pt x="376140" y="992638"/>
                    </a:cubicBezTo>
                    <a:cubicBezTo>
                      <a:pt x="394237" y="984065"/>
                      <a:pt x="409477" y="969777"/>
                      <a:pt x="419002" y="951680"/>
                    </a:cubicBezTo>
                    <a:cubicBezTo>
                      <a:pt x="437100" y="914532"/>
                      <a:pt x="428527" y="870718"/>
                      <a:pt x="418050" y="832618"/>
                    </a:cubicBezTo>
                    <a:cubicBezTo>
                      <a:pt x="404715" y="784040"/>
                      <a:pt x="391380" y="736415"/>
                      <a:pt x="378997" y="687838"/>
                    </a:cubicBezTo>
                    <a:cubicBezTo>
                      <a:pt x="359947" y="611638"/>
                      <a:pt x="341850" y="535438"/>
                      <a:pt x="331372" y="457333"/>
                    </a:cubicBezTo>
                    <a:cubicBezTo>
                      <a:pt x="327562" y="430662"/>
                      <a:pt x="282795" y="437330"/>
                      <a:pt x="284700" y="464000"/>
                    </a:cubicBezTo>
                    <a:cubicBezTo>
                      <a:pt x="289462" y="550677"/>
                      <a:pt x="297082" y="643070"/>
                      <a:pt x="273270" y="727843"/>
                    </a:cubicBezTo>
                    <a:cubicBezTo>
                      <a:pt x="268507" y="744988"/>
                      <a:pt x="261840" y="763085"/>
                      <a:pt x="251362" y="774515"/>
                    </a:cubicBezTo>
                    <a:cubicBezTo>
                      <a:pt x="242790" y="784993"/>
                      <a:pt x="233265" y="786898"/>
                      <a:pt x="220882" y="784040"/>
                    </a:cubicBezTo>
                    <a:cubicBezTo>
                      <a:pt x="154207" y="768800"/>
                      <a:pt x="140872" y="685932"/>
                      <a:pt x="142777" y="628782"/>
                    </a:cubicBezTo>
                    <a:cubicBezTo>
                      <a:pt x="144682" y="582110"/>
                      <a:pt x="158017" y="532580"/>
                      <a:pt x="179925" y="490670"/>
                    </a:cubicBezTo>
                    <a:cubicBezTo>
                      <a:pt x="184687" y="481145"/>
                      <a:pt x="190402" y="471620"/>
                      <a:pt x="198022" y="463048"/>
                    </a:cubicBezTo>
                    <a:cubicBezTo>
                      <a:pt x="200880" y="460190"/>
                      <a:pt x="203737" y="458285"/>
                      <a:pt x="205642" y="456380"/>
                    </a:cubicBezTo>
                    <a:cubicBezTo>
                      <a:pt x="209452" y="453523"/>
                      <a:pt x="209452" y="453523"/>
                      <a:pt x="212310" y="453523"/>
                    </a:cubicBezTo>
                    <a:cubicBezTo>
                      <a:pt x="234217" y="455427"/>
                      <a:pt x="247552" y="495433"/>
                      <a:pt x="250410" y="516387"/>
                    </a:cubicBezTo>
                    <a:cubicBezTo>
                      <a:pt x="255172" y="551630"/>
                      <a:pt x="250410" y="588777"/>
                      <a:pt x="244695" y="624020"/>
                    </a:cubicBezTo>
                    <a:cubicBezTo>
                      <a:pt x="239932" y="649738"/>
                      <a:pt x="239932" y="685932"/>
                      <a:pt x="223740" y="706888"/>
                    </a:cubicBezTo>
                    <a:cubicBezTo>
                      <a:pt x="208500" y="727843"/>
                      <a:pt x="172305" y="701173"/>
                      <a:pt x="159922" y="687838"/>
                    </a:cubicBezTo>
                    <a:cubicBezTo>
                      <a:pt x="138015" y="664977"/>
                      <a:pt x="131347" y="633545"/>
                      <a:pt x="131347" y="603065"/>
                    </a:cubicBezTo>
                    <a:cubicBezTo>
                      <a:pt x="131347" y="545915"/>
                      <a:pt x="147540" y="485908"/>
                      <a:pt x="160875" y="430662"/>
                    </a:cubicBezTo>
                    <a:cubicBezTo>
                      <a:pt x="168495" y="399230"/>
                      <a:pt x="176115" y="367798"/>
                      <a:pt x="188497" y="338270"/>
                    </a:cubicBezTo>
                    <a:cubicBezTo>
                      <a:pt x="193260" y="326840"/>
                      <a:pt x="198022" y="316362"/>
                      <a:pt x="204690" y="305885"/>
                    </a:cubicBezTo>
                    <a:cubicBezTo>
                      <a:pt x="205642" y="304933"/>
                      <a:pt x="211357" y="297312"/>
                      <a:pt x="210405" y="299218"/>
                    </a:cubicBezTo>
                    <a:cubicBezTo>
                      <a:pt x="210405" y="299218"/>
                      <a:pt x="214215" y="297312"/>
                      <a:pt x="214215" y="297312"/>
                    </a:cubicBezTo>
                    <a:cubicBezTo>
                      <a:pt x="214215" y="299218"/>
                      <a:pt x="208500" y="298265"/>
                      <a:pt x="209452" y="298265"/>
                    </a:cubicBezTo>
                    <a:cubicBezTo>
                      <a:pt x="204690" y="294455"/>
                      <a:pt x="199927" y="290645"/>
                      <a:pt x="195165" y="287787"/>
                    </a:cubicBezTo>
                    <a:cubicBezTo>
                      <a:pt x="204690" y="304933"/>
                      <a:pt x="207547" y="328745"/>
                      <a:pt x="210405" y="348748"/>
                    </a:cubicBezTo>
                    <a:cubicBezTo>
                      <a:pt x="215167" y="376370"/>
                      <a:pt x="218025" y="403993"/>
                      <a:pt x="223740" y="431615"/>
                    </a:cubicBezTo>
                    <a:cubicBezTo>
                      <a:pt x="233265" y="478287"/>
                      <a:pt x="249457" y="534485"/>
                      <a:pt x="299940" y="550677"/>
                    </a:cubicBezTo>
                    <a:cubicBezTo>
                      <a:pt x="312322" y="554488"/>
                      <a:pt x="325657" y="545915"/>
                      <a:pt x="329467" y="534485"/>
                    </a:cubicBezTo>
                    <a:cubicBezTo>
                      <a:pt x="339945" y="503052"/>
                      <a:pt x="337087" y="470668"/>
                      <a:pt x="335182" y="438283"/>
                    </a:cubicBezTo>
                    <a:cubicBezTo>
                      <a:pt x="332325" y="403040"/>
                      <a:pt x="333277" y="366845"/>
                      <a:pt x="333277" y="331602"/>
                    </a:cubicBezTo>
                    <a:cubicBezTo>
                      <a:pt x="333277" y="286835"/>
                      <a:pt x="334230" y="242068"/>
                      <a:pt x="328515" y="197300"/>
                    </a:cubicBezTo>
                    <a:cubicBezTo>
                      <a:pt x="321847" y="140150"/>
                      <a:pt x="302797" y="-1772"/>
                      <a:pt x="214215" y="18230"/>
                    </a:cubicBezTo>
                    <a:cubicBezTo>
                      <a:pt x="181830" y="25850"/>
                      <a:pt x="164685" y="58235"/>
                      <a:pt x="153255" y="87762"/>
                    </a:cubicBezTo>
                    <a:cubicBezTo>
                      <a:pt x="139920" y="123005"/>
                      <a:pt x="135157" y="162058"/>
                      <a:pt x="130395" y="199205"/>
                    </a:cubicBezTo>
                    <a:cubicBezTo>
                      <a:pt x="126585" y="230637"/>
                      <a:pt x="124680" y="262070"/>
                      <a:pt x="121822" y="293502"/>
                    </a:cubicBezTo>
                    <a:cubicBezTo>
                      <a:pt x="121822" y="294455"/>
                      <a:pt x="120870" y="301123"/>
                      <a:pt x="121822" y="297312"/>
                    </a:cubicBezTo>
                    <a:cubicBezTo>
                      <a:pt x="122775" y="293502"/>
                      <a:pt x="121822" y="298265"/>
                      <a:pt x="121822" y="299218"/>
                    </a:cubicBezTo>
                    <a:cubicBezTo>
                      <a:pt x="118965" y="311600"/>
                      <a:pt x="116107" y="323983"/>
                      <a:pt x="111345" y="335412"/>
                    </a:cubicBezTo>
                    <a:cubicBezTo>
                      <a:pt x="108487" y="342080"/>
                      <a:pt x="105630" y="348748"/>
                      <a:pt x="101820" y="353510"/>
                    </a:cubicBezTo>
                    <a:cubicBezTo>
                      <a:pt x="100867" y="354462"/>
                      <a:pt x="96105" y="359225"/>
                      <a:pt x="98010" y="357320"/>
                    </a:cubicBezTo>
                    <a:cubicBezTo>
                      <a:pt x="94200" y="360177"/>
                      <a:pt x="94200" y="359225"/>
                      <a:pt x="95152" y="359225"/>
                    </a:cubicBezTo>
                    <a:cubicBezTo>
                      <a:pt x="95152" y="359225"/>
                      <a:pt x="97057" y="360177"/>
                      <a:pt x="93247" y="359225"/>
                    </a:cubicBezTo>
                    <a:cubicBezTo>
                      <a:pt x="88485" y="357320"/>
                      <a:pt x="93247" y="360177"/>
                      <a:pt x="88485" y="357320"/>
                    </a:cubicBezTo>
                    <a:cubicBezTo>
                      <a:pt x="84675" y="354462"/>
                      <a:pt x="78960" y="349700"/>
                      <a:pt x="74197" y="343985"/>
                    </a:cubicBezTo>
                    <a:cubicBezTo>
                      <a:pt x="63720" y="330650"/>
                      <a:pt x="57052" y="314458"/>
                      <a:pt x="51337" y="299218"/>
                    </a:cubicBezTo>
                    <a:cubicBezTo>
                      <a:pt x="41812" y="267785"/>
                      <a:pt x="33240" y="222065"/>
                      <a:pt x="56100" y="194443"/>
                    </a:cubicBezTo>
                    <a:cubicBezTo>
                      <a:pt x="48480" y="196348"/>
                      <a:pt x="40860" y="198252"/>
                      <a:pt x="33240" y="200158"/>
                    </a:cubicBezTo>
                    <a:cubicBezTo>
                      <a:pt x="46575" y="204920"/>
                      <a:pt x="49432" y="235400"/>
                      <a:pt x="51337" y="246830"/>
                    </a:cubicBezTo>
                    <a:cubicBezTo>
                      <a:pt x="54195" y="266833"/>
                      <a:pt x="54195" y="286835"/>
                      <a:pt x="53242" y="306837"/>
                    </a:cubicBezTo>
                    <a:cubicBezTo>
                      <a:pt x="69435" y="306837"/>
                      <a:pt x="84675" y="306837"/>
                      <a:pt x="100867" y="306837"/>
                    </a:cubicBezTo>
                    <a:cubicBezTo>
                      <a:pt x="99915" y="215398"/>
                      <a:pt x="121822" y="118243"/>
                      <a:pt x="88485" y="30612"/>
                    </a:cubicBezTo>
                    <a:cubicBezTo>
                      <a:pt x="80865" y="41090"/>
                      <a:pt x="73245" y="50615"/>
                      <a:pt x="65625" y="61093"/>
                    </a:cubicBezTo>
                    <a:cubicBezTo>
                      <a:pt x="93247" y="63950"/>
                      <a:pt x="118012" y="84905"/>
                      <a:pt x="141825" y="99193"/>
                    </a:cubicBezTo>
                    <a:cubicBezTo>
                      <a:pt x="159922" y="110622"/>
                      <a:pt x="174210" y="124910"/>
                      <a:pt x="181830" y="144912"/>
                    </a:cubicBezTo>
                    <a:cubicBezTo>
                      <a:pt x="195165" y="178250"/>
                      <a:pt x="197070" y="217302"/>
                      <a:pt x="198975" y="252545"/>
                    </a:cubicBezTo>
                    <a:cubicBezTo>
                      <a:pt x="200880" y="283025"/>
                      <a:pt x="202785" y="320173"/>
                      <a:pt x="189450" y="348748"/>
                    </a:cubicBezTo>
                    <a:cubicBezTo>
                      <a:pt x="177067" y="375418"/>
                      <a:pt x="148492" y="363987"/>
                      <a:pt x="132300" y="342080"/>
                    </a:cubicBezTo>
                    <a:cubicBezTo>
                      <a:pt x="106582" y="308743"/>
                      <a:pt x="94200" y="254450"/>
                      <a:pt x="100867" y="213493"/>
                    </a:cubicBezTo>
                    <a:cubicBezTo>
                      <a:pt x="107535" y="170630"/>
                      <a:pt x="61815" y="157295"/>
                      <a:pt x="57052" y="187775"/>
                    </a:cubicBezTo>
                    <a:lnTo>
                      <a:pt x="57052" y="18777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8" name="Freeform: Shape 87">
                <a:extLst>
                  <a:ext uri="{FF2B5EF4-FFF2-40B4-BE49-F238E27FC236}">
                    <a16:creationId xmlns:a16="http://schemas.microsoft.com/office/drawing/2014/main" id="{1F2DFA67-4E9E-4B40-820A-893B3E40B921}"/>
                  </a:ext>
                </a:extLst>
              </p:cNvPr>
              <p:cNvSpPr/>
              <p:nvPr/>
            </p:nvSpPr>
            <p:spPr>
              <a:xfrm>
                <a:off x="6005512" y="3541313"/>
                <a:ext cx="600321" cy="1394472"/>
              </a:xfrm>
              <a:custGeom>
                <a:avLst/>
                <a:gdLst>
                  <a:gd name="connsiteX0" fmla="*/ 143828 w 600321"/>
                  <a:gd name="connsiteY0" fmla="*/ 123907 h 1394472"/>
                  <a:gd name="connsiteX1" fmla="*/ 142875 w 600321"/>
                  <a:gd name="connsiteY1" fmla="*/ 314407 h 1394472"/>
                  <a:gd name="connsiteX2" fmla="*/ 151447 w 600321"/>
                  <a:gd name="connsiteY2" fmla="*/ 408704 h 1394472"/>
                  <a:gd name="connsiteX3" fmla="*/ 161925 w 600321"/>
                  <a:gd name="connsiteY3" fmla="*/ 499192 h 1394472"/>
                  <a:gd name="connsiteX4" fmla="*/ 209550 w 600321"/>
                  <a:gd name="connsiteY4" fmla="*/ 499192 h 1394472"/>
                  <a:gd name="connsiteX5" fmla="*/ 190500 w 600321"/>
                  <a:gd name="connsiteY5" fmla="*/ 382987 h 1394472"/>
                  <a:gd name="connsiteX6" fmla="*/ 148590 w 600321"/>
                  <a:gd name="connsiteY6" fmla="*/ 264877 h 1394472"/>
                  <a:gd name="connsiteX7" fmla="*/ 102870 w 600321"/>
                  <a:gd name="connsiteY7" fmla="*/ 135337 h 1394472"/>
                  <a:gd name="connsiteX8" fmla="*/ 82867 w 600321"/>
                  <a:gd name="connsiteY8" fmla="*/ 72472 h 1394472"/>
                  <a:gd name="connsiteX9" fmla="*/ 30480 w 600321"/>
                  <a:gd name="connsiteY9" fmla="*/ 1034 h 1394472"/>
                  <a:gd name="connsiteX10" fmla="*/ 0 w 600321"/>
                  <a:gd name="connsiteY10" fmla="*/ 23894 h 1394472"/>
                  <a:gd name="connsiteX11" fmla="*/ 137160 w 600321"/>
                  <a:gd name="connsiteY11" fmla="*/ 743984 h 1394472"/>
                  <a:gd name="connsiteX12" fmla="*/ 236220 w 600321"/>
                  <a:gd name="connsiteY12" fmla="*/ 1104029 h 1394472"/>
                  <a:gd name="connsiteX13" fmla="*/ 260033 w 600321"/>
                  <a:gd name="connsiteY13" fmla="*/ 1188802 h 1394472"/>
                  <a:gd name="connsiteX14" fmla="*/ 280035 w 600321"/>
                  <a:gd name="connsiteY14" fmla="*/ 1250714 h 1394472"/>
                  <a:gd name="connsiteX15" fmla="*/ 334328 w 600321"/>
                  <a:gd name="connsiteY15" fmla="*/ 1305007 h 1394472"/>
                  <a:gd name="connsiteX16" fmla="*/ 387667 w 600321"/>
                  <a:gd name="connsiteY16" fmla="*/ 1337392 h 1394472"/>
                  <a:gd name="connsiteX17" fmla="*/ 464820 w 600321"/>
                  <a:gd name="connsiteY17" fmla="*/ 1352632 h 1394472"/>
                  <a:gd name="connsiteX18" fmla="*/ 533400 w 600321"/>
                  <a:gd name="connsiteY18" fmla="*/ 1345964 h 1394472"/>
                  <a:gd name="connsiteX19" fmla="*/ 586740 w 600321"/>
                  <a:gd name="connsiteY19" fmla="*/ 1293577 h 1394472"/>
                  <a:gd name="connsiteX20" fmla="*/ 583882 w 600321"/>
                  <a:gd name="connsiteY20" fmla="*/ 1208804 h 1394472"/>
                  <a:gd name="connsiteX21" fmla="*/ 543878 w 600321"/>
                  <a:gd name="connsiteY21" fmla="*/ 1219282 h 1394472"/>
                  <a:gd name="connsiteX22" fmla="*/ 540068 w 600321"/>
                  <a:gd name="connsiteY22" fmla="*/ 1293577 h 1394472"/>
                  <a:gd name="connsiteX23" fmla="*/ 541020 w 600321"/>
                  <a:gd name="connsiteY23" fmla="*/ 1323104 h 1394472"/>
                  <a:gd name="connsiteX24" fmla="*/ 529590 w 600321"/>
                  <a:gd name="connsiteY24" fmla="*/ 1342154 h 1394472"/>
                  <a:gd name="connsiteX25" fmla="*/ 528638 w 600321"/>
                  <a:gd name="connsiteY25" fmla="*/ 1343107 h 1394472"/>
                  <a:gd name="connsiteX26" fmla="*/ 521970 w 600321"/>
                  <a:gd name="connsiteY26" fmla="*/ 1345012 h 1394472"/>
                  <a:gd name="connsiteX27" fmla="*/ 509588 w 600321"/>
                  <a:gd name="connsiteY27" fmla="*/ 1346917 h 1394472"/>
                  <a:gd name="connsiteX28" fmla="*/ 471488 w 600321"/>
                  <a:gd name="connsiteY28" fmla="*/ 1345964 h 1394472"/>
                  <a:gd name="connsiteX29" fmla="*/ 401003 w 600321"/>
                  <a:gd name="connsiteY29" fmla="*/ 1340249 h 1394472"/>
                  <a:gd name="connsiteX30" fmla="*/ 401003 w 600321"/>
                  <a:gd name="connsiteY30" fmla="*/ 1387874 h 1394472"/>
                  <a:gd name="connsiteX31" fmla="*/ 478155 w 600321"/>
                  <a:gd name="connsiteY31" fmla="*/ 1393589 h 1394472"/>
                  <a:gd name="connsiteX32" fmla="*/ 556260 w 600321"/>
                  <a:gd name="connsiteY32" fmla="*/ 1381207 h 1394472"/>
                  <a:gd name="connsiteX33" fmla="*/ 589597 w 600321"/>
                  <a:gd name="connsiteY33" fmla="*/ 1305959 h 1394472"/>
                  <a:gd name="connsiteX34" fmla="*/ 590550 w 600321"/>
                  <a:gd name="connsiteY34" fmla="*/ 1230712 h 1394472"/>
                  <a:gd name="connsiteX35" fmla="*/ 550545 w 600321"/>
                  <a:gd name="connsiteY35" fmla="*/ 1241189 h 1394472"/>
                  <a:gd name="connsiteX36" fmla="*/ 534353 w 600321"/>
                  <a:gd name="connsiteY36" fmla="*/ 1285957 h 1394472"/>
                  <a:gd name="connsiteX37" fmla="*/ 525780 w 600321"/>
                  <a:gd name="connsiteY37" fmla="*/ 1294529 h 1394472"/>
                  <a:gd name="connsiteX38" fmla="*/ 521017 w 600321"/>
                  <a:gd name="connsiteY38" fmla="*/ 1298339 h 1394472"/>
                  <a:gd name="connsiteX39" fmla="*/ 518160 w 600321"/>
                  <a:gd name="connsiteY39" fmla="*/ 1300244 h 1394472"/>
                  <a:gd name="connsiteX40" fmla="*/ 514350 w 600321"/>
                  <a:gd name="connsiteY40" fmla="*/ 1301197 h 1394472"/>
                  <a:gd name="connsiteX41" fmla="*/ 506730 w 600321"/>
                  <a:gd name="connsiteY41" fmla="*/ 1303102 h 1394472"/>
                  <a:gd name="connsiteX42" fmla="*/ 395288 w 600321"/>
                  <a:gd name="connsiteY42" fmla="*/ 1287862 h 1394472"/>
                  <a:gd name="connsiteX43" fmla="*/ 314325 w 600321"/>
                  <a:gd name="connsiteY43" fmla="*/ 1208804 h 1394472"/>
                  <a:gd name="connsiteX44" fmla="*/ 299085 w 600321"/>
                  <a:gd name="connsiteY44" fmla="*/ 1147844 h 1394472"/>
                  <a:gd name="connsiteX45" fmla="*/ 275272 w 600321"/>
                  <a:gd name="connsiteY45" fmla="*/ 1063072 h 1394472"/>
                  <a:gd name="connsiteX46" fmla="*/ 181928 w 600321"/>
                  <a:gd name="connsiteY46" fmla="*/ 725887 h 1394472"/>
                  <a:gd name="connsiteX47" fmla="*/ 94297 w 600321"/>
                  <a:gd name="connsiteY47" fmla="*/ 399179 h 1394472"/>
                  <a:gd name="connsiteX48" fmla="*/ 47625 w 600321"/>
                  <a:gd name="connsiteY48" fmla="*/ 21989 h 1394472"/>
                  <a:gd name="connsiteX49" fmla="*/ 17145 w 600321"/>
                  <a:gd name="connsiteY49" fmla="*/ 44849 h 1394472"/>
                  <a:gd name="connsiteX50" fmla="*/ 15240 w 600321"/>
                  <a:gd name="connsiteY50" fmla="*/ 43897 h 1394472"/>
                  <a:gd name="connsiteX51" fmla="*/ 15240 w 600321"/>
                  <a:gd name="connsiteY51" fmla="*/ 43897 h 1394472"/>
                  <a:gd name="connsiteX52" fmla="*/ 18097 w 600321"/>
                  <a:gd name="connsiteY52" fmla="*/ 46754 h 1394472"/>
                  <a:gd name="connsiteX53" fmla="*/ 20003 w 600321"/>
                  <a:gd name="connsiteY53" fmla="*/ 48659 h 1394472"/>
                  <a:gd name="connsiteX54" fmla="*/ 24765 w 600321"/>
                  <a:gd name="connsiteY54" fmla="*/ 56279 h 1394472"/>
                  <a:gd name="connsiteX55" fmla="*/ 38100 w 600321"/>
                  <a:gd name="connsiteY55" fmla="*/ 86759 h 1394472"/>
                  <a:gd name="connsiteX56" fmla="*/ 56197 w 600321"/>
                  <a:gd name="connsiteY56" fmla="*/ 145814 h 1394472"/>
                  <a:gd name="connsiteX57" fmla="*/ 139065 w 600321"/>
                  <a:gd name="connsiteY57" fmla="*/ 380129 h 1394472"/>
                  <a:gd name="connsiteX58" fmla="*/ 160972 w 600321"/>
                  <a:gd name="connsiteY58" fmla="*/ 497287 h 1394472"/>
                  <a:gd name="connsiteX59" fmla="*/ 208597 w 600321"/>
                  <a:gd name="connsiteY59" fmla="*/ 497287 h 1394472"/>
                  <a:gd name="connsiteX60" fmla="*/ 198120 w 600321"/>
                  <a:gd name="connsiteY60" fmla="*/ 402989 h 1394472"/>
                  <a:gd name="connsiteX61" fmla="*/ 189547 w 600321"/>
                  <a:gd name="connsiteY61" fmla="*/ 312502 h 1394472"/>
                  <a:gd name="connsiteX62" fmla="*/ 190500 w 600321"/>
                  <a:gd name="connsiteY62" fmla="*/ 122002 h 1394472"/>
                  <a:gd name="connsiteX63" fmla="*/ 143828 w 600321"/>
                  <a:gd name="connsiteY63" fmla="*/ 123907 h 1394472"/>
                  <a:gd name="connsiteX64" fmla="*/ 143828 w 600321"/>
                  <a:gd name="connsiteY64" fmla="*/ 123907 h 1394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00321" h="1394472">
                    <a:moveTo>
                      <a:pt x="143828" y="123907"/>
                    </a:moveTo>
                    <a:cubicBezTo>
                      <a:pt x="143828" y="187724"/>
                      <a:pt x="140970" y="250589"/>
                      <a:pt x="142875" y="314407"/>
                    </a:cubicBezTo>
                    <a:cubicBezTo>
                      <a:pt x="143828" y="345839"/>
                      <a:pt x="146685" y="377272"/>
                      <a:pt x="151447" y="408704"/>
                    </a:cubicBezTo>
                    <a:cubicBezTo>
                      <a:pt x="156210" y="439184"/>
                      <a:pt x="163830" y="468712"/>
                      <a:pt x="161925" y="499192"/>
                    </a:cubicBezTo>
                    <a:cubicBezTo>
                      <a:pt x="178117" y="499192"/>
                      <a:pt x="193358" y="499192"/>
                      <a:pt x="209550" y="499192"/>
                    </a:cubicBezTo>
                    <a:cubicBezTo>
                      <a:pt x="208597" y="460139"/>
                      <a:pt x="201930" y="421087"/>
                      <a:pt x="190500" y="382987"/>
                    </a:cubicBezTo>
                    <a:cubicBezTo>
                      <a:pt x="178117" y="342982"/>
                      <a:pt x="161925" y="303929"/>
                      <a:pt x="148590" y="264877"/>
                    </a:cubicBezTo>
                    <a:cubicBezTo>
                      <a:pt x="133350" y="222014"/>
                      <a:pt x="118110" y="179152"/>
                      <a:pt x="102870" y="135337"/>
                    </a:cubicBezTo>
                    <a:cubicBezTo>
                      <a:pt x="96203" y="114382"/>
                      <a:pt x="90488" y="93427"/>
                      <a:pt x="82867" y="72472"/>
                    </a:cubicBezTo>
                    <a:cubicBezTo>
                      <a:pt x="73342" y="45802"/>
                      <a:pt x="60008" y="10559"/>
                      <a:pt x="30480" y="1034"/>
                    </a:cubicBezTo>
                    <a:cubicBezTo>
                      <a:pt x="15240" y="-3728"/>
                      <a:pt x="0" y="8654"/>
                      <a:pt x="0" y="23894"/>
                    </a:cubicBezTo>
                    <a:cubicBezTo>
                      <a:pt x="0" y="270592"/>
                      <a:pt x="68580" y="509669"/>
                      <a:pt x="137160" y="743984"/>
                    </a:cubicBezTo>
                    <a:cubicBezTo>
                      <a:pt x="172403" y="863999"/>
                      <a:pt x="202883" y="984014"/>
                      <a:pt x="236220" y="1104029"/>
                    </a:cubicBezTo>
                    <a:cubicBezTo>
                      <a:pt x="243840" y="1132604"/>
                      <a:pt x="253365" y="1160227"/>
                      <a:pt x="260033" y="1188802"/>
                    </a:cubicBezTo>
                    <a:cubicBezTo>
                      <a:pt x="264795" y="1209757"/>
                      <a:pt x="269558" y="1231664"/>
                      <a:pt x="280035" y="1250714"/>
                    </a:cubicBezTo>
                    <a:cubicBezTo>
                      <a:pt x="292417" y="1274527"/>
                      <a:pt x="313372" y="1289767"/>
                      <a:pt x="334328" y="1305007"/>
                    </a:cubicBezTo>
                    <a:cubicBezTo>
                      <a:pt x="351472" y="1317389"/>
                      <a:pt x="368617" y="1328819"/>
                      <a:pt x="387667" y="1337392"/>
                    </a:cubicBezTo>
                    <a:cubicBezTo>
                      <a:pt x="412433" y="1347869"/>
                      <a:pt x="438150" y="1352632"/>
                      <a:pt x="464820" y="1352632"/>
                    </a:cubicBezTo>
                    <a:cubicBezTo>
                      <a:pt x="486728" y="1352632"/>
                      <a:pt x="512445" y="1353584"/>
                      <a:pt x="533400" y="1345964"/>
                    </a:cubicBezTo>
                    <a:cubicBezTo>
                      <a:pt x="557213" y="1336439"/>
                      <a:pt x="574357" y="1315484"/>
                      <a:pt x="586740" y="1293577"/>
                    </a:cubicBezTo>
                    <a:cubicBezTo>
                      <a:pt x="602932" y="1265954"/>
                      <a:pt x="607695" y="1233569"/>
                      <a:pt x="583882" y="1208804"/>
                    </a:cubicBezTo>
                    <a:cubicBezTo>
                      <a:pt x="570547" y="1195469"/>
                      <a:pt x="550545" y="1203089"/>
                      <a:pt x="543878" y="1219282"/>
                    </a:cubicBezTo>
                    <a:cubicBezTo>
                      <a:pt x="534353" y="1243094"/>
                      <a:pt x="538163" y="1268812"/>
                      <a:pt x="540068" y="1293577"/>
                    </a:cubicBezTo>
                    <a:cubicBezTo>
                      <a:pt x="541020" y="1303102"/>
                      <a:pt x="541972" y="1317389"/>
                      <a:pt x="541020" y="1323104"/>
                    </a:cubicBezTo>
                    <a:cubicBezTo>
                      <a:pt x="539115" y="1332629"/>
                      <a:pt x="537210" y="1336439"/>
                      <a:pt x="529590" y="1342154"/>
                    </a:cubicBezTo>
                    <a:cubicBezTo>
                      <a:pt x="528638" y="1343107"/>
                      <a:pt x="524828" y="1344059"/>
                      <a:pt x="528638" y="1343107"/>
                    </a:cubicBezTo>
                    <a:cubicBezTo>
                      <a:pt x="526733" y="1344059"/>
                      <a:pt x="523875" y="1345012"/>
                      <a:pt x="521970" y="1345012"/>
                    </a:cubicBezTo>
                    <a:cubicBezTo>
                      <a:pt x="516255" y="1346917"/>
                      <a:pt x="514350" y="1346917"/>
                      <a:pt x="509588" y="1346917"/>
                    </a:cubicBezTo>
                    <a:cubicBezTo>
                      <a:pt x="497205" y="1347869"/>
                      <a:pt x="483870" y="1346917"/>
                      <a:pt x="471488" y="1345964"/>
                    </a:cubicBezTo>
                    <a:cubicBezTo>
                      <a:pt x="447675" y="1344059"/>
                      <a:pt x="424815" y="1340249"/>
                      <a:pt x="401003" y="1340249"/>
                    </a:cubicBezTo>
                    <a:cubicBezTo>
                      <a:pt x="370522" y="1340249"/>
                      <a:pt x="370522" y="1387874"/>
                      <a:pt x="401003" y="1387874"/>
                    </a:cubicBezTo>
                    <a:cubicBezTo>
                      <a:pt x="426720" y="1387874"/>
                      <a:pt x="452438" y="1392637"/>
                      <a:pt x="478155" y="1393589"/>
                    </a:cubicBezTo>
                    <a:cubicBezTo>
                      <a:pt x="503872" y="1395494"/>
                      <a:pt x="534353" y="1395494"/>
                      <a:pt x="556260" y="1381207"/>
                    </a:cubicBezTo>
                    <a:cubicBezTo>
                      <a:pt x="581978" y="1364062"/>
                      <a:pt x="590550" y="1335487"/>
                      <a:pt x="589597" y="1305959"/>
                    </a:cubicBezTo>
                    <a:cubicBezTo>
                      <a:pt x="588645" y="1280242"/>
                      <a:pt x="581025" y="1253572"/>
                      <a:pt x="590550" y="1230712"/>
                    </a:cubicBezTo>
                    <a:cubicBezTo>
                      <a:pt x="577215" y="1234522"/>
                      <a:pt x="563880" y="1237379"/>
                      <a:pt x="550545" y="1241189"/>
                    </a:cubicBezTo>
                    <a:cubicBezTo>
                      <a:pt x="561975" y="1252619"/>
                      <a:pt x="542925" y="1275479"/>
                      <a:pt x="534353" y="1285957"/>
                    </a:cubicBezTo>
                    <a:cubicBezTo>
                      <a:pt x="531495" y="1288814"/>
                      <a:pt x="528638" y="1291672"/>
                      <a:pt x="525780" y="1294529"/>
                    </a:cubicBezTo>
                    <a:cubicBezTo>
                      <a:pt x="523875" y="1296434"/>
                      <a:pt x="524828" y="1296434"/>
                      <a:pt x="521017" y="1298339"/>
                    </a:cubicBezTo>
                    <a:cubicBezTo>
                      <a:pt x="521017" y="1298339"/>
                      <a:pt x="515303" y="1301197"/>
                      <a:pt x="518160" y="1300244"/>
                    </a:cubicBezTo>
                    <a:cubicBezTo>
                      <a:pt x="521017" y="1299292"/>
                      <a:pt x="514350" y="1301197"/>
                      <a:pt x="514350" y="1301197"/>
                    </a:cubicBezTo>
                    <a:cubicBezTo>
                      <a:pt x="512445" y="1301197"/>
                      <a:pt x="503872" y="1303102"/>
                      <a:pt x="506730" y="1303102"/>
                    </a:cubicBezTo>
                    <a:cubicBezTo>
                      <a:pt x="469583" y="1307864"/>
                      <a:pt x="428625" y="1305959"/>
                      <a:pt x="395288" y="1287862"/>
                    </a:cubicBezTo>
                    <a:cubicBezTo>
                      <a:pt x="361950" y="1269764"/>
                      <a:pt x="325755" y="1245952"/>
                      <a:pt x="314325" y="1208804"/>
                    </a:cubicBezTo>
                    <a:cubicBezTo>
                      <a:pt x="308610" y="1188802"/>
                      <a:pt x="304800" y="1167847"/>
                      <a:pt x="299085" y="1147844"/>
                    </a:cubicBezTo>
                    <a:cubicBezTo>
                      <a:pt x="291465" y="1119269"/>
                      <a:pt x="282892" y="1091647"/>
                      <a:pt x="275272" y="1063072"/>
                    </a:cubicBezTo>
                    <a:cubicBezTo>
                      <a:pt x="244792" y="950677"/>
                      <a:pt x="214313" y="838282"/>
                      <a:pt x="181928" y="725887"/>
                    </a:cubicBezTo>
                    <a:cubicBezTo>
                      <a:pt x="150495" y="617302"/>
                      <a:pt x="119063" y="509669"/>
                      <a:pt x="94297" y="399179"/>
                    </a:cubicBezTo>
                    <a:cubicBezTo>
                      <a:pt x="66675" y="275354"/>
                      <a:pt x="47625" y="149624"/>
                      <a:pt x="47625" y="21989"/>
                    </a:cubicBezTo>
                    <a:cubicBezTo>
                      <a:pt x="37147" y="29609"/>
                      <a:pt x="27622" y="37229"/>
                      <a:pt x="17145" y="44849"/>
                    </a:cubicBezTo>
                    <a:cubicBezTo>
                      <a:pt x="19050" y="45802"/>
                      <a:pt x="15240" y="44849"/>
                      <a:pt x="15240" y="43897"/>
                    </a:cubicBezTo>
                    <a:cubicBezTo>
                      <a:pt x="15240" y="43897"/>
                      <a:pt x="13335" y="41992"/>
                      <a:pt x="15240" y="43897"/>
                    </a:cubicBezTo>
                    <a:cubicBezTo>
                      <a:pt x="16192" y="44849"/>
                      <a:pt x="17145" y="45802"/>
                      <a:pt x="18097" y="46754"/>
                    </a:cubicBezTo>
                    <a:cubicBezTo>
                      <a:pt x="20955" y="49612"/>
                      <a:pt x="17145" y="43897"/>
                      <a:pt x="20003" y="48659"/>
                    </a:cubicBezTo>
                    <a:cubicBezTo>
                      <a:pt x="21908" y="51517"/>
                      <a:pt x="22860" y="53422"/>
                      <a:pt x="24765" y="56279"/>
                    </a:cubicBezTo>
                    <a:cubicBezTo>
                      <a:pt x="30480" y="67709"/>
                      <a:pt x="33338" y="74377"/>
                      <a:pt x="38100" y="86759"/>
                    </a:cubicBezTo>
                    <a:cubicBezTo>
                      <a:pt x="44767" y="105809"/>
                      <a:pt x="49530" y="125812"/>
                      <a:pt x="56197" y="145814"/>
                    </a:cubicBezTo>
                    <a:cubicBezTo>
                      <a:pt x="82867" y="223919"/>
                      <a:pt x="113347" y="301072"/>
                      <a:pt x="139065" y="380129"/>
                    </a:cubicBezTo>
                    <a:cubicBezTo>
                      <a:pt x="151447" y="418229"/>
                      <a:pt x="159067" y="457282"/>
                      <a:pt x="160972" y="497287"/>
                    </a:cubicBezTo>
                    <a:cubicBezTo>
                      <a:pt x="161925" y="527767"/>
                      <a:pt x="206692" y="527767"/>
                      <a:pt x="208597" y="497287"/>
                    </a:cubicBezTo>
                    <a:cubicBezTo>
                      <a:pt x="210503" y="465854"/>
                      <a:pt x="203835" y="434422"/>
                      <a:pt x="198120" y="402989"/>
                    </a:cubicBezTo>
                    <a:cubicBezTo>
                      <a:pt x="192405" y="373462"/>
                      <a:pt x="190500" y="342982"/>
                      <a:pt x="189547" y="312502"/>
                    </a:cubicBezTo>
                    <a:cubicBezTo>
                      <a:pt x="186690" y="248684"/>
                      <a:pt x="189547" y="185819"/>
                      <a:pt x="190500" y="122002"/>
                    </a:cubicBezTo>
                    <a:cubicBezTo>
                      <a:pt x="192405" y="93427"/>
                      <a:pt x="144780" y="93427"/>
                      <a:pt x="143828" y="123907"/>
                    </a:cubicBezTo>
                    <a:lnTo>
                      <a:pt x="143828" y="12390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89" name="Freeform: Shape 88">
                <a:extLst>
                  <a:ext uri="{FF2B5EF4-FFF2-40B4-BE49-F238E27FC236}">
                    <a16:creationId xmlns:a16="http://schemas.microsoft.com/office/drawing/2014/main" id="{3F8219AB-1AFB-4026-BD77-3962873B6FD7}"/>
                  </a:ext>
                </a:extLst>
              </p:cNvPr>
              <p:cNvSpPr/>
              <p:nvPr/>
            </p:nvSpPr>
            <p:spPr>
              <a:xfrm>
                <a:off x="6342437" y="4834361"/>
                <a:ext cx="251368" cy="295831"/>
              </a:xfrm>
              <a:custGeom>
                <a:avLst/>
                <a:gdLst>
                  <a:gd name="connsiteX0" fmla="*/ 5023 w 251368"/>
                  <a:gd name="connsiteY0" fmla="*/ 91016 h 295831"/>
                  <a:gd name="connsiteX1" fmla="*/ 260 w 251368"/>
                  <a:gd name="connsiteY1" fmla="*/ 170074 h 295831"/>
                  <a:gd name="connsiteX2" fmla="*/ 15500 w 251368"/>
                  <a:gd name="connsiteY2" fmla="*/ 249131 h 295831"/>
                  <a:gd name="connsiteX3" fmla="*/ 152660 w 251368"/>
                  <a:gd name="connsiteY3" fmla="*/ 294851 h 295831"/>
                  <a:gd name="connsiteX4" fmla="*/ 246005 w 251368"/>
                  <a:gd name="connsiteY4" fmla="*/ 231034 h 295831"/>
                  <a:gd name="connsiteX5" fmla="*/ 236480 w 251368"/>
                  <a:gd name="connsiteY5" fmla="*/ 120544 h 295831"/>
                  <a:gd name="connsiteX6" fmla="*/ 179330 w 251368"/>
                  <a:gd name="connsiteY6" fmla="*/ 11006 h 295831"/>
                  <a:gd name="connsiteX7" fmla="*/ 134563 w 251368"/>
                  <a:gd name="connsiteY7" fmla="*/ 23389 h 295831"/>
                  <a:gd name="connsiteX8" fmla="*/ 145993 w 251368"/>
                  <a:gd name="connsiteY8" fmla="*/ 71966 h 295831"/>
                  <a:gd name="connsiteX9" fmla="*/ 165043 w 251368"/>
                  <a:gd name="connsiteY9" fmla="*/ 108161 h 295831"/>
                  <a:gd name="connsiteX10" fmla="*/ 125990 w 251368"/>
                  <a:gd name="connsiteY10" fmla="*/ 160549 h 295831"/>
                  <a:gd name="connsiteX11" fmla="*/ 149803 w 251368"/>
                  <a:gd name="connsiteY11" fmla="*/ 201506 h 295831"/>
                  <a:gd name="connsiteX12" fmla="*/ 213620 w 251368"/>
                  <a:gd name="connsiteY12" fmla="*/ 117686 h 295831"/>
                  <a:gd name="connsiteX13" fmla="*/ 197428 w 251368"/>
                  <a:gd name="connsiteY13" fmla="*/ 64346 h 295831"/>
                  <a:gd name="connsiteX14" fmla="*/ 182188 w 251368"/>
                  <a:gd name="connsiteY14" fmla="*/ 21484 h 295831"/>
                  <a:gd name="connsiteX15" fmla="*/ 137420 w 251368"/>
                  <a:gd name="connsiteY15" fmla="*/ 33866 h 295831"/>
                  <a:gd name="connsiteX16" fmla="*/ 183140 w 251368"/>
                  <a:gd name="connsiteY16" fmla="*/ 114829 h 295831"/>
                  <a:gd name="connsiteX17" fmla="*/ 183140 w 251368"/>
                  <a:gd name="connsiteY17" fmla="*/ 115781 h 295831"/>
                  <a:gd name="connsiteX18" fmla="*/ 185998 w 251368"/>
                  <a:gd name="connsiteY18" fmla="*/ 122449 h 295831"/>
                  <a:gd name="connsiteX19" fmla="*/ 189808 w 251368"/>
                  <a:gd name="connsiteY19" fmla="*/ 133879 h 295831"/>
                  <a:gd name="connsiteX20" fmla="*/ 197428 w 251368"/>
                  <a:gd name="connsiteY20" fmla="*/ 158644 h 295831"/>
                  <a:gd name="connsiteX21" fmla="*/ 200285 w 251368"/>
                  <a:gd name="connsiteY21" fmla="*/ 170074 h 295831"/>
                  <a:gd name="connsiteX22" fmla="*/ 201238 w 251368"/>
                  <a:gd name="connsiteY22" fmla="*/ 176741 h 295831"/>
                  <a:gd name="connsiteX23" fmla="*/ 202190 w 251368"/>
                  <a:gd name="connsiteY23" fmla="*/ 199601 h 295831"/>
                  <a:gd name="connsiteX24" fmla="*/ 201238 w 251368"/>
                  <a:gd name="connsiteY24" fmla="*/ 205316 h 295831"/>
                  <a:gd name="connsiteX25" fmla="*/ 201238 w 251368"/>
                  <a:gd name="connsiteY25" fmla="*/ 204364 h 295831"/>
                  <a:gd name="connsiteX26" fmla="*/ 199333 w 251368"/>
                  <a:gd name="connsiteY26" fmla="*/ 213889 h 295831"/>
                  <a:gd name="connsiteX27" fmla="*/ 197428 w 251368"/>
                  <a:gd name="connsiteY27" fmla="*/ 219604 h 295831"/>
                  <a:gd name="connsiteX28" fmla="*/ 197428 w 251368"/>
                  <a:gd name="connsiteY28" fmla="*/ 219604 h 295831"/>
                  <a:gd name="connsiteX29" fmla="*/ 192665 w 251368"/>
                  <a:gd name="connsiteY29" fmla="*/ 228176 h 295831"/>
                  <a:gd name="connsiteX30" fmla="*/ 188855 w 251368"/>
                  <a:gd name="connsiteY30" fmla="*/ 231986 h 295831"/>
                  <a:gd name="connsiteX31" fmla="*/ 188855 w 251368"/>
                  <a:gd name="connsiteY31" fmla="*/ 232939 h 295831"/>
                  <a:gd name="connsiteX32" fmla="*/ 185045 w 251368"/>
                  <a:gd name="connsiteY32" fmla="*/ 235796 h 295831"/>
                  <a:gd name="connsiteX33" fmla="*/ 178378 w 251368"/>
                  <a:gd name="connsiteY33" fmla="*/ 239606 h 295831"/>
                  <a:gd name="connsiteX34" fmla="*/ 165043 w 251368"/>
                  <a:gd name="connsiteY34" fmla="*/ 243416 h 295831"/>
                  <a:gd name="connsiteX35" fmla="*/ 142183 w 251368"/>
                  <a:gd name="connsiteY35" fmla="*/ 245321 h 295831"/>
                  <a:gd name="connsiteX36" fmla="*/ 110750 w 251368"/>
                  <a:gd name="connsiteY36" fmla="*/ 244369 h 295831"/>
                  <a:gd name="connsiteX37" fmla="*/ 63125 w 251368"/>
                  <a:gd name="connsiteY37" fmla="*/ 228176 h 295831"/>
                  <a:gd name="connsiteX38" fmla="*/ 50743 w 251368"/>
                  <a:gd name="connsiteY38" fmla="*/ 204364 h 295831"/>
                  <a:gd name="connsiteX39" fmla="*/ 48838 w 251368"/>
                  <a:gd name="connsiteY39" fmla="*/ 168169 h 295831"/>
                  <a:gd name="connsiteX40" fmla="*/ 53600 w 251368"/>
                  <a:gd name="connsiteY40" fmla="*/ 89111 h 295831"/>
                  <a:gd name="connsiteX41" fmla="*/ 5023 w 251368"/>
                  <a:gd name="connsiteY41" fmla="*/ 91016 h 295831"/>
                  <a:gd name="connsiteX42" fmla="*/ 5023 w 251368"/>
                  <a:gd name="connsiteY42" fmla="*/ 91016 h 295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1368" h="295831">
                    <a:moveTo>
                      <a:pt x="5023" y="91016"/>
                    </a:moveTo>
                    <a:cubicBezTo>
                      <a:pt x="5023" y="117686"/>
                      <a:pt x="260" y="144356"/>
                      <a:pt x="260" y="170074"/>
                    </a:cubicBezTo>
                    <a:cubicBezTo>
                      <a:pt x="-692" y="195791"/>
                      <a:pt x="260" y="226271"/>
                      <a:pt x="15500" y="249131"/>
                    </a:cubicBezTo>
                    <a:cubicBezTo>
                      <a:pt x="44075" y="292946"/>
                      <a:pt x="104083" y="298661"/>
                      <a:pt x="152660" y="294851"/>
                    </a:cubicBezTo>
                    <a:cubicBezTo>
                      <a:pt x="194570" y="291994"/>
                      <a:pt x="232670" y="272944"/>
                      <a:pt x="246005" y="231034"/>
                    </a:cubicBezTo>
                    <a:cubicBezTo>
                      <a:pt x="257435" y="195791"/>
                      <a:pt x="248863" y="154834"/>
                      <a:pt x="236480" y="120544"/>
                    </a:cubicBezTo>
                    <a:cubicBezTo>
                      <a:pt x="223145" y="81491"/>
                      <a:pt x="204095" y="44344"/>
                      <a:pt x="179330" y="11006"/>
                    </a:cubicBezTo>
                    <a:cubicBezTo>
                      <a:pt x="165043" y="-8044"/>
                      <a:pt x="136468" y="-1376"/>
                      <a:pt x="134563" y="23389"/>
                    </a:cubicBezTo>
                    <a:cubicBezTo>
                      <a:pt x="133610" y="40534"/>
                      <a:pt x="138373" y="56726"/>
                      <a:pt x="145993" y="71966"/>
                    </a:cubicBezTo>
                    <a:cubicBezTo>
                      <a:pt x="151708" y="84349"/>
                      <a:pt x="161233" y="95779"/>
                      <a:pt x="165043" y="108161"/>
                    </a:cubicBezTo>
                    <a:cubicBezTo>
                      <a:pt x="171710" y="135784"/>
                      <a:pt x="145993" y="147214"/>
                      <a:pt x="125990" y="160549"/>
                    </a:cubicBezTo>
                    <a:cubicBezTo>
                      <a:pt x="101225" y="177694"/>
                      <a:pt x="125038" y="218651"/>
                      <a:pt x="149803" y="201506"/>
                    </a:cubicBezTo>
                    <a:cubicBezTo>
                      <a:pt x="181235" y="180551"/>
                      <a:pt x="213620" y="159596"/>
                      <a:pt x="213620" y="117686"/>
                    </a:cubicBezTo>
                    <a:cubicBezTo>
                      <a:pt x="213620" y="98636"/>
                      <a:pt x="206953" y="81491"/>
                      <a:pt x="197428" y="64346"/>
                    </a:cubicBezTo>
                    <a:cubicBezTo>
                      <a:pt x="189808" y="50059"/>
                      <a:pt x="181235" y="38629"/>
                      <a:pt x="182188" y="21484"/>
                    </a:cubicBezTo>
                    <a:cubicBezTo>
                      <a:pt x="166948" y="25294"/>
                      <a:pt x="152660" y="29104"/>
                      <a:pt x="137420" y="33866"/>
                    </a:cubicBezTo>
                    <a:cubicBezTo>
                      <a:pt x="155518" y="58631"/>
                      <a:pt x="170758" y="86254"/>
                      <a:pt x="183140" y="114829"/>
                    </a:cubicBezTo>
                    <a:cubicBezTo>
                      <a:pt x="182188" y="111971"/>
                      <a:pt x="183140" y="115781"/>
                      <a:pt x="183140" y="115781"/>
                    </a:cubicBezTo>
                    <a:cubicBezTo>
                      <a:pt x="184093" y="117686"/>
                      <a:pt x="185045" y="120544"/>
                      <a:pt x="185998" y="122449"/>
                    </a:cubicBezTo>
                    <a:cubicBezTo>
                      <a:pt x="187903" y="126259"/>
                      <a:pt x="188855" y="130069"/>
                      <a:pt x="189808" y="133879"/>
                    </a:cubicBezTo>
                    <a:cubicBezTo>
                      <a:pt x="192665" y="142451"/>
                      <a:pt x="195523" y="150071"/>
                      <a:pt x="197428" y="158644"/>
                    </a:cubicBezTo>
                    <a:cubicBezTo>
                      <a:pt x="198380" y="162454"/>
                      <a:pt x="199333" y="166264"/>
                      <a:pt x="200285" y="170074"/>
                    </a:cubicBezTo>
                    <a:cubicBezTo>
                      <a:pt x="200285" y="171979"/>
                      <a:pt x="202190" y="181504"/>
                      <a:pt x="201238" y="176741"/>
                    </a:cubicBezTo>
                    <a:cubicBezTo>
                      <a:pt x="202190" y="184361"/>
                      <a:pt x="202190" y="191981"/>
                      <a:pt x="202190" y="199601"/>
                    </a:cubicBezTo>
                    <a:cubicBezTo>
                      <a:pt x="202190" y="201506"/>
                      <a:pt x="202190" y="203411"/>
                      <a:pt x="201238" y="205316"/>
                    </a:cubicBezTo>
                    <a:cubicBezTo>
                      <a:pt x="201238" y="204364"/>
                      <a:pt x="202190" y="200554"/>
                      <a:pt x="201238" y="204364"/>
                    </a:cubicBezTo>
                    <a:cubicBezTo>
                      <a:pt x="200285" y="207221"/>
                      <a:pt x="200285" y="211031"/>
                      <a:pt x="199333" y="213889"/>
                    </a:cubicBezTo>
                    <a:cubicBezTo>
                      <a:pt x="198380" y="215794"/>
                      <a:pt x="198380" y="217699"/>
                      <a:pt x="197428" y="219604"/>
                    </a:cubicBezTo>
                    <a:cubicBezTo>
                      <a:pt x="199333" y="214841"/>
                      <a:pt x="198380" y="218651"/>
                      <a:pt x="197428" y="219604"/>
                    </a:cubicBezTo>
                    <a:cubicBezTo>
                      <a:pt x="195523" y="222461"/>
                      <a:pt x="194570" y="225319"/>
                      <a:pt x="192665" y="228176"/>
                    </a:cubicBezTo>
                    <a:cubicBezTo>
                      <a:pt x="196475" y="223414"/>
                      <a:pt x="189808" y="231034"/>
                      <a:pt x="188855" y="231986"/>
                    </a:cubicBezTo>
                    <a:cubicBezTo>
                      <a:pt x="187903" y="232939"/>
                      <a:pt x="184093" y="235796"/>
                      <a:pt x="188855" y="232939"/>
                    </a:cubicBezTo>
                    <a:cubicBezTo>
                      <a:pt x="187903" y="233891"/>
                      <a:pt x="185998" y="234844"/>
                      <a:pt x="185045" y="235796"/>
                    </a:cubicBezTo>
                    <a:cubicBezTo>
                      <a:pt x="183140" y="236749"/>
                      <a:pt x="174568" y="240559"/>
                      <a:pt x="178378" y="239606"/>
                    </a:cubicBezTo>
                    <a:cubicBezTo>
                      <a:pt x="173615" y="241511"/>
                      <a:pt x="169805" y="242464"/>
                      <a:pt x="165043" y="243416"/>
                    </a:cubicBezTo>
                    <a:cubicBezTo>
                      <a:pt x="157423" y="245321"/>
                      <a:pt x="151708" y="245321"/>
                      <a:pt x="142183" y="245321"/>
                    </a:cubicBezTo>
                    <a:cubicBezTo>
                      <a:pt x="131705" y="245321"/>
                      <a:pt x="121228" y="245321"/>
                      <a:pt x="110750" y="244369"/>
                    </a:cubicBezTo>
                    <a:cubicBezTo>
                      <a:pt x="94558" y="243416"/>
                      <a:pt x="74555" y="238654"/>
                      <a:pt x="63125" y="228176"/>
                    </a:cubicBezTo>
                    <a:cubicBezTo>
                      <a:pt x="55505" y="221509"/>
                      <a:pt x="52648" y="214841"/>
                      <a:pt x="50743" y="204364"/>
                    </a:cubicBezTo>
                    <a:cubicBezTo>
                      <a:pt x="47885" y="192934"/>
                      <a:pt x="48838" y="179599"/>
                      <a:pt x="48838" y="168169"/>
                    </a:cubicBezTo>
                    <a:cubicBezTo>
                      <a:pt x="49790" y="141499"/>
                      <a:pt x="53600" y="115781"/>
                      <a:pt x="53600" y="89111"/>
                    </a:cubicBezTo>
                    <a:cubicBezTo>
                      <a:pt x="53600" y="60536"/>
                      <a:pt x="5975" y="60536"/>
                      <a:pt x="5023" y="91016"/>
                    </a:cubicBezTo>
                    <a:lnTo>
                      <a:pt x="5023" y="9101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0" name="Freeform: Shape 89">
                <a:extLst>
                  <a:ext uri="{FF2B5EF4-FFF2-40B4-BE49-F238E27FC236}">
                    <a16:creationId xmlns:a16="http://schemas.microsoft.com/office/drawing/2014/main" id="{CAEFB761-CD1E-40F6-BF3D-9CC89EE23C22}"/>
                  </a:ext>
                </a:extLst>
              </p:cNvPr>
              <p:cNvSpPr/>
              <p:nvPr/>
            </p:nvSpPr>
            <p:spPr>
              <a:xfrm>
                <a:off x="6324308" y="4973425"/>
                <a:ext cx="127926" cy="86407"/>
              </a:xfrm>
              <a:custGeom>
                <a:avLst/>
                <a:gdLst>
                  <a:gd name="connsiteX0" fmla="*/ 88874 w 127926"/>
                  <a:gd name="connsiteY0" fmla="*/ 3387 h 86407"/>
                  <a:gd name="connsiteX1" fmla="*/ 69824 w 127926"/>
                  <a:gd name="connsiteY1" fmla="*/ 18627 h 86407"/>
                  <a:gd name="connsiteX2" fmla="*/ 63157 w 127926"/>
                  <a:gd name="connsiteY2" fmla="*/ 24342 h 86407"/>
                  <a:gd name="connsiteX3" fmla="*/ 63157 w 127926"/>
                  <a:gd name="connsiteY3" fmla="*/ 24342 h 86407"/>
                  <a:gd name="connsiteX4" fmla="*/ 60299 w 127926"/>
                  <a:gd name="connsiteY4" fmla="*/ 26247 h 86407"/>
                  <a:gd name="connsiteX5" fmla="*/ 46012 w 127926"/>
                  <a:gd name="connsiteY5" fmla="*/ 34819 h 86407"/>
                  <a:gd name="connsiteX6" fmla="*/ 46964 w 127926"/>
                  <a:gd name="connsiteY6" fmla="*/ 34819 h 86407"/>
                  <a:gd name="connsiteX7" fmla="*/ 43154 w 127926"/>
                  <a:gd name="connsiteY7" fmla="*/ 35772 h 86407"/>
                  <a:gd name="connsiteX8" fmla="*/ 34582 w 127926"/>
                  <a:gd name="connsiteY8" fmla="*/ 37677 h 86407"/>
                  <a:gd name="connsiteX9" fmla="*/ 41249 w 127926"/>
                  <a:gd name="connsiteY9" fmla="*/ 36724 h 86407"/>
                  <a:gd name="connsiteX10" fmla="*/ 26009 w 127926"/>
                  <a:gd name="connsiteY10" fmla="*/ 36724 h 86407"/>
                  <a:gd name="connsiteX11" fmla="*/ 32677 w 127926"/>
                  <a:gd name="connsiteY11" fmla="*/ 37677 h 86407"/>
                  <a:gd name="connsiteX12" fmla="*/ 27914 w 127926"/>
                  <a:gd name="connsiteY12" fmla="*/ 36724 h 86407"/>
                  <a:gd name="connsiteX13" fmla="*/ 21247 w 127926"/>
                  <a:gd name="connsiteY13" fmla="*/ 83397 h 86407"/>
                  <a:gd name="connsiteX14" fmla="*/ 71729 w 127926"/>
                  <a:gd name="connsiteY14" fmla="*/ 86254 h 86407"/>
                  <a:gd name="connsiteX15" fmla="*/ 105067 w 127926"/>
                  <a:gd name="connsiteY15" fmla="*/ 77681 h 86407"/>
                  <a:gd name="connsiteX16" fmla="*/ 126022 w 127926"/>
                  <a:gd name="connsiteY16" fmla="*/ 41487 h 86407"/>
                  <a:gd name="connsiteX17" fmla="*/ 102209 w 127926"/>
                  <a:gd name="connsiteY17" fmla="*/ 17674 h 86407"/>
                  <a:gd name="connsiteX18" fmla="*/ 78397 w 127926"/>
                  <a:gd name="connsiteY18" fmla="*/ 41487 h 86407"/>
                  <a:gd name="connsiteX19" fmla="*/ 78397 w 127926"/>
                  <a:gd name="connsiteY19" fmla="*/ 43392 h 86407"/>
                  <a:gd name="connsiteX20" fmla="*/ 79349 w 127926"/>
                  <a:gd name="connsiteY20" fmla="*/ 36724 h 86407"/>
                  <a:gd name="connsiteX21" fmla="*/ 78397 w 127926"/>
                  <a:gd name="connsiteY21" fmla="*/ 40534 h 86407"/>
                  <a:gd name="connsiteX22" fmla="*/ 80302 w 127926"/>
                  <a:gd name="connsiteY22" fmla="*/ 36724 h 86407"/>
                  <a:gd name="connsiteX23" fmla="*/ 79349 w 127926"/>
                  <a:gd name="connsiteY23" fmla="*/ 38629 h 86407"/>
                  <a:gd name="connsiteX24" fmla="*/ 82207 w 127926"/>
                  <a:gd name="connsiteY24" fmla="*/ 35772 h 86407"/>
                  <a:gd name="connsiteX25" fmla="*/ 81254 w 127926"/>
                  <a:gd name="connsiteY25" fmla="*/ 36724 h 86407"/>
                  <a:gd name="connsiteX26" fmla="*/ 80302 w 127926"/>
                  <a:gd name="connsiteY26" fmla="*/ 37677 h 86407"/>
                  <a:gd name="connsiteX27" fmla="*/ 83159 w 127926"/>
                  <a:gd name="connsiteY27" fmla="*/ 34819 h 86407"/>
                  <a:gd name="connsiteX28" fmla="*/ 80302 w 127926"/>
                  <a:gd name="connsiteY28" fmla="*/ 36724 h 86407"/>
                  <a:gd name="connsiteX29" fmla="*/ 84112 w 127926"/>
                  <a:gd name="connsiteY29" fmla="*/ 34819 h 86407"/>
                  <a:gd name="connsiteX30" fmla="*/ 82207 w 127926"/>
                  <a:gd name="connsiteY30" fmla="*/ 35772 h 86407"/>
                  <a:gd name="connsiteX31" fmla="*/ 74587 w 127926"/>
                  <a:gd name="connsiteY31" fmla="*/ 37677 h 86407"/>
                  <a:gd name="connsiteX32" fmla="*/ 81254 w 127926"/>
                  <a:gd name="connsiteY32" fmla="*/ 36724 h 86407"/>
                  <a:gd name="connsiteX33" fmla="*/ 24104 w 127926"/>
                  <a:gd name="connsiteY33" fmla="*/ 33867 h 86407"/>
                  <a:gd name="connsiteX34" fmla="*/ 292 w 127926"/>
                  <a:gd name="connsiteY34" fmla="*/ 54822 h 86407"/>
                  <a:gd name="connsiteX35" fmla="*/ 17437 w 127926"/>
                  <a:gd name="connsiteY35" fmla="*/ 80539 h 86407"/>
                  <a:gd name="connsiteX36" fmla="*/ 52679 w 127926"/>
                  <a:gd name="connsiteY36" fmla="*/ 81492 h 86407"/>
                  <a:gd name="connsiteX37" fmla="*/ 78397 w 127926"/>
                  <a:gd name="connsiteY37" fmla="*/ 71967 h 86407"/>
                  <a:gd name="connsiteX38" fmla="*/ 100304 w 127926"/>
                  <a:gd name="connsiteY38" fmla="*/ 55774 h 86407"/>
                  <a:gd name="connsiteX39" fmla="*/ 109829 w 127926"/>
                  <a:gd name="connsiteY39" fmla="*/ 48154 h 86407"/>
                  <a:gd name="connsiteX40" fmla="*/ 114592 w 127926"/>
                  <a:gd name="connsiteY40" fmla="*/ 44344 h 86407"/>
                  <a:gd name="connsiteX41" fmla="*/ 113639 w 127926"/>
                  <a:gd name="connsiteY41" fmla="*/ 45297 h 86407"/>
                  <a:gd name="connsiteX42" fmla="*/ 116497 w 127926"/>
                  <a:gd name="connsiteY42" fmla="*/ 43392 h 86407"/>
                  <a:gd name="connsiteX43" fmla="*/ 126974 w 127926"/>
                  <a:gd name="connsiteY43" fmla="*/ 29104 h 86407"/>
                  <a:gd name="connsiteX44" fmla="*/ 124117 w 127926"/>
                  <a:gd name="connsiteY44" fmla="*/ 11006 h 86407"/>
                  <a:gd name="connsiteX45" fmla="*/ 109829 w 127926"/>
                  <a:gd name="connsiteY45" fmla="*/ 529 h 86407"/>
                  <a:gd name="connsiteX46" fmla="*/ 88874 w 127926"/>
                  <a:gd name="connsiteY46" fmla="*/ 3387 h 86407"/>
                  <a:gd name="connsiteX47" fmla="*/ 88874 w 127926"/>
                  <a:gd name="connsiteY47" fmla="*/ 3387 h 8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7926" h="86407">
                    <a:moveTo>
                      <a:pt x="88874" y="3387"/>
                    </a:moveTo>
                    <a:cubicBezTo>
                      <a:pt x="82207" y="8149"/>
                      <a:pt x="76492" y="12912"/>
                      <a:pt x="69824" y="18627"/>
                    </a:cubicBezTo>
                    <a:cubicBezTo>
                      <a:pt x="67919" y="20531"/>
                      <a:pt x="65062" y="22437"/>
                      <a:pt x="63157" y="24342"/>
                    </a:cubicBezTo>
                    <a:cubicBezTo>
                      <a:pt x="61252" y="25294"/>
                      <a:pt x="57442" y="29104"/>
                      <a:pt x="63157" y="24342"/>
                    </a:cubicBezTo>
                    <a:cubicBezTo>
                      <a:pt x="62204" y="25294"/>
                      <a:pt x="61252" y="26247"/>
                      <a:pt x="60299" y="26247"/>
                    </a:cubicBezTo>
                    <a:cubicBezTo>
                      <a:pt x="55537" y="29104"/>
                      <a:pt x="50774" y="32914"/>
                      <a:pt x="46012" y="34819"/>
                    </a:cubicBezTo>
                    <a:cubicBezTo>
                      <a:pt x="40297" y="37677"/>
                      <a:pt x="50774" y="32914"/>
                      <a:pt x="46964" y="34819"/>
                    </a:cubicBezTo>
                    <a:cubicBezTo>
                      <a:pt x="46012" y="35772"/>
                      <a:pt x="44107" y="35772"/>
                      <a:pt x="43154" y="35772"/>
                    </a:cubicBezTo>
                    <a:cubicBezTo>
                      <a:pt x="40297" y="36724"/>
                      <a:pt x="37439" y="37677"/>
                      <a:pt x="34582" y="37677"/>
                    </a:cubicBezTo>
                    <a:cubicBezTo>
                      <a:pt x="36487" y="37677"/>
                      <a:pt x="38392" y="36724"/>
                      <a:pt x="41249" y="36724"/>
                    </a:cubicBezTo>
                    <a:cubicBezTo>
                      <a:pt x="36487" y="37677"/>
                      <a:pt x="30772" y="37677"/>
                      <a:pt x="26009" y="36724"/>
                    </a:cubicBezTo>
                    <a:cubicBezTo>
                      <a:pt x="27914" y="36724"/>
                      <a:pt x="29819" y="37677"/>
                      <a:pt x="32677" y="37677"/>
                    </a:cubicBezTo>
                    <a:cubicBezTo>
                      <a:pt x="30772" y="37677"/>
                      <a:pt x="28867" y="36724"/>
                      <a:pt x="27914" y="36724"/>
                    </a:cubicBezTo>
                    <a:cubicBezTo>
                      <a:pt x="26009" y="51964"/>
                      <a:pt x="24104" y="68156"/>
                      <a:pt x="21247" y="83397"/>
                    </a:cubicBezTo>
                    <a:cubicBezTo>
                      <a:pt x="38392" y="83397"/>
                      <a:pt x="54584" y="87206"/>
                      <a:pt x="71729" y="86254"/>
                    </a:cubicBezTo>
                    <a:cubicBezTo>
                      <a:pt x="83159" y="85302"/>
                      <a:pt x="95542" y="83397"/>
                      <a:pt x="105067" y="77681"/>
                    </a:cubicBezTo>
                    <a:cubicBezTo>
                      <a:pt x="118402" y="69109"/>
                      <a:pt x="125069" y="56727"/>
                      <a:pt x="126022" y="41487"/>
                    </a:cubicBezTo>
                    <a:cubicBezTo>
                      <a:pt x="126974" y="29104"/>
                      <a:pt x="114592" y="16722"/>
                      <a:pt x="102209" y="17674"/>
                    </a:cubicBezTo>
                    <a:cubicBezTo>
                      <a:pt x="88874" y="18627"/>
                      <a:pt x="79349" y="28152"/>
                      <a:pt x="78397" y="41487"/>
                    </a:cubicBezTo>
                    <a:cubicBezTo>
                      <a:pt x="78397" y="42439"/>
                      <a:pt x="78397" y="43392"/>
                      <a:pt x="78397" y="43392"/>
                    </a:cubicBezTo>
                    <a:cubicBezTo>
                      <a:pt x="78397" y="41487"/>
                      <a:pt x="79349" y="39581"/>
                      <a:pt x="79349" y="36724"/>
                    </a:cubicBezTo>
                    <a:cubicBezTo>
                      <a:pt x="79349" y="37677"/>
                      <a:pt x="78397" y="39581"/>
                      <a:pt x="78397" y="40534"/>
                    </a:cubicBezTo>
                    <a:cubicBezTo>
                      <a:pt x="77444" y="43392"/>
                      <a:pt x="81254" y="34819"/>
                      <a:pt x="80302" y="36724"/>
                    </a:cubicBezTo>
                    <a:cubicBezTo>
                      <a:pt x="80302" y="37677"/>
                      <a:pt x="79349" y="37677"/>
                      <a:pt x="79349" y="38629"/>
                    </a:cubicBezTo>
                    <a:cubicBezTo>
                      <a:pt x="78397" y="41487"/>
                      <a:pt x="83159" y="33867"/>
                      <a:pt x="82207" y="35772"/>
                    </a:cubicBezTo>
                    <a:cubicBezTo>
                      <a:pt x="82207" y="35772"/>
                      <a:pt x="81254" y="36724"/>
                      <a:pt x="81254" y="36724"/>
                    </a:cubicBezTo>
                    <a:cubicBezTo>
                      <a:pt x="81254" y="36724"/>
                      <a:pt x="80302" y="37677"/>
                      <a:pt x="80302" y="37677"/>
                    </a:cubicBezTo>
                    <a:cubicBezTo>
                      <a:pt x="80302" y="37677"/>
                      <a:pt x="86017" y="33867"/>
                      <a:pt x="83159" y="34819"/>
                    </a:cubicBezTo>
                    <a:cubicBezTo>
                      <a:pt x="82207" y="35772"/>
                      <a:pt x="81254" y="35772"/>
                      <a:pt x="80302" y="36724"/>
                    </a:cubicBezTo>
                    <a:cubicBezTo>
                      <a:pt x="78397" y="37677"/>
                      <a:pt x="86969" y="33867"/>
                      <a:pt x="84112" y="34819"/>
                    </a:cubicBezTo>
                    <a:cubicBezTo>
                      <a:pt x="83159" y="34819"/>
                      <a:pt x="83159" y="35772"/>
                      <a:pt x="82207" y="35772"/>
                    </a:cubicBezTo>
                    <a:cubicBezTo>
                      <a:pt x="79349" y="36724"/>
                      <a:pt x="76492" y="36724"/>
                      <a:pt x="74587" y="37677"/>
                    </a:cubicBezTo>
                    <a:cubicBezTo>
                      <a:pt x="76492" y="37677"/>
                      <a:pt x="78397" y="36724"/>
                      <a:pt x="81254" y="36724"/>
                    </a:cubicBezTo>
                    <a:cubicBezTo>
                      <a:pt x="62204" y="39581"/>
                      <a:pt x="43154" y="33867"/>
                      <a:pt x="24104" y="33867"/>
                    </a:cubicBezTo>
                    <a:cubicBezTo>
                      <a:pt x="12674" y="33867"/>
                      <a:pt x="2197" y="43392"/>
                      <a:pt x="292" y="54822"/>
                    </a:cubicBezTo>
                    <a:cubicBezTo>
                      <a:pt x="-1613" y="65299"/>
                      <a:pt x="6007" y="78634"/>
                      <a:pt x="17437" y="80539"/>
                    </a:cubicBezTo>
                    <a:cubicBezTo>
                      <a:pt x="29819" y="82444"/>
                      <a:pt x="40297" y="83397"/>
                      <a:pt x="52679" y="81492"/>
                    </a:cubicBezTo>
                    <a:cubicBezTo>
                      <a:pt x="61252" y="79587"/>
                      <a:pt x="70777" y="75777"/>
                      <a:pt x="78397" y="71967"/>
                    </a:cubicBezTo>
                    <a:cubicBezTo>
                      <a:pt x="86017" y="67204"/>
                      <a:pt x="93637" y="61489"/>
                      <a:pt x="100304" y="55774"/>
                    </a:cubicBezTo>
                    <a:cubicBezTo>
                      <a:pt x="103162" y="52917"/>
                      <a:pt x="106972" y="51012"/>
                      <a:pt x="109829" y="48154"/>
                    </a:cubicBezTo>
                    <a:cubicBezTo>
                      <a:pt x="111734" y="47202"/>
                      <a:pt x="112687" y="45297"/>
                      <a:pt x="114592" y="44344"/>
                    </a:cubicBezTo>
                    <a:cubicBezTo>
                      <a:pt x="115544" y="43392"/>
                      <a:pt x="119354" y="40534"/>
                      <a:pt x="113639" y="45297"/>
                    </a:cubicBezTo>
                    <a:cubicBezTo>
                      <a:pt x="114592" y="44344"/>
                      <a:pt x="115544" y="43392"/>
                      <a:pt x="116497" y="43392"/>
                    </a:cubicBezTo>
                    <a:cubicBezTo>
                      <a:pt x="121259" y="39581"/>
                      <a:pt x="126022" y="35772"/>
                      <a:pt x="126974" y="29104"/>
                    </a:cubicBezTo>
                    <a:cubicBezTo>
                      <a:pt x="128879" y="23389"/>
                      <a:pt x="127927" y="15769"/>
                      <a:pt x="124117" y="11006"/>
                    </a:cubicBezTo>
                    <a:cubicBezTo>
                      <a:pt x="121259" y="6244"/>
                      <a:pt x="115544" y="1481"/>
                      <a:pt x="109829" y="529"/>
                    </a:cubicBezTo>
                    <a:cubicBezTo>
                      <a:pt x="102209" y="-423"/>
                      <a:pt x="94589" y="-423"/>
                      <a:pt x="88874" y="3387"/>
                    </a:cubicBezTo>
                    <a:lnTo>
                      <a:pt x="88874" y="338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1" name="Freeform: Shape 90">
                <a:extLst>
                  <a:ext uri="{FF2B5EF4-FFF2-40B4-BE49-F238E27FC236}">
                    <a16:creationId xmlns:a16="http://schemas.microsoft.com/office/drawing/2014/main" id="{23F490AB-F981-47ED-9ED6-2603EFA13A2A}"/>
                  </a:ext>
                </a:extLst>
              </p:cNvPr>
              <p:cNvSpPr/>
              <p:nvPr/>
            </p:nvSpPr>
            <p:spPr>
              <a:xfrm>
                <a:off x="5747308" y="3970019"/>
                <a:ext cx="650565" cy="1140298"/>
              </a:xfrm>
              <a:custGeom>
                <a:avLst/>
                <a:gdLst>
                  <a:gd name="connsiteX0" fmla="*/ 600152 w 650565"/>
                  <a:gd name="connsiteY0" fmla="*/ 1040130 h 1140298"/>
                  <a:gd name="connsiteX1" fmla="*/ 530619 w 650565"/>
                  <a:gd name="connsiteY1" fmla="*/ 1057275 h 1140298"/>
                  <a:gd name="connsiteX2" fmla="*/ 444894 w 650565"/>
                  <a:gd name="connsiteY2" fmla="*/ 1057275 h 1140298"/>
                  <a:gd name="connsiteX3" fmla="*/ 382982 w 650565"/>
                  <a:gd name="connsiteY3" fmla="*/ 1060133 h 1140298"/>
                  <a:gd name="connsiteX4" fmla="*/ 333452 w 650565"/>
                  <a:gd name="connsiteY4" fmla="*/ 1050608 h 1140298"/>
                  <a:gd name="connsiteX5" fmla="*/ 322974 w 650565"/>
                  <a:gd name="connsiteY5" fmla="*/ 1035368 h 1140298"/>
                  <a:gd name="connsiteX6" fmla="*/ 314402 w 650565"/>
                  <a:gd name="connsiteY6" fmla="*/ 1007745 h 1140298"/>
                  <a:gd name="connsiteX7" fmla="*/ 303924 w 650565"/>
                  <a:gd name="connsiteY7" fmla="*/ 945833 h 1140298"/>
                  <a:gd name="connsiteX8" fmla="*/ 285827 w 650565"/>
                  <a:gd name="connsiteY8" fmla="*/ 775335 h 1140298"/>
                  <a:gd name="connsiteX9" fmla="*/ 269634 w 650565"/>
                  <a:gd name="connsiteY9" fmla="*/ 687705 h 1140298"/>
                  <a:gd name="connsiteX10" fmla="*/ 243917 w 650565"/>
                  <a:gd name="connsiteY10" fmla="*/ 604838 h 1140298"/>
                  <a:gd name="connsiteX11" fmla="*/ 197244 w 650565"/>
                  <a:gd name="connsiteY11" fmla="*/ 435293 h 1140298"/>
                  <a:gd name="connsiteX12" fmla="*/ 159144 w 650565"/>
                  <a:gd name="connsiteY12" fmla="*/ 264795 h 1140298"/>
                  <a:gd name="connsiteX13" fmla="*/ 136284 w 650565"/>
                  <a:gd name="connsiteY13" fmla="*/ 116205 h 1140298"/>
                  <a:gd name="connsiteX14" fmla="*/ 74372 w 650565"/>
                  <a:gd name="connsiteY14" fmla="*/ 11430 h 1140298"/>
                  <a:gd name="connsiteX15" fmla="*/ 47702 w 650565"/>
                  <a:gd name="connsiteY15" fmla="*/ 0 h 1140298"/>
                  <a:gd name="connsiteX16" fmla="*/ 21032 w 650565"/>
                  <a:gd name="connsiteY16" fmla="*/ 12383 h 1140298"/>
                  <a:gd name="connsiteX17" fmla="*/ 1982 w 650565"/>
                  <a:gd name="connsiteY17" fmla="*/ 49530 h 1140298"/>
                  <a:gd name="connsiteX18" fmla="*/ 12459 w 650565"/>
                  <a:gd name="connsiteY18" fmla="*/ 152400 h 1140298"/>
                  <a:gd name="connsiteX19" fmla="*/ 38177 w 650565"/>
                  <a:gd name="connsiteY19" fmla="*/ 238125 h 1140298"/>
                  <a:gd name="connsiteX20" fmla="*/ 71514 w 650565"/>
                  <a:gd name="connsiteY20" fmla="*/ 393383 h 1140298"/>
                  <a:gd name="connsiteX21" fmla="*/ 113424 w 650565"/>
                  <a:gd name="connsiteY21" fmla="*/ 565785 h 1140298"/>
                  <a:gd name="connsiteX22" fmla="*/ 160097 w 650565"/>
                  <a:gd name="connsiteY22" fmla="*/ 741045 h 1140298"/>
                  <a:gd name="connsiteX23" fmla="*/ 206769 w 650565"/>
                  <a:gd name="connsiteY23" fmla="*/ 911543 h 1140298"/>
                  <a:gd name="connsiteX24" fmla="*/ 231534 w 650565"/>
                  <a:gd name="connsiteY24" fmla="*/ 1053465 h 1140298"/>
                  <a:gd name="connsiteX25" fmla="*/ 332499 w 650565"/>
                  <a:gd name="connsiteY25" fmla="*/ 1132523 h 1140298"/>
                  <a:gd name="connsiteX26" fmla="*/ 458229 w 650565"/>
                  <a:gd name="connsiteY26" fmla="*/ 1140143 h 1140298"/>
                  <a:gd name="connsiteX27" fmla="*/ 586817 w 650565"/>
                  <a:gd name="connsiteY27" fmla="*/ 1118235 h 1140298"/>
                  <a:gd name="connsiteX28" fmla="*/ 643014 w 650565"/>
                  <a:gd name="connsiteY28" fmla="*/ 1079183 h 1140298"/>
                  <a:gd name="connsiteX29" fmla="*/ 609677 w 650565"/>
                  <a:gd name="connsiteY29" fmla="*/ 1045845 h 1140298"/>
                  <a:gd name="connsiteX30" fmla="*/ 558242 w 650565"/>
                  <a:gd name="connsiteY30" fmla="*/ 1080135 h 1140298"/>
                  <a:gd name="connsiteX31" fmla="*/ 501092 w 650565"/>
                  <a:gd name="connsiteY31" fmla="*/ 1091565 h 1140298"/>
                  <a:gd name="connsiteX32" fmla="*/ 371552 w 650565"/>
                  <a:gd name="connsiteY32" fmla="*/ 1090613 h 1140298"/>
                  <a:gd name="connsiteX33" fmla="*/ 276302 w 650565"/>
                  <a:gd name="connsiteY33" fmla="*/ 1035368 h 1140298"/>
                  <a:gd name="connsiteX34" fmla="*/ 252489 w 650565"/>
                  <a:gd name="connsiteY34" fmla="*/ 893445 h 1140298"/>
                  <a:gd name="connsiteX35" fmla="*/ 203912 w 650565"/>
                  <a:gd name="connsiteY35" fmla="*/ 718185 h 1140298"/>
                  <a:gd name="connsiteX36" fmla="*/ 156287 w 650565"/>
                  <a:gd name="connsiteY36" fmla="*/ 540068 h 1140298"/>
                  <a:gd name="connsiteX37" fmla="*/ 115329 w 650565"/>
                  <a:gd name="connsiteY37" fmla="*/ 364808 h 1140298"/>
                  <a:gd name="connsiteX38" fmla="*/ 82944 w 650565"/>
                  <a:gd name="connsiteY38" fmla="*/ 216218 h 1140298"/>
                  <a:gd name="connsiteX39" fmla="*/ 52464 w 650565"/>
                  <a:gd name="connsiteY39" fmla="*/ 109538 h 1140298"/>
                  <a:gd name="connsiteX40" fmla="*/ 48654 w 650565"/>
                  <a:gd name="connsiteY40" fmla="*/ 60008 h 1140298"/>
                  <a:gd name="connsiteX41" fmla="*/ 48654 w 650565"/>
                  <a:gd name="connsiteY41" fmla="*/ 59055 h 1140298"/>
                  <a:gd name="connsiteX42" fmla="*/ 49607 w 650565"/>
                  <a:gd name="connsiteY42" fmla="*/ 52388 h 1140298"/>
                  <a:gd name="connsiteX43" fmla="*/ 50559 w 650565"/>
                  <a:gd name="connsiteY43" fmla="*/ 48578 h 1140298"/>
                  <a:gd name="connsiteX44" fmla="*/ 50559 w 650565"/>
                  <a:gd name="connsiteY44" fmla="*/ 47625 h 1140298"/>
                  <a:gd name="connsiteX45" fmla="*/ 53417 w 650565"/>
                  <a:gd name="connsiteY45" fmla="*/ 43815 h 1140298"/>
                  <a:gd name="connsiteX46" fmla="*/ 53417 w 650565"/>
                  <a:gd name="connsiteY46" fmla="*/ 43815 h 1140298"/>
                  <a:gd name="connsiteX47" fmla="*/ 52464 w 650565"/>
                  <a:gd name="connsiteY47" fmla="*/ 44768 h 1140298"/>
                  <a:gd name="connsiteX48" fmla="*/ 54369 w 650565"/>
                  <a:gd name="connsiteY48" fmla="*/ 43815 h 1140298"/>
                  <a:gd name="connsiteX49" fmla="*/ 41987 w 650565"/>
                  <a:gd name="connsiteY49" fmla="*/ 43815 h 1140298"/>
                  <a:gd name="connsiteX50" fmla="*/ 54369 w 650565"/>
                  <a:gd name="connsiteY50" fmla="*/ 52388 h 1140298"/>
                  <a:gd name="connsiteX51" fmla="*/ 67704 w 650565"/>
                  <a:gd name="connsiteY51" fmla="*/ 69533 h 1140298"/>
                  <a:gd name="connsiteX52" fmla="*/ 88659 w 650565"/>
                  <a:gd name="connsiteY52" fmla="*/ 115253 h 1140298"/>
                  <a:gd name="connsiteX53" fmla="*/ 110567 w 650565"/>
                  <a:gd name="connsiteY53" fmla="*/ 240983 h 1140298"/>
                  <a:gd name="connsiteX54" fmla="*/ 141047 w 650565"/>
                  <a:gd name="connsiteY54" fmla="*/ 397193 h 1140298"/>
                  <a:gd name="connsiteX55" fmla="*/ 182004 w 650565"/>
                  <a:gd name="connsiteY55" fmla="*/ 554355 h 1140298"/>
                  <a:gd name="connsiteX56" fmla="*/ 226772 w 650565"/>
                  <a:gd name="connsiteY56" fmla="*/ 704850 h 1140298"/>
                  <a:gd name="connsiteX57" fmla="*/ 248679 w 650565"/>
                  <a:gd name="connsiteY57" fmla="*/ 859155 h 1140298"/>
                  <a:gd name="connsiteX58" fmla="*/ 266777 w 650565"/>
                  <a:gd name="connsiteY58" fmla="*/ 1000125 h 1140298"/>
                  <a:gd name="connsiteX59" fmla="*/ 321069 w 650565"/>
                  <a:gd name="connsiteY59" fmla="*/ 1094423 h 1140298"/>
                  <a:gd name="connsiteX60" fmla="*/ 449657 w 650565"/>
                  <a:gd name="connsiteY60" fmla="*/ 1102043 h 1140298"/>
                  <a:gd name="connsiteX61" fmla="*/ 540144 w 650565"/>
                  <a:gd name="connsiteY61" fmla="*/ 1102043 h 1140298"/>
                  <a:gd name="connsiteX62" fmla="*/ 614439 w 650565"/>
                  <a:gd name="connsiteY62" fmla="*/ 1083945 h 1140298"/>
                  <a:gd name="connsiteX63" fmla="*/ 630632 w 650565"/>
                  <a:gd name="connsiteY63" fmla="*/ 1054418 h 1140298"/>
                  <a:gd name="connsiteX64" fmla="*/ 600152 w 650565"/>
                  <a:gd name="connsiteY64" fmla="*/ 1040130 h 1140298"/>
                  <a:gd name="connsiteX65" fmla="*/ 600152 w 650565"/>
                  <a:gd name="connsiteY65" fmla="*/ 1040130 h 1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50565" h="1140298">
                    <a:moveTo>
                      <a:pt x="600152" y="1040130"/>
                    </a:moveTo>
                    <a:cubicBezTo>
                      <a:pt x="576339" y="1042988"/>
                      <a:pt x="554432" y="1056323"/>
                      <a:pt x="530619" y="1057275"/>
                    </a:cubicBezTo>
                    <a:cubicBezTo>
                      <a:pt x="502044" y="1059180"/>
                      <a:pt x="473469" y="1056323"/>
                      <a:pt x="444894" y="1057275"/>
                    </a:cubicBezTo>
                    <a:cubicBezTo>
                      <a:pt x="423939" y="1057275"/>
                      <a:pt x="403937" y="1060133"/>
                      <a:pt x="382982" y="1060133"/>
                    </a:cubicBezTo>
                    <a:cubicBezTo>
                      <a:pt x="365837" y="1060133"/>
                      <a:pt x="345834" y="1060133"/>
                      <a:pt x="333452" y="1050608"/>
                    </a:cubicBezTo>
                    <a:cubicBezTo>
                      <a:pt x="329642" y="1047750"/>
                      <a:pt x="325832" y="1042035"/>
                      <a:pt x="322974" y="1035368"/>
                    </a:cubicBezTo>
                    <a:cubicBezTo>
                      <a:pt x="319164" y="1026795"/>
                      <a:pt x="317259" y="1017270"/>
                      <a:pt x="314402" y="1007745"/>
                    </a:cubicBezTo>
                    <a:cubicBezTo>
                      <a:pt x="309639" y="987743"/>
                      <a:pt x="307734" y="966788"/>
                      <a:pt x="303924" y="945833"/>
                    </a:cubicBezTo>
                    <a:cubicBezTo>
                      <a:pt x="294399" y="889635"/>
                      <a:pt x="293447" y="832485"/>
                      <a:pt x="285827" y="775335"/>
                    </a:cubicBezTo>
                    <a:cubicBezTo>
                      <a:pt x="282017" y="745808"/>
                      <a:pt x="277254" y="716280"/>
                      <a:pt x="269634" y="687705"/>
                    </a:cubicBezTo>
                    <a:cubicBezTo>
                      <a:pt x="262014" y="660083"/>
                      <a:pt x="252489" y="632460"/>
                      <a:pt x="243917" y="604838"/>
                    </a:cubicBezTo>
                    <a:cubicBezTo>
                      <a:pt x="226772" y="548640"/>
                      <a:pt x="211532" y="491490"/>
                      <a:pt x="197244" y="435293"/>
                    </a:cubicBezTo>
                    <a:cubicBezTo>
                      <a:pt x="182957" y="379095"/>
                      <a:pt x="167717" y="321945"/>
                      <a:pt x="159144" y="264795"/>
                    </a:cubicBezTo>
                    <a:cubicBezTo>
                      <a:pt x="151524" y="215265"/>
                      <a:pt x="150572" y="163830"/>
                      <a:pt x="136284" y="116205"/>
                    </a:cubicBezTo>
                    <a:cubicBezTo>
                      <a:pt x="124854" y="78105"/>
                      <a:pt x="107709" y="35243"/>
                      <a:pt x="74372" y="11430"/>
                    </a:cubicBezTo>
                    <a:cubicBezTo>
                      <a:pt x="66752" y="5715"/>
                      <a:pt x="57227" y="0"/>
                      <a:pt x="47702" y="0"/>
                    </a:cubicBezTo>
                    <a:cubicBezTo>
                      <a:pt x="38177" y="0"/>
                      <a:pt x="27699" y="6668"/>
                      <a:pt x="21032" y="12383"/>
                    </a:cubicBezTo>
                    <a:cubicBezTo>
                      <a:pt x="10554" y="21908"/>
                      <a:pt x="3887" y="36195"/>
                      <a:pt x="1982" y="49530"/>
                    </a:cubicBezTo>
                    <a:cubicBezTo>
                      <a:pt x="-3733" y="83820"/>
                      <a:pt x="3887" y="120015"/>
                      <a:pt x="12459" y="152400"/>
                    </a:cubicBezTo>
                    <a:cubicBezTo>
                      <a:pt x="20079" y="180975"/>
                      <a:pt x="29604" y="209550"/>
                      <a:pt x="38177" y="238125"/>
                    </a:cubicBezTo>
                    <a:cubicBezTo>
                      <a:pt x="53417" y="288608"/>
                      <a:pt x="61989" y="340995"/>
                      <a:pt x="71514" y="393383"/>
                    </a:cubicBezTo>
                    <a:cubicBezTo>
                      <a:pt x="81992" y="452438"/>
                      <a:pt x="98184" y="508635"/>
                      <a:pt x="113424" y="565785"/>
                    </a:cubicBezTo>
                    <a:cubicBezTo>
                      <a:pt x="128664" y="623888"/>
                      <a:pt x="143904" y="682943"/>
                      <a:pt x="160097" y="741045"/>
                    </a:cubicBezTo>
                    <a:cubicBezTo>
                      <a:pt x="176289" y="797243"/>
                      <a:pt x="197244" y="853440"/>
                      <a:pt x="206769" y="911543"/>
                    </a:cubicBezTo>
                    <a:cubicBezTo>
                      <a:pt x="214389" y="959168"/>
                      <a:pt x="211532" y="1008698"/>
                      <a:pt x="231534" y="1053465"/>
                    </a:cubicBezTo>
                    <a:cubicBezTo>
                      <a:pt x="250584" y="1095375"/>
                      <a:pt x="288684" y="1122045"/>
                      <a:pt x="332499" y="1132523"/>
                    </a:cubicBezTo>
                    <a:cubicBezTo>
                      <a:pt x="373457" y="1142048"/>
                      <a:pt x="416319" y="1140143"/>
                      <a:pt x="458229" y="1140143"/>
                    </a:cubicBezTo>
                    <a:cubicBezTo>
                      <a:pt x="502044" y="1140143"/>
                      <a:pt x="545859" y="1138238"/>
                      <a:pt x="586817" y="1118235"/>
                    </a:cubicBezTo>
                    <a:cubicBezTo>
                      <a:pt x="607772" y="1108710"/>
                      <a:pt x="625869" y="1094423"/>
                      <a:pt x="643014" y="1079183"/>
                    </a:cubicBezTo>
                    <a:cubicBezTo>
                      <a:pt x="665874" y="1058228"/>
                      <a:pt x="631584" y="1024890"/>
                      <a:pt x="609677" y="1045845"/>
                    </a:cubicBezTo>
                    <a:cubicBezTo>
                      <a:pt x="594437" y="1060133"/>
                      <a:pt x="577292" y="1072515"/>
                      <a:pt x="558242" y="1080135"/>
                    </a:cubicBezTo>
                    <a:cubicBezTo>
                      <a:pt x="540144" y="1087755"/>
                      <a:pt x="520142" y="1090613"/>
                      <a:pt x="501092" y="1091565"/>
                    </a:cubicBezTo>
                    <a:cubicBezTo>
                      <a:pt x="459182" y="1094423"/>
                      <a:pt x="414414" y="1095375"/>
                      <a:pt x="371552" y="1090613"/>
                    </a:cubicBezTo>
                    <a:cubicBezTo>
                      <a:pt x="332499" y="1086803"/>
                      <a:pt x="295352" y="1072515"/>
                      <a:pt x="276302" y="1035368"/>
                    </a:cubicBezTo>
                    <a:cubicBezTo>
                      <a:pt x="255347" y="992505"/>
                      <a:pt x="260109" y="940118"/>
                      <a:pt x="252489" y="893445"/>
                    </a:cubicBezTo>
                    <a:cubicBezTo>
                      <a:pt x="242012" y="833438"/>
                      <a:pt x="221057" y="776288"/>
                      <a:pt x="203912" y="718185"/>
                    </a:cubicBezTo>
                    <a:cubicBezTo>
                      <a:pt x="187719" y="659130"/>
                      <a:pt x="172479" y="600075"/>
                      <a:pt x="156287" y="540068"/>
                    </a:cubicBezTo>
                    <a:cubicBezTo>
                      <a:pt x="141047" y="481965"/>
                      <a:pt x="125807" y="424815"/>
                      <a:pt x="115329" y="364808"/>
                    </a:cubicBezTo>
                    <a:cubicBezTo>
                      <a:pt x="106757" y="315278"/>
                      <a:pt x="98184" y="264795"/>
                      <a:pt x="82944" y="216218"/>
                    </a:cubicBezTo>
                    <a:cubicBezTo>
                      <a:pt x="71514" y="180975"/>
                      <a:pt x="60084" y="145733"/>
                      <a:pt x="52464" y="109538"/>
                    </a:cubicBezTo>
                    <a:cubicBezTo>
                      <a:pt x="49607" y="93345"/>
                      <a:pt x="47702" y="79058"/>
                      <a:pt x="48654" y="60008"/>
                    </a:cubicBezTo>
                    <a:cubicBezTo>
                      <a:pt x="48654" y="53340"/>
                      <a:pt x="47702" y="62865"/>
                      <a:pt x="48654" y="59055"/>
                    </a:cubicBezTo>
                    <a:cubicBezTo>
                      <a:pt x="48654" y="57150"/>
                      <a:pt x="49607" y="54293"/>
                      <a:pt x="49607" y="52388"/>
                    </a:cubicBezTo>
                    <a:cubicBezTo>
                      <a:pt x="49607" y="51435"/>
                      <a:pt x="50559" y="50483"/>
                      <a:pt x="50559" y="48578"/>
                    </a:cubicBezTo>
                    <a:cubicBezTo>
                      <a:pt x="51512" y="43815"/>
                      <a:pt x="48654" y="51435"/>
                      <a:pt x="50559" y="47625"/>
                    </a:cubicBezTo>
                    <a:cubicBezTo>
                      <a:pt x="51512" y="45720"/>
                      <a:pt x="52464" y="44768"/>
                      <a:pt x="53417" y="43815"/>
                    </a:cubicBezTo>
                    <a:cubicBezTo>
                      <a:pt x="50559" y="47625"/>
                      <a:pt x="51512" y="44768"/>
                      <a:pt x="53417" y="43815"/>
                    </a:cubicBezTo>
                    <a:cubicBezTo>
                      <a:pt x="56274" y="42863"/>
                      <a:pt x="53417" y="43815"/>
                      <a:pt x="52464" y="44768"/>
                    </a:cubicBezTo>
                    <a:cubicBezTo>
                      <a:pt x="53417" y="43815"/>
                      <a:pt x="60084" y="40958"/>
                      <a:pt x="54369" y="43815"/>
                    </a:cubicBezTo>
                    <a:cubicBezTo>
                      <a:pt x="50559" y="43815"/>
                      <a:pt x="45797" y="43815"/>
                      <a:pt x="41987" y="43815"/>
                    </a:cubicBezTo>
                    <a:cubicBezTo>
                      <a:pt x="44844" y="44768"/>
                      <a:pt x="50559" y="48578"/>
                      <a:pt x="54369" y="52388"/>
                    </a:cubicBezTo>
                    <a:cubicBezTo>
                      <a:pt x="60084" y="58103"/>
                      <a:pt x="62942" y="62865"/>
                      <a:pt x="67704" y="69533"/>
                    </a:cubicBezTo>
                    <a:cubicBezTo>
                      <a:pt x="76277" y="83820"/>
                      <a:pt x="82944" y="100013"/>
                      <a:pt x="88659" y="115253"/>
                    </a:cubicBezTo>
                    <a:cubicBezTo>
                      <a:pt x="101994" y="156210"/>
                      <a:pt x="105804" y="198120"/>
                      <a:pt x="110567" y="240983"/>
                    </a:cubicBezTo>
                    <a:cubicBezTo>
                      <a:pt x="117234" y="294323"/>
                      <a:pt x="128664" y="345758"/>
                      <a:pt x="141047" y="397193"/>
                    </a:cubicBezTo>
                    <a:cubicBezTo>
                      <a:pt x="153429" y="449580"/>
                      <a:pt x="167717" y="501968"/>
                      <a:pt x="182004" y="554355"/>
                    </a:cubicBezTo>
                    <a:cubicBezTo>
                      <a:pt x="196292" y="604838"/>
                      <a:pt x="213437" y="654368"/>
                      <a:pt x="226772" y="704850"/>
                    </a:cubicBezTo>
                    <a:cubicBezTo>
                      <a:pt x="240107" y="755333"/>
                      <a:pt x="243917" y="807720"/>
                      <a:pt x="248679" y="859155"/>
                    </a:cubicBezTo>
                    <a:cubicBezTo>
                      <a:pt x="252489" y="906780"/>
                      <a:pt x="259157" y="953453"/>
                      <a:pt x="266777" y="1000125"/>
                    </a:cubicBezTo>
                    <a:cubicBezTo>
                      <a:pt x="273444" y="1036320"/>
                      <a:pt x="283922" y="1078230"/>
                      <a:pt x="321069" y="1094423"/>
                    </a:cubicBezTo>
                    <a:cubicBezTo>
                      <a:pt x="362027" y="1112520"/>
                      <a:pt x="406794" y="1102043"/>
                      <a:pt x="449657" y="1102043"/>
                    </a:cubicBezTo>
                    <a:cubicBezTo>
                      <a:pt x="480137" y="1102043"/>
                      <a:pt x="510617" y="1104900"/>
                      <a:pt x="540144" y="1102043"/>
                    </a:cubicBezTo>
                    <a:cubicBezTo>
                      <a:pt x="565862" y="1099185"/>
                      <a:pt x="588722" y="1086803"/>
                      <a:pt x="614439" y="1083945"/>
                    </a:cubicBezTo>
                    <a:cubicBezTo>
                      <a:pt x="626822" y="1082040"/>
                      <a:pt x="634442" y="1065848"/>
                      <a:pt x="630632" y="1054418"/>
                    </a:cubicBezTo>
                    <a:cubicBezTo>
                      <a:pt x="625869" y="1042988"/>
                      <a:pt x="612534" y="1039178"/>
                      <a:pt x="600152" y="1040130"/>
                    </a:cubicBezTo>
                    <a:lnTo>
                      <a:pt x="600152" y="104013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2" name="Freeform: Shape 91">
                <a:extLst>
                  <a:ext uri="{FF2B5EF4-FFF2-40B4-BE49-F238E27FC236}">
                    <a16:creationId xmlns:a16="http://schemas.microsoft.com/office/drawing/2014/main" id="{4688D1C2-BF6A-460E-A751-BBDB50BEF09E}"/>
                  </a:ext>
                </a:extLst>
              </p:cNvPr>
              <p:cNvSpPr/>
              <p:nvPr/>
            </p:nvSpPr>
            <p:spPr>
              <a:xfrm>
                <a:off x="6341533" y="4964261"/>
                <a:ext cx="285127" cy="313586"/>
              </a:xfrm>
              <a:custGeom>
                <a:avLst/>
                <a:gdLst>
                  <a:gd name="connsiteX0" fmla="*/ 53552 w 285127"/>
                  <a:gd name="connsiteY0" fmla="*/ 195431 h 313586"/>
                  <a:gd name="connsiteX1" fmla="*/ 51647 w 285127"/>
                  <a:gd name="connsiteY1" fmla="*/ 161141 h 313586"/>
                  <a:gd name="connsiteX2" fmla="*/ 51647 w 285127"/>
                  <a:gd name="connsiteY2" fmla="*/ 152569 h 313586"/>
                  <a:gd name="connsiteX3" fmla="*/ 51647 w 285127"/>
                  <a:gd name="connsiteY3" fmla="*/ 148758 h 313586"/>
                  <a:gd name="connsiteX4" fmla="*/ 52599 w 285127"/>
                  <a:gd name="connsiteY4" fmla="*/ 143996 h 313586"/>
                  <a:gd name="connsiteX5" fmla="*/ 51647 w 285127"/>
                  <a:gd name="connsiteY5" fmla="*/ 145901 h 313586"/>
                  <a:gd name="connsiteX6" fmla="*/ 51647 w 285127"/>
                  <a:gd name="connsiteY6" fmla="*/ 145901 h 313586"/>
                  <a:gd name="connsiteX7" fmla="*/ 48789 w 285127"/>
                  <a:gd name="connsiteY7" fmla="*/ 147806 h 313586"/>
                  <a:gd name="connsiteX8" fmla="*/ 19262 w 285127"/>
                  <a:gd name="connsiteY8" fmla="*/ 131614 h 313586"/>
                  <a:gd name="connsiteX9" fmla="*/ 58314 w 285127"/>
                  <a:gd name="connsiteY9" fmla="*/ 259249 h 313586"/>
                  <a:gd name="connsiteX10" fmla="*/ 102129 w 285127"/>
                  <a:gd name="connsiteY10" fmla="*/ 253533 h 313586"/>
                  <a:gd name="connsiteX11" fmla="*/ 86889 w 285127"/>
                  <a:gd name="connsiteY11" fmla="*/ 103039 h 313586"/>
                  <a:gd name="connsiteX12" fmla="*/ 40217 w 285127"/>
                  <a:gd name="connsiteY12" fmla="*/ 109706 h 313586"/>
                  <a:gd name="connsiteX13" fmla="*/ 38312 w 285127"/>
                  <a:gd name="connsiteY13" fmla="*/ 202099 h 313586"/>
                  <a:gd name="connsiteX14" fmla="*/ 55457 w 285127"/>
                  <a:gd name="connsiteY14" fmla="*/ 277346 h 313586"/>
                  <a:gd name="connsiteX15" fmla="*/ 167852 w 285127"/>
                  <a:gd name="connsiteY15" fmla="*/ 312589 h 313586"/>
                  <a:gd name="connsiteX16" fmla="*/ 275484 w 285127"/>
                  <a:gd name="connsiteY16" fmla="*/ 271631 h 313586"/>
                  <a:gd name="connsiteX17" fmla="*/ 266912 w 285127"/>
                  <a:gd name="connsiteY17" fmla="*/ 154474 h 313586"/>
                  <a:gd name="connsiteX18" fmla="*/ 207857 w 285127"/>
                  <a:gd name="connsiteY18" fmla="*/ 6836 h 313586"/>
                  <a:gd name="connsiteX19" fmla="*/ 184997 w 285127"/>
                  <a:gd name="connsiteY19" fmla="*/ 1121 h 313586"/>
                  <a:gd name="connsiteX20" fmla="*/ 150707 w 285127"/>
                  <a:gd name="connsiteY20" fmla="*/ 103991 h 313586"/>
                  <a:gd name="connsiteX21" fmla="*/ 194522 w 285127"/>
                  <a:gd name="connsiteY21" fmla="*/ 206861 h 313586"/>
                  <a:gd name="connsiteX22" fmla="*/ 230717 w 285127"/>
                  <a:gd name="connsiteY22" fmla="*/ 185906 h 313586"/>
                  <a:gd name="connsiteX23" fmla="*/ 216429 w 285127"/>
                  <a:gd name="connsiteY23" fmla="*/ 113516 h 313586"/>
                  <a:gd name="connsiteX24" fmla="*/ 174519 w 285127"/>
                  <a:gd name="connsiteY24" fmla="*/ 42079 h 313586"/>
                  <a:gd name="connsiteX25" fmla="*/ 108797 w 285127"/>
                  <a:gd name="connsiteY25" fmla="*/ 175429 h 313586"/>
                  <a:gd name="connsiteX26" fmla="*/ 135467 w 285127"/>
                  <a:gd name="connsiteY26" fmla="*/ 261153 h 313586"/>
                  <a:gd name="connsiteX27" fmla="*/ 172614 w 285127"/>
                  <a:gd name="connsiteY27" fmla="*/ 256391 h 313586"/>
                  <a:gd name="connsiteX28" fmla="*/ 131657 w 285127"/>
                  <a:gd name="connsiteY28" fmla="*/ 114469 h 313586"/>
                  <a:gd name="connsiteX29" fmla="*/ 103082 w 285127"/>
                  <a:gd name="connsiteY29" fmla="*/ 118279 h 313586"/>
                  <a:gd name="connsiteX30" fmla="*/ 114512 w 285127"/>
                  <a:gd name="connsiteY30" fmla="*/ 264011 h 313586"/>
                  <a:gd name="connsiteX31" fmla="*/ 137372 w 285127"/>
                  <a:gd name="connsiteY31" fmla="*/ 258296 h 313586"/>
                  <a:gd name="connsiteX32" fmla="*/ 101177 w 285127"/>
                  <a:gd name="connsiteY32" fmla="*/ 16361 h 313586"/>
                  <a:gd name="connsiteX33" fmla="*/ 67839 w 285127"/>
                  <a:gd name="connsiteY33" fmla="*/ 16361 h 313586"/>
                  <a:gd name="connsiteX34" fmla="*/ 67839 w 285127"/>
                  <a:gd name="connsiteY34" fmla="*/ 49699 h 313586"/>
                  <a:gd name="connsiteX35" fmla="*/ 116417 w 285127"/>
                  <a:gd name="connsiteY35" fmla="*/ 137329 h 313586"/>
                  <a:gd name="connsiteX36" fmla="*/ 103082 w 285127"/>
                  <a:gd name="connsiteY36" fmla="*/ 224958 h 313586"/>
                  <a:gd name="connsiteX37" fmla="*/ 125942 w 285127"/>
                  <a:gd name="connsiteY37" fmla="*/ 219244 h 313586"/>
                  <a:gd name="connsiteX38" fmla="*/ 124037 w 285127"/>
                  <a:gd name="connsiteY38" fmla="*/ 217339 h 313586"/>
                  <a:gd name="connsiteX39" fmla="*/ 124989 w 285127"/>
                  <a:gd name="connsiteY39" fmla="*/ 217339 h 313586"/>
                  <a:gd name="connsiteX40" fmla="*/ 122132 w 285127"/>
                  <a:gd name="connsiteY40" fmla="*/ 211624 h 313586"/>
                  <a:gd name="connsiteX41" fmla="*/ 120227 w 285127"/>
                  <a:gd name="connsiteY41" fmla="*/ 204956 h 313586"/>
                  <a:gd name="connsiteX42" fmla="*/ 120227 w 285127"/>
                  <a:gd name="connsiteY42" fmla="*/ 203051 h 313586"/>
                  <a:gd name="connsiteX43" fmla="*/ 120227 w 285127"/>
                  <a:gd name="connsiteY43" fmla="*/ 188764 h 313586"/>
                  <a:gd name="connsiteX44" fmla="*/ 122132 w 285127"/>
                  <a:gd name="connsiteY44" fmla="*/ 179239 h 313586"/>
                  <a:gd name="connsiteX45" fmla="*/ 126894 w 285127"/>
                  <a:gd name="connsiteY45" fmla="*/ 164951 h 313586"/>
                  <a:gd name="connsiteX46" fmla="*/ 127847 w 285127"/>
                  <a:gd name="connsiteY46" fmla="*/ 163046 h 313586"/>
                  <a:gd name="connsiteX47" fmla="*/ 130704 w 285127"/>
                  <a:gd name="connsiteY47" fmla="*/ 158283 h 313586"/>
                  <a:gd name="connsiteX48" fmla="*/ 131657 w 285127"/>
                  <a:gd name="connsiteY48" fmla="*/ 156379 h 313586"/>
                  <a:gd name="connsiteX49" fmla="*/ 135467 w 285127"/>
                  <a:gd name="connsiteY49" fmla="*/ 152569 h 313586"/>
                  <a:gd name="connsiteX50" fmla="*/ 106892 w 285127"/>
                  <a:gd name="connsiteY50" fmla="*/ 156379 h 313586"/>
                  <a:gd name="connsiteX51" fmla="*/ 130704 w 285127"/>
                  <a:gd name="connsiteY51" fmla="*/ 233531 h 313586"/>
                  <a:gd name="connsiteX52" fmla="*/ 167852 w 285127"/>
                  <a:gd name="connsiteY52" fmla="*/ 228769 h 313586"/>
                  <a:gd name="connsiteX53" fmla="*/ 165947 w 285127"/>
                  <a:gd name="connsiteY53" fmla="*/ 225911 h 313586"/>
                  <a:gd name="connsiteX54" fmla="*/ 163089 w 285127"/>
                  <a:gd name="connsiteY54" fmla="*/ 221149 h 313586"/>
                  <a:gd name="connsiteX55" fmla="*/ 157374 w 285127"/>
                  <a:gd name="connsiteY55" fmla="*/ 201146 h 313586"/>
                  <a:gd name="connsiteX56" fmla="*/ 154517 w 285127"/>
                  <a:gd name="connsiteY56" fmla="*/ 180191 h 313586"/>
                  <a:gd name="connsiteX57" fmla="*/ 153564 w 285127"/>
                  <a:gd name="connsiteY57" fmla="*/ 152569 h 313586"/>
                  <a:gd name="connsiteX58" fmla="*/ 159279 w 285127"/>
                  <a:gd name="connsiteY58" fmla="*/ 105896 h 313586"/>
                  <a:gd name="connsiteX59" fmla="*/ 162137 w 285127"/>
                  <a:gd name="connsiteY59" fmla="*/ 94466 h 313586"/>
                  <a:gd name="connsiteX60" fmla="*/ 164042 w 285127"/>
                  <a:gd name="connsiteY60" fmla="*/ 87799 h 313586"/>
                  <a:gd name="connsiteX61" fmla="*/ 167852 w 285127"/>
                  <a:gd name="connsiteY61" fmla="*/ 80179 h 313586"/>
                  <a:gd name="connsiteX62" fmla="*/ 169757 w 285127"/>
                  <a:gd name="connsiteY62" fmla="*/ 76369 h 313586"/>
                  <a:gd name="connsiteX63" fmla="*/ 169757 w 285127"/>
                  <a:gd name="connsiteY63" fmla="*/ 76369 h 313586"/>
                  <a:gd name="connsiteX64" fmla="*/ 146897 w 285127"/>
                  <a:gd name="connsiteY64" fmla="*/ 82083 h 313586"/>
                  <a:gd name="connsiteX65" fmla="*/ 146897 w 285127"/>
                  <a:gd name="connsiteY65" fmla="*/ 82083 h 313586"/>
                  <a:gd name="connsiteX66" fmla="*/ 147849 w 285127"/>
                  <a:gd name="connsiteY66" fmla="*/ 83036 h 313586"/>
                  <a:gd name="connsiteX67" fmla="*/ 149754 w 285127"/>
                  <a:gd name="connsiteY67" fmla="*/ 85894 h 313586"/>
                  <a:gd name="connsiteX68" fmla="*/ 153564 w 285127"/>
                  <a:gd name="connsiteY68" fmla="*/ 91608 h 313586"/>
                  <a:gd name="connsiteX69" fmla="*/ 167852 w 285127"/>
                  <a:gd name="connsiteY69" fmla="*/ 123994 h 313586"/>
                  <a:gd name="connsiteX70" fmla="*/ 178329 w 285127"/>
                  <a:gd name="connsiteY70" fmla="*/ 162094 h 313586"/>
                  <a:gd name="connsiteX71" fmla="*/ 180234 w 285127"/>
                  <a:gd name="connsiteY71" fmla="*/ 169714 h 313586"/>
                  <a:gd name="connsiteX72" fmla="*/ 181187 w 285127"/>
                  <a:gd name="connsiteY72" fmla="*/ 173524 h 313586"/>
                  <a:gd name="connsiteX73" fmla="*/ 181187 w 285127"/>
                  <a:gd name="connsiteY73" fmla="*/ 184953 h 313586"/>
                  <a:gd name="connsiteX74" fmla="*/ 217382 w 285127"/>
                  <a:gd name="connsiteY74" fmla="*/ 163999 h 313586"/>
                  <a:gd name="connsiteX75" fmla="*/ 219287 w 285127"/>
                  <a:gd name="connsiteY75" fmla="*/ 165904 h 313586"/>
                  <a:gd name="connsiteX76" fmla="*/ 215477 w 285127"/>
                  <a:gd name="connsiteY76" fmla="*/ 159236 h 313586"/>
                  <a:gd name="connsiteX77" fmla="*/ 210714 w 285127"/>
                  <a:gd name="connsiteY77" fmla="*/ 150664 h 313586"/>
                  <a:gd name="connsiteX78" fmla="*/ 209762 w 285127"/>
                  <a:gd name="connsiteY78" fmla="*/ 149711 h 313586"/>
                  <a:gd name="connsiteX79" fmla="*/ 207857 w 285127"/>
                  <a:gd name="connsiteY79" fmla="*/ 145901 h 313586"/>
                  <a:gd name="connsiteX80" fmla="*/ 195474 w 285127"/>
                  <a:gd name="connsiteY80" fmla="*/ 99229 h 313586"/>
                  <a:gd name="connsiteX81" fmla="*/ 194522 w 285127"/>
                  <a:gd name="connsiteY81" fmla="*/ 91608 h 313586"/>
                  <a:gd name="connsiteX82" fmla="*/ 193569 w 285127"/>
                  <a:gd name="connsiteY82" fmla="*/ 79226 h 313586"/>
                  <a:gd name="connsiteX83" fmla="*/ 194522 w 285127"/>
                  <a:gd name="connsiteY83" fmla="*/ 57319 h 313586"/>
                  <a:gd name="connsiteX84" fmla="*/ 194522 w 285127"/>
                  <a:gd name="connsiteY84" fmla="*/ 56366 h 313586"/>
                  <a:gd name="connsiteX85" fmla="*/ 195474 w 285127"/>
                  <a:gd name="connsiteY85" fmla="*/ 52556 h 313586"/>
                  <a:gd name="connsiteX86" fmla="*/ 196427 w 285127"/>
                  <a:gd name="connsiteY86" fmla="*/ 47794 h 313586"/>
                  <a:gd name="connsiteX87" fmla="*/ 198332 w 285127"/>
                  <a:gd name="connsiteY87" fmla="*/ 43983 h 313586"/>
                  <a:gd name="connsiteX88" fmla="*/ 197379 w 285127"/>
                  <a:gd name="connsiteY88" fmla="*/ 44936 h 313586"/>
                  <a:gd name="connsiteX89" fmla="*/ 195474 w 285127"/>
                  <a:gd name="connsiteY89" fmla="*/ 45889 h 313586"/>
                  <a:gd name="connsiteX90" fmla="*/ 194522 w 285127"/>
                  <a:gd name="connsiteY90" fmla="*/ 45889 h 313586"/>
                  <a:gd name="connsiteX91" fmla="*/ 171662 w 285127"/>
                  <a:gd name="connsiteY91" fmla="*/ 40174 h 313586"/>
                  <a:gd name="connsiteX92" fmla="*/ 212619 w 285127"/>
                  <a:gd name="connsiteY92" fmla="*/ 144949 h 313586"/>
                  <a:gd name="connsiteX93" fmla="*/ 226907 w 285127"/>
                  <a:gd name="connsiteY93" fmla="*/ 199241 h 313586"/>
                  <a:gd name="connsiteX94" fmla="*/ 233574 w 285127"/>
                  <a:gd name="connsiteY94" fmla="*/ 224006 h 313586"/>
                  <a:gd name="connsiteX95" fmla="*/ 234527 w 285127"/>
                  <a:gd name="connsiteY95" fmla="*/ 231626 h 313586"/>
                  <a:gd name="connsiteX96" fmla="*/ 234527 w 285127"/>
                  <a:gd name="connsiteY96" fmla="*/ 238294 h 313586"/>
                  <a:gd name="connsiteX97" fmla="*/ 232622 w 285127"/>
                  <a:gd name="connsiteY97" fmla="*/ 245914 h 313586"/>
                  <a:gd name="connsiteX98" fmla="*/ 230717 w 285127"/>
                  <a:gd name="connsiteY98" fmla="*/ 249724 h 313586"/>
                  <a:gd name="connsiteX99" fmla="*/ 230717 w 285127"/>
                  <a:gd name="connsiteY99" fmla="*/ 249724 h 313586"/>
                  <a:gd name="connsiteX100" fmla="*/ 226907 w 285127"/>
                  <a:gd name="connsiteY100" fmla="*/ 253533 h 313586"/>
                  <a:gd name="connsiteX101" fmla="*/ 221192 w 285127"/>
                  <a:gd name="connsiteY101" fmla="*/ 256391 h 313586"/>
                  <a:gd name="connsiteX102" fmla="*/ 220239 w 285127"/>
                  <a:gd name="connsiteY102" fmla="*/ 256391 h 313586"/>
                  <a:gd name="connsiteX103" fmla="*/ 215477 w 285127"/>
                  <a:gd name="connsiteY103" fmla="*/ 258296 h 313586"/>
                  <a:gd name="connsiteX104" fmla="*/ 204999 w 285127"/>
                  <a:gd name="connsiteY104" fmla="*/ 261153 h 313586"/>
                  <a:gd name="connsiteX105" fmla="*/ 179282 w 285127"/>
                  <a:gd name="connsiteY105" fmla="*/ 264011 h 313586"/>
                  <a:gd name="connsiteX106" fmla="*/ 126894 w 285127"/>
                  <a:gd name="connsiteY106" fmla="*/ 265916 h 313586"/>
                  <a:gd name="connsiteX107" fmla="*/ 108797 w 285127"/>
                  <a:gd name="connsiteY107" fmla="*/ 263058 h 313586"/>
                  <a:gd name="connsiteX108" fmla="*/ 95462 w 285127"/>
                  <a:gd name="connsiteY108" fmla="*/ 255439 h 313586"/>
                  <a:gd name="connsiteX109" fmla="*/ 85937 w 285127"/>
                  <a:gd name="connsiteY109" fmla="*/ 237341 h 313586"/>
                  <a:gd name="connsiteX110" fmla="*/ 82127 w 285127"/>
                  <a:gd name="connsiteY110" fmla="*/ 199241 h 313586"/>
                  <a:gd name="connsiteX111" fmla="*/ 84032 w 285127"/>
                  <a:gd name="connsiteY111" fmla="*/ 108754 h 313586"/>
                  <a:gd name="connsiteX112" fmla="*/ 37359 w 285127"/>
                  <a:gd name="connsiteY112" fmla="*/ 115421 h 313586"/>
                  <a:gd name="connsiteX113" fmla="*/ 52599 w 285127"/>
                  <a:gd name="connsiteY113" fmla="*/ 240199 h 313586"/>
                  <a:gd name="connsiteX114" fmla="*/ 96414 w 285127"/>
                  <a:gd name="connsiteY114" fmla="*/ 234483 h 313586"/>
                  <a:gd name="connsiteX115" fmla="*/ 62124 w 285127"/>
                  <a:gd name="connsiteY115" fmla="*/ 118279 h 313586"/>
                  <a:gd name="connsiteX116" fmla="*/ 32597 w 285127"/>
                  <a:gd name="connsiteY116" fmla="*/ 102086 h 313586"/>
                  <a:gd name="connsiteX117" fmla="*/ 1164 w 285127"/>
                  <a:gd name="connsiteY117" fmla="*/ 196383 h 313586"/>
                  <a:gd name="connsiteX118" fmla="*/ 53552 w 285127"/>
                  <a:gd name="connsiteY118" fmla="*/ 195431 h 313586"/>
                  <a:gd name="connsiteX119" fmla="*/ 53552 w 285127"/>
                  <a:gd name="connsiteY119" fmla="*/ 195431 h 313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85127" h="313586">
                    <a:moveTo>
                      <a:pt x="53552" y="195431"/>
                    </a:moveTo>
                    <a:cubicBezTo>
                      <a:pt x="53552" y="184001"/>
                      <a:pt x="51647" y="172571"/>
                      <a:pt x="51647" y="161141"/>
                    </a:cubicBezTo>
                    <a:cubicBezTo>
                      <a:pt x="51647" y="158283"/>
                      <a:pt x="51647" y="155426"/>
                      <a:pt x="51647" y="152569"/>
                    </a:cubicBezTo>
                    <a:cubicBezTo>
                      <a:pt x="51647" y="152569"/>
                      <a:pt x="52599" y="144949"/>
                      <a:pt x="51647" y="148758"/>
                    </a:cubicBezTo>
                    <a:cubicBezTo>
                      <a:pt x="51647" y="146854"/>
                      <a:pt x="52599" y="145901"/>
                      <a:pt x="52599" y="143996"/>
                    </a:cubicBezTo>
                    <a:cubicBezTo>
                      <a:pt x="52599" y="144949"/>
                      <a:pt x="52599" y="144949"/>
                      <a:pt x="51647" y="145901"/>
                    </a:cubicBezTo>
                    <a:cubicBezTo>
                      <a:pt x="53552" y="143996"/>
                      <a:pt x="53552" y="143044"/>
                      <a:pt x="51647" y="145901"/>
                    </a:cubicBezTo>
                    <a:cubicBezTo>
                      <a:pt x="50694" y="146854"/>
                      <a:pt x="49742" y="147806"/>
                      <a:pt x="48789" y="147806"/>
                    </a:cubicBezTo>
                    <a:cubicBezTo>
                      <a:pt x="39264" y="142091"/>
                      <a:pt x="28787" y="136376"/>
                      <a:pt x="19262" y="131614"/>
                    </a:cubicBezTo>
                    <a:cubicBezTo>
                      <a:pt x="30692" y="175429"/>
                      <a:pt x="33549" y="220196"/>
                      <a:pt x="58314" y="259249"/>
                    </a:cubicBezTo>
                    <a:cubicBezTo>
                      <a:pt x="69744" y="278299"/>
                      <a:pt x="94509" y="272583"/>
                      <a:pt x="102129" y="253533"/>
                    </a:cubicBezTo>
                    <a:cubicBezTo>
                      <a:pt x="122132" y="204956"/>
                      <a:pt x="102129" y="149711"/>
                      <a:pt x="86889" y="103039"/>
                    </a:cubicBezTo>
                    <a:cubicBezTo>
                      <a:pt x="78317" y="78274"/>
                      <a:pt x="39264" y="81131"/>
                      <a:pt x="40217" y="109706"/>
                    </a:cubicBezTo>
                    <a:cubicBezTo>
                      <a:pt x="41169" y="140186"/>
                      <a:pt x="37359" y="171619"/>
                      <a:pt x="38312" y="202099"/>
                    </a:cubicBezTo>
                    <a:cubicBezTo>
                      <a:pt x="38312" y="227816"/>
                      <a:pt x="40217" y="255439"/>
                      <a:pt x="55457" y="277346"/>
                    </a:cubicBezTo>
                    <a:cubicBezTo>
                      <a:pt x="81174" y="314494"/>
                      <a:pt x="127847" y="315446"/>
                      <a:pt x="167852" y="312589"/>
                    </a:cubicBezTo>
                    <a:cubicBezTo>
                      <a:pt x="205952" y="309731"/>
                      <a:pt x="253577" y="308778"/>
                      <a:pt x="275484" y="271631"/>
                    </a:cubicBezTo>
                    <a:cubicBezTo>
                      <a:pt x="297392" y="235436"/>
                      <a:pt x="276437" y="191621"/>
                      <a:pt x="266912" y="154474"/>
                    </a:cubicBezTo>
                    <a:cubicBezTo>
                      <a:pt x="253577" y="103039"/>
                      <a:pt x="243099" y="47794"/>
                      <a:pt x="207857" y="6836"/>
                    </a:cubicBezTo>
                    <a:cubicBezTo>
                      <a:pt x="203094" y="1121"/>
                      <a:pt x="191664" y="-1736"/>
                      <a:pt x="184997" y="1121"/>
                    </a:cubicBezTo>
                    <a:cubicBezTo>
                      <a:pt x="144039" y="16361"/>
                      <a:pt x="145944" y="67796"/>
                      <a:pt x="150707" y="103991"/>
                    </a:cubicBezTo>
                    <a:cubicBezTo>
                      <a:pt x="155469" y="139233"/>
                      <a:pt x="164994" y="184953"/>
                      <a:pt x="194522" y="206861"/>
                    </a:cubicBezTo>
                    <a:cubicBezTo>
                      <a:pt x="210714" y="219244"/>
                      <a:pt x="228812" y="202099"/>
                      <a:pt x="230717" y="185906"/>
                    </a:cubicBezTo>
                    <a:cubicBezTo>
                      <a:pt x="233574" y="162094"/>
                      <a:pt x="224049" y="135424"/>
                      <a:pt x="216429" y="113516"/>
                    </a:cubicBezTo>
                    <a:cubicBezTo>
                      <a:pt x="207857" y="89704"/>
                      <a:pt x="197379" y="56366"/>
                      <a:pt x="174519" y="42079"/>
                    </a:cubicBezTo>
                    <a:cubicBezTo>
                      <a:pt x="114512" y="4931"/>
                      <a:pt x="107844" y="146854"/>
                      <a:pt x="108797" y="175429"/>
                    </a:cubicBezTo>
                    <a:cubicBezTo>
                      <a:pt x="110702" y="204003"/>
                      <a:pt x="114512" y="239246"/>
                      <a:pt x="135467" y="261153"/>
                    </a:cubicBezTo>
                    <a:cubicBezTo>
                      <a:pt x="144992" y="270678"/>
                      <a:pt x="166899" y="270678"/>
                      <a:pt x="172614" y="256391"/>
                    </a:cubicBezTo>
                    <a:cubicBezTo>
                      <a:pt x="193569" y="208766"/>
                      <a:pt x="181187" y="139233"/>
                      <a:pt x="131657" y="114469"/>
                    </a:cubicBezTo>
                    <a:cubicBezTo>
                      <a:pt x="122132" y="109706"/>
                      <a:pt x="110702" y="110658"/>
                      <a:pt x="103082" y="118279"/>
                    </a:cubicBezTo>
                    <a:cubicBezTo>
                      <a:pt x="64982" y="154474"/>
                      <a:pt x="57362" y="243056"/>
                      <a:pt x="114512" y="264011"/>
                    </a:cubicBezTo>
                    <a:cubicBezTo>
                      <a:pt x="122132" y="266869"/>
                      <a:pt x="131657" y="263058"/>
                      <a:pt x="137372" y="258296"/>
                    </a:cubicBezTo>
                    <a:cubicBezTo>
                      <a:pt x="209762" y="191621"/>
                      <a:pt x="153564" y="76369"/>
                      <a:pt x="101177" y="16361"/>
                    </a:cubicBezTo>
                    <a:cubicBezTo>
                      <a:pt x="92604" y="6836"/>
                      <a:pt x="76412" y="7789"/>
                      <a:pt x="67839" y="16361"/>
                    </a:cubicBezTo>
                    <a:cubicBezTo>
                      <a:pt x="58314" y="25886"/>
                      <a:pt x="59267" y="40174"/>
                      <a:pt x="67839" y="49699"/>
                    </a:cubicBezTo>
                    <a:cubicBezTo>
                      <a:pt x="87842" y="72558"/>
                      <a:pt x="106892" y="104944"/>
                      <a:pt x="116417" y="137329"/>
                    </a:cubicBezTo>
                    <a:cubicBezTo>
                      <a:pt x="125942" y="168761"/>
                      <a:pt x="128799" y="201146"/>
                      <a:pt x="103082" y="224958"/>
                    </a:cubicBezTo>
                    <a:cubicBezTo>
                      <a:pt x="110702" y="223053"/>
                      <a:pt x="118322" y="221149"/>
                      <a:pt x="125942" y="219244"/>
                    </a:cubicBezTo>
                    <a:cubicBezTo>
                      <a:pt x="129752" y="221149"/>
                      <a:pt x="124989" y="218291"/>
                      <a:pt x="124037" y="217339"/>
                    </a:cubicBezTo>
                    <a:cubicBezTo>
                      <a:pt x="126894" y="219244"/>
                      <a:pt x="124037" y="215433"/>
                      <a:pt x="124989" y="217339"/>
                    </a:cubicBezTo>
                    <a:cubicBezTo>
                      <a:pt x="124989" y="216386"/>
                      <a:pt x="122132" y="212576"/>
                      <a:pt x="122132" y="211624"/>
                    </a:cubicBezTo>
                    <a:cubicBezTo>
                      <a:pt x="121179" y="209719"/>
                      <a:pt x="121179" y="206861"/>
                      <a:pt x="120227" y="204956"/>
                    </a:cubicBezTo>
                    <a:cubicBezTo>
                      <a:pt x="121179" y="208766"/>
                      <a:pt x="120227" y="204003"/>
                      <a:pt x="120227" y="203051"/>
                    </a:cubicBezTo>
                    <a:cubicBezTo>
                      <a:pt x="120227" y="198289"/>
                      <a:pt x="120227" y="193526"/>
                      <a:pt x="120227" y="188764"/>
                    </a:cubicBezTo>
                    <a:cubicBezTo>
                      <a:pt x="120227" y="185906"/>
                      <a:pt x="121179" y="184953"/>
                      <a:pt x="122132" y="179239"/>
                    </a:cubicBezTo>
                    <a:cubicBezTo>
                      <a:pt x="123084" y="174476"/>
                      <a:pt x="124989" y="169714"/>
                      <a:pt x="126894" y="164951"/>
                    </a:cubicBezTo>
                    <a:cubicBezTo>
                      <a:pt x="125942" y="167808"/>
                      <a:pt x="127847" y="163999"/>
                      <a:pt x="127847" y="163046"/>
                    </a:cubicBezTo>
                    <a:cubicBezTo>
                      <a:pt x="128799" y="161141"/>
                      <a:pt x="129752" y="160189"/>
                      <a:pt x="130704" y="158283"/>
                    </a:cubicBezTo>
                    <a:cubicBezTo>
                      <a:pt x="130704" y="157331"/>
                      <a:pt x="135467" y="152569"/>
                      <a:pt x="131657" y="156379"/>
                    </a:cubicBezTo>
                    <a:cubicBezTo>
                      <a:pt x="132609" y="154474"/>
                      <a:pt x="134514" y="153521"/>
                      <a:pt x="135467" y="152569"/>
                    </a:cubicBezTo>
                    <a:cubicBezTo>
                      <a:pt x="125942" y="153521"/>
                      <a:pt x="116417" y="155426"/>
                      <a:pt x="106892" y="156379"/>
                    </a:cubicBezTo>
                    <a:cubicBezTo>
                      <a:pt x="132609" y="169714"/>
                      <a:pt x="141182" y="210671"/>
                      <a:pt x="130704" y="233531"/>
                    </a:cubicBezTo>
                    <a:cubicBezTo>
                      <a:pt x="143087" y="231626"/>
                      <a:pt x="155469" y="230674"/>
                      <a:pt x="167852" y="228769"/>
                    </a:cubicBezTo>
                    <a:cubicBezTo>
                      <a:pt x="164042" y="224958"/>
                      <a:pt x="168804" y="231626"/>
                      <a:pt x="165947" y="225911"/>
                    </a:cubicBezTo>
                    <a:cubicBezTo>
                      <a:pt x="164994" y="224006"/>
                      <a:pt x="162137" y="216386"/>
                      <a:pt x="163089" y="221149"/>
                    </a:cubicBezTo>
                    <a:cubicBezTo>
                      <a:pt x="160232" y="214481"/>
                      <a:pt x="159279" y="207814"/>
                      <a:pt x="157374" y="201146"/>
                    </a:cubicBezTo>
                    <a:cubicBezTo>
                      <a:pt x="155469" y="192574"/>
                      <a:pt x="155469" y="189716"/>
                      <a:pt x="154517" y="180191"/>
                    </a:cubicBezTo>
                    <a:cubicBezTo>
                      <a:pt x="153564" y="170666"/>
                      <a:pt x="153564" y="162094"/>
                      <a:pt x="153564" y="152569"/>
                    </a:cubicBezTo>
                    <a:cubicBezTo>
                      <a:pt x="153564" y="134471"/>
                      <a:pt x="155469" y="122089"/>
                      <a:pt x="159279" y="105896"/>
                    </a:cubicBezTo>
                    <a:cubicBezTo>
                      <a:pt x="160232" y="102086"/>
                      <a:pt x="161184" y="98276"/>
                      <a:pt x="162137" y="94466"/>
                    </a:cubicBezTo>
                    <a:cubicBezTo>
                      <a:pt x="163089" y="92561"/>
                      <a:pt x="165947" y="83989"/>
                      <a:pt x="164042" y="87799"/>
                    </a:cubicBezTo>
                    <a:cubicBezTo>
                      <a:pt x="164994" y="84941"/>
                      <a:pt x="166899" y="83036"/>
                      <a:pt x="167852" y="80179"/>
                    </a:cubicBezTo>
                    <a:cubicBezTo>
                      <a:pt x="168804" y="79226"/>
                      <a:pt x="169757" y="77321"/>
                      <a:pt x="169757" y="76369"/>
                    </a:cubicBezTo>
                    <a:cubicBezTo>
                      <a:pt x="167852" y="79226"/>
                      <a:pt x="167852" y="79226"/>
                      <a:pt x="169757" y="76369"/>
                    </a:cubicBezTo>
                    <a:cubicBezTo>
                      <a:pt x="162137" y="78274"/>
                      <a:pt x="154517" y="80179"/>
                      <a:pt x="146897" y="82083"/>
                    </a:cubicBezTo>
                    <a:cubicBezTo>
                      <a:pt x="152612" y="83036"/>
                      <a:pt x="143087" y="80179"/>
                      <a:pt x="146897" y="82083"/>
                    </a:cubicBezTo>
                    <a:cubicBezTo>
                      <a:pt x="141182" y="79226"/>
                      <a:pt x="145944" y="81131"/>
                      <a:pt x="147849" y="83036"/>
                    </a:cubicBezTo>
                    <a:cubicBezTo>
                      <a:pt x="149754" y="85894"/>
                      <a:pt x="145944" y="80179"/>
                      <a:pt x="149754" y="85894"/>
                    </a:cubicBezTo>
                    <a:cubicBezTo>
                      <a:pt x="150707" y="87799"/>
                      <a:pt x="151659" y="89704"/>
                      <a:pt x="153564" y="91608"/>
                    </a:cubicBezTo>
                    <a:cubicBezTo>
                      <a:pt x="160232" y="103991"/>
                      <a:pt x="164042" y="112564"/>
                      <a:pt x="167852" y="123994"/>
                    </a:cubicBezTo>
                    <a:cubicBezTo>
                      <a:pt x="172614" y="136376"/>
                      <a:pt x="175472" y="148758"/>
                      <a:pt x="178329" y="162094"/>
                    </a:cubicBezTo>
                    <a:cubicBezTo>
                      <a:pt x="179282" y="164951"/>
                      <a:pt x="179282" y="166856"/>
                      <a:pt x="180234" y="169714"/>
                    </a:cubicBezTo>
                    <a:cubicBezTo>
                      <a:pt x="180234" y="170666"/>
                      <a:pt x="181187" y="180191"/>
                      <a:pt x="181187" y="173524"/>
                    </a:cubicBezTo>
                    <a:cubicBezTo>
                      <a:pt x="181187" y="177333"/>
                      <a:pt x="182139" y="181144"/>
                      <a:pt x="181187" y="184953"/>
                    </a:cubicBezTo>
                    <a:cubicBezTo>
                      <a:pt x="193569" y="178286"/>
                      <a:pt x="204999" y="171619"/>
                      <a:pt x="217382" y="163999"/>
                    </a:cubicBezTo>
                    <a:cubicBezTo>
                      <a:pt x="224049" y="168761"/>
                      <a:pt x="215477" y="159236"/>
                      <a:pt x="219287" y="165904"/>
                    </a:cubicBezTo>
                    <a:cubicBezTo>
                      <a:pt x="217382" y="163999"/>
                      <a:pt x="216429" y="162094"/>
                      <a:pt x="215477" y="159236"/>
                    </a:cubicBezTo>
                    <a:cubicBezTo>
                      <a:pt x="213572" y="156379"/>
                      <a:pt x="212619" y="153521"/>
                      <a:pt x="210714" y="150664"/>
                    </a:cubicBezTo>
                    <a:cubicBezTo>
                      <a:pt x="210714" y="149711"/>
                      <a:pt x="208809" y="144949"/>
                      <a:pt x="209762" y="149711"/>
                    </a:cubicBezTo>
                    <a:cubicBezTo>
                      <a:pt x="208809" y="148758"/>
                      <a:pt x="208809" y="146854"/>
                      <a:pt x="207857" y="145901"/>
                    </a:cubicBezTo>
                    <a:cubicBezTo>
                      <a:pt x="202142" y="130661"/>
                      <a:pt x="198332" y="115421"/>
                      <a:pt x="195474" y="99229"/>
                    </a:cubicBezTo>
                    <a:cubicBezTo>
                      <a:pt x="194522" y="94466"/>
                      <a:pt x="194522" y="96371"/>
                      <a:pt x="194522" y="91608"/>
                    </a:cubicBezTo>
                    <a:cubicBezTo>
                      <a:pt x="194522" y="87799"/>
                      <a:pt x="193569" y="83036"/>
                      <a:pt x="193569" y="79226"/>
                    </a:cubicBezTo>
                    <a:cubicBezTo>
                      <a:pt x="193569" y="71606"/>
                      <a:pt x="193569" y="64939"/>
                      <a:pt x="194522" y="57319"/>
                    </a:cubicBezTo>
                    <a:cubicBezTo>
                      <a:pt x="194522" y="53508"/>
                      <a:pt x="193569" y="63033"/>
                      <a:pt x="194522" y="56366"/>
                    </a:cubicBezTo>
                    <a:cubicBezTo>
                      <a:pt x="194522" y="55414"/>
                      <a:pt x="195474" y="53508"/>
                      <a:pt x="195474" y="52556"/>
                    </a:cubicBezTo>
                    <a:cubicBezTo>
                      <a:pt x="196427" y="50651"/>
                      <a:pt x="199284" y="43031"/>
                      <a:pt x="196427" y="47794"/>
                    </a:cubicBezTo>
                    <a:cubicBezTo>
                      <a:pt x="197379" y="46841"/>
                      <a:pt x="197379" y="45889"/>
                      <a:pt x="198332" y="43983"/>
                    </a:cubicBezTo>
                    <a:cubicBezTo>
                      <a:pt x="199284" y="42079"/>
                      <a:pt x="194522" y="47794"/>
                      <a:pt x="197379" y="44936"/>
                    </a:cubicBezTo>
                    <a:cubicBezTo>
                      <a:pt x="200237" y="42079"/>
                      <a:pt x="196427" y="45889"/>
                      <a:pt x="195474" y="45889"/>
                    </a:cubicBezTo>
                    <a:cubicBezTo>
                      <a:pt x="194522" y="45889"/>
                      <a:pt x="204047" y="42079"/>
                      <a:pt x="194522" y="45889"/>
                    </a:cubicBezTo>
                    <a:cubicBezTo>
                      <a:pt x="186902" y="43983"/>
                      <a:pt x="179282" y="42079"/>
                      <a:pt x="171662" y="40174"/>
                    </a:cubicBezTo>
                    <a:cubicBezTo>
                      <a:pt x="195474" y="67796"/>
                      <a:pt x="204047" y="109706"/>
                      <a:pt x="212619" y="144949"/>
                    </a:cubicBezTo>
                    <a:cubicBezTo>
                      <a:pt x="217382" y="163046"/>
                      <a:pt x="221192" y="181144"/>
                      <a:pt x="226907" y="199241"/>
                    </a:cubicBezTo>
                    <a:cubicBezTo>
                      <a:pt x="229764" y="207814"/>
                      <a:pt x="231669" y="215433"/>
                      <a:pt x="233574" y="224006"/>
                    </a:cubicBezTo>
                    <a:cubicBezTo>
                      <a:pt x="234527" y="228769"/>
                      <a:pt x="234527" y="225911"/>
                      <a:pt x="234527" y="231626"/>
                    </a:cubicBezTo>
                    <a:cubicBezTo>
                      <a:pt x="234527" y="233531"/>
                      <a:pt x="233574" y="243056"/>
                      <a:pt x="234527" y="238294"/>
                    </a:cubicBezTo>
                    <a:cubicBezTo>
                      <a:pt x="234527" y="241151"/>
                      <a:pt x="233574" y="244008"/>
                      <a:pt x="232622" y="245914"/>
                    </a:cubicBezTo>
                    <a:cubicBezTo>
                      <a:pt x="234527" y="241151"/>
                      <a:pt x="231669" y="247819"/>
                      <a:pt x="230717" y="249724"/>
                    </a:cubicBezTo>
                    <a:cubicBezTo>
                      <a:pt x="228812" y="252581"/>
                      <a:pt x="233574" y="246866"/>
                      <a:pt x="230717" y="249724"/>
                    </a:cubicBezTo>
                    <a:cubicBezTo>
                      <a:pt x="229764" y="250676"/>
                      <a:pt x="228812" y="251628"/>
                      <a:pt x="226907" y="253533"/>
                    </a:cubicBezTo>
                    <a:cubicBezTo>
                      <a:pt x="230717" y="250676"/>
                      <a:pt x="222144" y="256391"/>
                      <a:pt x="221192" y="256391"/>
                    </a:cubicBezTo>
                    <a:cubicBezTo>
                      <a:pt x="220239" y="256391"/>
                      <a:pt x="217382" y="258296"/>
                      <a:pt x="220239" y="256391"/>
                    </a:cubicBezTo>
                    <a:cubicBezTo>
                      <a:pt x="218334" y="257344"/>
                      <a:pt x="217382" y="257344"/>
                      <a:pt x="215477" y="258296"/>
                    </a:cubicBezTo>
                    <a:cubicBezTo>
                      <a:pt x="211667" y="259249"/>
                      <a:pt x="208809" y="260201"/>
                      <a:pt x="204999" y="261153"/>
                    </a:cubicBezTo>
                    <a:cubicBezTo>
                      <a:pt x="196427" y="263058"/>
                      <a:pt x="187854" y="263058"/>
                      <a:pt x="179282" y="264011"/>
                    </a:cubicBezTo>
                    <a:cubicBezTo>
                      <a:pt x="162137" y="264964"/>
                      <a:pt x="144039" y="266869"/>
                      <a:pt x="126894" y="265916"/>
                    </a:cubicBezTo>
                    <a:cubicBezTo>
                      <a:pt x="120227" y="265916"/>
                      <a:pt x="117369" y="264964"/>
                      <a:pt x="108797" y="263058"/>
                    </a:cubicBezTo>
                    <a:cubicBezTo>
                      <a:pt x="104034" y="261153"/>
                      <a:pt x="98319" y="259249"/>
                      <a:pt x="95462" y="255439"/>
                    </a:cubicBezTo>
                    <a:cubicBezTo>
                      <a:pt x="91652" y="251628"/>
                      <a:pt x="87842" y="244961"/>
                      <a:pt x="85937" y="237341"/>
                    </a:cubicBezTo>
                    <a:cubicBezTo>
                      <a:pt x="83079" y="224958"/>
                      <a:pt x="83079" y="212576"/>
                      <a:pt x="82127" y="199241"/>
                    </a:cubicBezTo>
                    <a:cubicBezTo>
                      <a:pt x="82127" y="168761"/>
                      <a:pt x="85937" y="139233"/>
                      <a:pt x="84032" y="108754"/>
                    </a:cubicBezTo>
                    <a:cubicBezTo>
                      <a:pt x="68792" y="110658"/>
                      <a:pt x="52599" y="112564"/>
                      <a:pt x="37359" y="115421"/>
                    </a:cubicBezTo>
                    <a:cubicBezTo>
                      <a:pt x="49742" y="154474"/>
                      <a:pt x="68792" y="200194"/>
                      <a:pt x="52599" y="240199"/>
                    </a:cubicBezTo>
                    <a:cubicBezTo>
                      <a:pt x="66887" y="238294"/>
                      <a:pt x="81174" y="236389"/>
                      <a:pt x="96414" y="234483"/>
                    </a:cubicBezTo>
                    <a:cubicBezTo>
                      <a:pt x="74507" y="199241"/>
                      <a:pt x="71649" y="157331"/>
                      <a:pt x="62124" y="118279"/>
                    </a:cubicBezTo>
                    <a:cubicBezTo>
                      <a:pt x="59267" y="106849"/>
                      <a:pt x="44979" y="97324"/>
                      <a:pt x="32597" y="102086"/>
                    </a:cubicBezTo>
                    <a:cubicBezTo>
                      <a:pt x="-9313" y="117326"/>
                      <a:pt x="1164" y="161141"/>
                      <a:pt x="1164" y="196383"/>
                    </a:cubicBezTo>
                    <a:cubicBezTo>
                      <a:pt x="5927" y="225911"/>
                      <a:pt x="53552" y="225911"/>
                      <a:pt x="53552" y="195431"/>
                    </a:cubicBezTo>
                    <a:lnTo>
                      <a:pt x="53552" y="19543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3" name="Freeform: Shape 92">
                <a:extLst>
                  <a:ext uri="{FF2B5EF4-FFF2-40B4-BE49-F238E27FC236}">
                    <a16:creationId xmlns:a16="http://schemas.microsoft.com/office/drawing/2014/main" id="{545521C8-2475-4A6B-AE3A-0C2037DC23D7}"/>
                  </a:ext>
                </a:extLst>
              </p:cNvPr>
              <p:cNvSpPr/>
              <p:nvPr/>
            </p:nvSpPr>
            <p:spPr>
              <a:xfrm>
                <a:off x="5681301" y="1023374"/>
                <a:ext cx="356346" cy="824475"/>
              </a:xfrm>
              <a:custGeom>
                <a:avLst/>
                <a:gdLst>
                  <a:gd name="connsiteX0" fmla="*/ 126091 w 356346"/>
                  <a:gd name="connsiteY0" fmla="*/ 50093 h 824475"/>
                  <a:gd name="connsiteX1" fmla="*/ 125139 w 356346"/>
                  <a:gd name="connsiteY1" fmla="*/ 55808 h 824475"/>
                  <a:gd name="connsiteX2" fmla="*/ 125139 w 356346"/>
                  <a:gd name="connsiteY2" fmla="*/ 56760 h 824475"/>
                  <a:gd name="connsiteX3" fmla="*/ 123234 w 356346"/>
                  <a:gd name="connsiteY3" fmla="*/ 70095 h 824475"/>
                  <a:gd name="connsiteX4" fmla="*/ 117519 w 356346"/>
                  <a:gd name="connsiteY4" fmla="*/ 99623 h 824475"/>
                  <a:gd name="connsiteX5" fmla="*/ 105136 w 356346"/>
                  <a:gd name="connsiteY5" fmla="*/ 165345 h 824475"/>
                  <a:gd name="connsiteX6" fmla="*/ 116566 w 356346"/>
                  <a:gd name="connsiteY6" fmla="*/ 288218 h 824475"/>
                  <a:gd name="connsiteX7" fmla="*/ 157524 w 356346"/>
                  <a:gd name="connsiteY7" fmla="*/ 288218 h 824475"/>
                  <a:gd name="connsiteX8" fmla="*/ 162286 w 356346"/>
                  <a:gd name="connsiteY8" fmla="*/ 153915 h 824475"/>
                  <a:gd name="connsiteX9" fmla="*/ 84182 w 356346"/>
                  <a:gd name="connsiteY9" fmla="*/ 34853 h 824475"/>
                  <a:gd name="connsiteX10" fmla="*/ 54654 w 356346"/>
                  <a:gd name="connsiteY10" fmla="*/ 24375 h 824475"/>
                  <a:gd name="connsiteX11" fmla="*/ 28936 w 356346"/>
                  <a:gd name="connsiteY11" fmla="*/ 26280 h 824475"/>
                  <a:gd name="connsiteX12" fmla="*/ 9886 w 356346"/>
                  <a:gd name="connsiteY12" fmla="*/ 53903 h 824475"/>
                  <a:gd name="connsiteX13" fmla="*/ 5124 w 356346"/>
                  <a:gd name="connsiteY13" fmla="*/ 160583 h 824475"/>
                  <a:gd name="connsiteX14" fmla="*/ 19411 w 356346"/>
                  <a:gd name="connsiteY14" fmla="*/ 279645 h 824475"/>
                  <a:gd name="connsiteX15" fmla="*/ 28936 w 356346"/>
                  <a:gd name="connsiteY15" fmla="*/ 374895 h 824475"/>
                  <a:gd name="connsiteX16" fmla="*/ 40366 w 356346"/>
                  <a:gd name="connsiteY16" fmla="*/ 496815 h 824475"/>
                  <a:gd name="connsiteX17" fmla="*/ 98469 w 356346"/>
                  <a:gd name="connsiteY17" fmla="*/ 594923 h 824475"/>
                  <a:gd name="connsiteX18" fmla="*/ 169907 w 356346"/>
                  <a:gd name="connsiteY18" fmla="*/ 541583 h 824475"/>
                  <a:gd name="connsiteX19" fmla="*/ 191814 w 356346"/>
                  <a:gd name="connsiteY19" fmla="*/ 426330 h 824475"/>
                  <a:gd name="connsiteX20" fmla="*/ 192766 w 356346"/>
                  <a:gd name="connsiteY20" fmla="*/ 196778 h 824475"/>
                  <a:gd name="connsiteX21" fmla="*/ 191814 w 356346"/>
                  <a:gd name="connsiteY21" fmla="*/ 184395 h 824475"/>
                  <a:gd name="connsiteX22" fmla="*/ 145141 w 356346"/>
                  <a:gd name="connsiteY22" fmla="*/ 191063 h 824475"/>
                  <a:gd name="connsiteX23" fmla="*/ 208959 w 356346"/>
                  <a:gd name="connsiteY23" fmla="*/ 413948 h 824475"/>
                  <a:gd name="connsiteX24" fmla="*/ 252774 w 356346"/>
                  <a:gd name="connsiteY24" fmla="*/ 408233 h 824475"/>
                  <a:gd name="connsiteX25" fmla="*/ 246107 w 356346"/>
                  <a:gd name="connsiteY25" fmla="*/ 195825 h 824475"/>
                  <a:gd name="connsiteX26" fmla="*/ 239439 w 356346"/>
                  <a:gd name="connsiteY26" fmla="*/ 153915 h 824475"/>
                  <a:gd name="connsiteX27" fmla="*/ 227057 w 356346"/>
                  <a:gd name="connsiteY27" fmla="*/ 111053 h 824475"/>
                  <a:gd name="connsiteX28" fmla="*/ 214674 w 356346"/>
                  <a:gd name="connsiteY28" fmla="*/ 65333 h 824475"/>
                  <a:gd name="connsiteX29" fmla="*/ 215627 w 356346"/>
                  <a:gd name="connsiteY29" fmla="*/ 31995 h 824475"/>
                  <a:gd name="connsiteX30" fmla="*/ 180384 w 356346"/>
                  <a:gd name="connsiteY30" fmla="*/ 46283 h 824475"/>
                  <a:gd name="connsiteX31" fmla="*/ 211816 w 356346"/>
                  <a:gd name="connsiteY31" fmla="*/ 77715 h 824475"/>
                  <a:gd name="connsiteX32" fmla="*/ 238486 w 356346"/>
                  <a:gd name="connsiteY32" fmla="*/ 128198 h 824475"/>
                  <a:gd name="connsiteX33" fmla="*/ 272777 w 356346"/>
                  <a:gd name="connsiteY33" fmla="*/ 254880 h 824475"/>
                  <a:gd name="connsiteX34" fmla="*/ 292779 w 356346"/>
                  <a:gd name="connsiteY34" fmla="*/ 371085 h 824475"/>
                  <a:gd name="connsiteX35" fmla="*/ 306114 w 356346"/>
                  <a:gd name="connsiteY35" fmla="*/ 573968 h 824475"/>
                  <a:gd name="connsiteX36" fmla="*/ 307066 w 356346"/>
                  <a:gd name="connsiteY36" fmla="*/ 801615 h 824475"/>
                  <a:gd name="connsiteX37" fmla="*/ 354691 w 356346"/>
                  <a:gd name="connsiteY37" fmla="*/ 801615 h 824475"/>
                  <a:gd name="connsiteX38" fmla="*/ 321354 w 356346"/>
                  <a:gd name="connsiteY38" fmla="*/ 530153 h 824475"/>
                  <a:gd name="connsiteX39" fmla="*/ 288969 w 356346"/>
                  <a:gd name="connsiteY39" fmla="*/ 394898 h 824475"/>
                  <a:gd name="connsiteX40" fmla="*/ 260394 w 356346"/>
                  <a:gd name="connsiteY40" fmla="*/ 256785 h 824475"/>
                  <a:gd name="connsiteX41" fmla="*/ 208959 w 356346"/>
                  <a:gd name="connsiteY41" fmla="*/ 97718 h 824475"/>
                  <a:gd name="connsiteX42" fmla="*/ 179432 w 356346"/>
                  <a:gd name="connsiteY42" fmla="*/ 81525 h 824475"/>
                  <a:gd name="connsiteX43" fmla="*/ 163239 w 356346"/>
                  <a:gd name="connsiteY43" fmla="*/ 111053 h 824475"/>
                  <a:gd name="connsiteX44" fmla="*/ 208959 w 356346"/>
                  <a:gd name="connsiteY44" fmla="*/ 248213 h 824475"/>
                  <a:gd name="connsiteX45" fmla="*/ 238486 w 356346"/>
                  <a:gd name="connsiteY45" fmla="*/ 386325 h 824475"/>
                  <a:gd name="connsiteX46" fmla="*/ 298494 w 356346"/>
                  <a:gd name="connsiteY46" fmla="*/ 654930 h 824475"/>
                  <a:gd name="connsiteX47" fmla="*/ 306114 w 356346"/>
                  <a:gd name="connsiteY47" fmla="*/ 800663 h 824475"/>
                  <a:gd name="connsiteX48" fmla="*/ 353739 w 356346"/>
                  <a:gd name="connsiteY48" fmla="*/ 800663 h 824475"/>
                  <a:gd name="connsiteX49" fmla="*/ 340404 w 356346"/>
                  <a:gd name="connsiteY49" fmla="*/ 375848 h 824475"/>
                  <a:gd name="connsiteX50" fmla="*/ 319449 w 356346"/>
                  <a:gd name="connsiteY50" fmla="*/ 248213 h 824475"/>
                  <a:gd name="connsiteX51" fmla="*/ 284207 w 356346"/>
                  <a:gd name="connsiteY51" fmla="*/ 116768 h 824475"/>
                  <a:gd name="connsiteX52" fmla="*/ 203244 w 356346"/>
                  <a:gd name="connsiteY52" fmla="*/ 3420 h 824475"/>
                  <a:gd name="connsiteX53" fmla="*/ 168002 w 356346"/>
                  <a:gd name="connsiteY53" fmla="*/ 17708 h 824475"/>
                  <a:gd name="connsiteX54" fmla="*/ 174669 w 356346"/>
                  <a:gd name="connsiteY54" fmla="*/ 109148 h 824475"/>
                  <a:gd name="connsiteX55" fmla="*/ 195624 w 356346"/>
                  <a:gd name="connsiteY55" fmla="*/ 193920 h 824475"/>
                  <a:gd name="connsiteX56" fmla="*/ 204196 w 356346"/>
                  <a:gd name="connsiteY56" fmla="*/ 395850 h 824475"/>
                  <a:gd name="connsiteX57" fmla="*/ 248011 w 356346"/>
                  <a:gd name="connsiteY57" fmla="*/ 390135 h 824475"/>
                  <a:gd name="connsiteX58" fmla="*/ 188957 w 356346"/>
                  <a:gd name="connsiteY58" fmla="*/ 178680 h 824475"/>
                  <a:gd name="connsiteX59" fmla="*/ 142284 w 356346"/>
                  <a:gd name="connsiteY59" fmla="*/ 185348 h 824475"/>
                  <a:gd name="connsiteX60" fmla="*/ 146094 w 356346"/>
                  <a:gd name="connsiteY60" fmla="*/ 318698 h 824475"/>
                  <a:gd name="connsiteX61" fmla="*/ 143236 w 356346"/>
                  <a:gd name="connsiteY61" fmla="*/ 412995 h 824475"/>
                  <a:gd name="connsiteX62" fmla="*/ 131807 w 356346"/>
                  <a:gd name="connsiteY62" fmla="*/ 496815 h 824475"/>
                  <a:gd name="connsiteX63" fmla="*/ 121329 w 356346"/>
                  <a:gd name="connsiteY63" fmla="*/ 530153 h 824475"/>
                  <a:gd name="connsiteX64" fmla="*/ 120377 w 356346"/>
                  <a:gd name="connsiteY64" fmla="*/ 533010 h 824475"/>
                  <a:gd name="connsiteX65" fmla="*/ 117519 w 356346"/>
                  <a:gd name="connsiteY65" fmla="*/ 538725 h 824475"/>
                  <a:gd name="connsiteX66" fmla="*/ 114661 w 356346"/>
                  <a:gd name="connsiteY66" fmla="*/ 543488 h 824475"/>
                  <a:gd name="connsiteX67" fmla="*/ 115614 w 356346"/>
                  <a:gd name="connsiteY67" fmla="*/ 542535 h 824475"/>
                  <a:gd name="connsiteX68" fmla="*/ 112757 w 356346"/>
                  <a:gd name="connsiteY68" fmla="*/ 545393 h 824475"/>
                  <a:gd name="connsiteX69" fmla="*/ 110852 w 356346"/>
                  <a:gd name="connsiteY69" fmla="*/ 547298 h 824475"/>
                  <a:gd name="connsiteX70" fmla="*/ 108946 w 356346"/>
                  <a:gd name="connsiteY70" fmla="*/ 548250 h 824475"/>
                  <a:gd name="connsiteX71" fmla="*/ 108946 w 356346"/>
                  <a:gd name="connsiteY71" fmla="*/ 548250 h 824475"/>
                  <a:gd name="connsiteX72" fmla="*/ 108946 w 356346"/>
                  <a:gd name="connsiteY72" fmla="*/ 548250 h 824475"/>
                  <a:gd name="connsiteX73" fmla="*/ 106089 w 356346"/>
                  <a:gd name="connsiteY73" fmla="*/ 548250 h 824475"/>
                  <a:gd name="connsiteX74" fmla="*/ 108946 w 356346"/>
                  <a:gd name="connsiteY74" fmla="*/ 548250 h 824475"/>
                  <a:gd name="connsiteX75" fmla="*/ 107041 w 356346"/>
                  <a:gd name="connsiteY75" fmla="*/ 547298 h 824475"/>
                  <a:gd name="connsiteX76" fmla="*/ 108946 w 356346"/>
                  <a:gd name="connsiteY76" fmla="*/ 548250 h 824475"/>
                  <a:gd name="connsiteX77" fmla="*/ 106089 w 356346"/>
                  <a:gd name="connsiteY77" fmla="*/ 545393 h 824475"/>
                  <a:gd name="connsiteX78" fmla="*/ 106089 w 356346"/>
                  <a:gd name="connsiteY78" fmla="*/ 546345 h 824475"/>
                  <a:gd name="connsiteX79" fmla="*/ 103232 w 356346"/>
                  <a:gd name="connsiteY79" fmla="*/ 542535 h 824475"/>
                  <a:gd name="connsiteX80" fmla="*/ 99421 w 356346"/>
                  <a:gd name="connsiteY80" fmla="*/ 534915 h 824475"/>
                  <a:gd name="connsiteX81" fmla="*/ 97516 w 356346"/>
                  <a:gd name="connsiteY81" fmla="*/ 531105 h 824475"/>
                  <a:gd name="connsiteX82" fmla="*/ 97516 w 356346"/>
                  <a:gd name="connsiteY82" fmla="*/ 531105 h 824475"/>
                  <a:gd name="connsiteX83" fmla="*/ 90849 w 356346"/>
                  <a:gd name="connsiteY83" fmla="*/ 509198 h 824475"/>
                  <a:gd name="connsiteX84" fmla="*/ 86086 w 356346"/>
                  <a:gd name="connsiteY84" fmla="*/ 487290 h 824475"/>
                  <a:gd name="connsiteX85" fmla="*/ 84182 w 356346"/>
                  <a:gd name="connsiteY85" fmla="*/ 474908 h 824475"/>
                  <a:gd name="connsiteX86" fmla="*/ 83229 w 356346"/>
                  <a:gd name="connsiteY86" fmla="*/ 470145 h 824475"/>
                  <a:gd name="connsiteX87" fmla="*/ 82277 w 356346"/>
                  <a:gd name="connsiteY87" fmla="*/ 466335 h 824475"/>
                  <a:gd name="connsiteX88" fmla="*/ 75609 w 356346"/>
                  <a:gd name="connsiteY88" fmla="*/ 380610 h 824475"/>
                  <a:gd name="connsiteX89" fmla="*/ 59416 w 356346"/>
                  <a:gd name="connsiteY89" fmla="*/ 222495 h 824475"/>
                  <a:gd name="connsiteX90" fmla="*/ 47986 w 356346"/>
                  <a:gd name="connsiteY90" fmla="*/ 132960 h 824475"/>
                  <a:gd name="connsiteX91" fmla="*/ 60369 w 356346"/>
                  <a:gd name="connsiteY91" fmla="*/ 58665 h 824475"/>
                  <a:gd name="connsiteX92" fmla="*/ 39414 w 356346"/>
                  <a:gd name="connsiteY92" fmla="*/ 70095 h 824475"/>
                  <a:gd name="connsiteX93" fmla="*/ 43224 w 356346"/>
                  <a:gd name="connsiteY93" fmla="*/ 70095 h 824475"/>
                  <a:gd name="connsiteX94" fmla="*/ 43224 w 356346"/>
                  <a:gd name="connsiteY94" fmla="*/ 70095 h 824475"/>
                  <a:gd name="connsiteX95" fmla="*/ 48939 w 356346"/>
                  <a:gd name="connsiteY95" fmla="*/ 72000 h 824475"/>
                  <a:gd name="connsiteX96" fmla="*/ 52749 w 356346"/>
                  <a:gd name="connsiteY96" fmla="*/ 72953 h 824475"/>
                  <a:gd name="connsiteX97" fmla="*/ 58464 w 356346"/>
                  <a:gd name="connsiteY97" fmla="*/ 75810 h 824475"/>
                  <a:gd name="connsiteX98" fmla="*/ 65132 w 356346"/>
                  <a:gd name="connsiteY98" fmla="*/ 80573 h 824475"/>
                  <a:gd name="connsiteX99" fmla="*/ 67036 w 356346"/>
                  <a:gd name="connsiteY99" fmla="*/ 82478 h 824475"/>
                  <a:gd name="connsiteX100" fmla="*/ 78466 w 356346"/>
                  <a:gd name="connsiteY100" fmla="*/ 93908 h 824475"/>
                  <a:gd name="connsiteX101" fmla="*/ 108946 w 356346"/>
                  <a:gd name="connsiteY101" fmla="*/ 149153 h 824475"/>
                  <a:gd name="connsiteX102" fmla="*/ 122282 w 356346"/>
                  <a:gd name="connsiteY102" fmla="*/ 215828 h 824475"/>
                  <a:gd name="connsiteX103" fmla="*/ 122282 w 356346"/>
                  <a:gd name="connsiteY103" fmla="*/ 232020 h 824475"/>
                  <a:gd name="connsiteX104" fmla="*/ 121329 w 356346"/>
                  <a:gd name="connsiteY104" fmla="*/ 238688 h 824475"/>
                  <a:gd name="connsiteX105" fmla="*/ 121329 w 356346"/>
                  <a:gd name="connsiteY105" fmla="*/ 238688 h 824475"/>
                  <a:gd name="connsiteX106" fmla="*/ 120377 w 356346"/>
                  <a:gd name="connsiteY106" fmla="*/ 242498 h 824475"/>
                  <a:gd name="connsiteX107" fmla="*/ 117519 w 356346"/>
                  <a:gd name="connsiteY107" fmla="*/ 254880 h 824475"/>
                  <a:gd name="connsiteX108" fmla="*/ 116566 w 356346"/>
                  <a:gd name="connsiteY108" fmla="*/ 256785 h 824475"/>
                  <a:gd name="connsiteX109" fmla="*/ 113709 w 356346"/>
                  <a:gd name="connsiteY109" fmla="*/ 262500 h 824475"/>
                  <a:gd name="connsiteX110" fmla="*/ 154666 w 356346"/>
                  <a:gd name="connsiteY110" fmla="*/ 262500 h 824475"/>
                  <a:gd name="connsiteX111" fmla="*/ 149904 w 356346"/>
                  <a:gd name="connsiteY111" fmla="*/ 252975 h 824475"/>
                  <a:gd name="connsiteX112" fmla="*/ 148952 w 356346"/>
                  <a:gd name="connsiteY112" fmla="*/ 250118 h 824475"/>
                  <a:gd name="connsiteX113" fmla="*/ 147046 w 356346"/>
                  <a:gd name="connsiteY113" fmla="*/ 244403 h 824475"/>
                  <a:gd name="connsiteX114" fmla="*/ 146094 w 356346"/>
                  <a:gd name="connsiteY114" fmla="*/ 238688 h 824475"/>
                  <a:gd name="connsiteX115" fmla="*/ 146094 w 356346"/>
                  <a:gd name="connsiteY115" fmla="*/ 235830 h 824475"/>
                  <a:gd name="connsiteX116" fmla="*/ 145141 w 356346"/>
                  <a:gd name="connsiteY116" fmla="*/ 220590 h 824475"/>
                  <a:gd name="connsiteX117" fmla="*/ 150857 w 356346"/>
                  <a:gd name="connsiteY117" fmla="*/ 162488 h 824475"/>
                  <a:gd name="connsiteX118" fmla="*/ 171811 w 356346"/>
                  <a:gd name="connsiteY118" fmla="*/ 46283 h 824475"/>
                  <a:gd name="connsiteX119" fmla="*/ 147999 w 356346"/>
                  <a:gd name="connsiteY119" fmla="*/ 22470 h 824475"/>
                  <a:gd name="connsiteX120" fmla="*/ 126091 w 356346"/>
                  <a:gd name="connsiteY120" fmla="*/ 50093 h 824475"/>
                  <a:gd name="connsiteX121" fmla="*/ 126091 w 356346"/>
                  <a:gd name="connsiteY121" fmla="*/ 50093 h 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356346" h="824475">
                    <a:moveTo>
                      <a:pt x="126091" y="50093"/>
                    </a:moveTo>
                    <a:cubicBezTo>
                      <a:pt x="126091" y="51998"/>
                      <a:pt x="126091" y="53903"/>
                      <a:pt x="125139" y="55808"/>
                    </a:cubicBezTo>
                    <a:cubicBezTo>
                      <a:pt x="125139" y="51998"/>
                      <a:pt x="125139" y="54855"/>
                      <a:pt x="125139" y="56760"/>
                    </a:cubicBezTo>
                    <a:cubicBezTo>
                      <a:pt x="124186" y="61523"/>
                      <a:pt x="123234" y="65333"/>
                      <a:pt x="123234" y="70095"/>
                    </a:cubicBezTo>
                    <a:cubicBezTo>
                      <a:pt x="121329" y="79620"/>
                      <a:pt x="119424" y="90098"/>
                      <a:pt x="117519" y="99623"/>
                    </a:cubicBezTo>
                    <a:cubicBezTo>
                      <a:pt x="112757" y="121530"/>
                      <a:pt x="107994" y="143438"/>
                      <a:pt x="105136" y="165345"/>
                    </a:cubicBezTo>
                    <a:cubicBezTo>
                      <a:pt x="99421" y="204398"/>
                      <a:pt x="92754" y="253928"/>
                      <a:pt x="116566" y="288218"/>
                    </a:cubicBezTo>
                    <a:cubicBezTo>
                      <a:pt x="126091" y="302505"/>
                      <a:pt x="147999" y="304410"/>
                      <a:pt x="157524" y="288218"/>
                    </a:cubicBezTo>
                    <a:cubicBezTo>
                      <a:pt x="180384" y="249165"/>
                      <a:pt x="173716" y="195825"/>
                      <a:pt x="162286" y="153915"/>
                    </a:cubicBezTo>
                    <a:cubicBezTo>
                      <a:pt x="149904" y="109148"/>
                      <a:pt x="126091" y="58665"/>
                      <a:pt x="84182" y="34853"/>
                    </a:cubicBezTo>
                    <a:cubicBezTo>
                      <a:pt x="74657" y="30090"/>
                      <a:pt x="65132" y="25328"/>
                      <a:pt x="54654" y="24375"/>
                    </a:cubicBezTo>
                    <a:cubicBezTo>
                      <a:pt x="46082" y="23423"/>
                      <a:pt x="36557" y="21518"/>
                      <a:pt x="28936" y="26280"/>
                    </a:cubicBezTo>
                    <a:cubicBezTo>
                      <a:pt x="19411" y="31995"/>
                      <a:pt x="13696" y="44378"/>
                      <a:pt x="9886" y="53903"/>
                    </a:cubicBezTo>
                    <a:cubicBezTo>
                      <a:pt x="-4401" y="88193"/>
                      <a:pt x="-591" y="124388"/>
                      <a:pt x="5124" y="160583"/>
                    </a:cubicBezTo>
                    <a:cubicBezTo>
                      <a:pt x="10839" y="199635"/>
                      <a:pt x="14649" y="239640"/>
                      <a:pt x="19411" y="279645"/>
                    </a:cubicBezTo>
                    <a:cubicBezTo>
                      <a:pt x="23221" y="311078"/>
                      <a:pt x="27032" y="343463"/>
                      <a:pt x="28936" y="374895"/>
                    </a:cubicBezTo>
                    <a:cubicBezTo>
                      <a:pt x="30841" y="415853"/>
                      <a:pt x="33699" y="456810"/>
                      <a:pt x="40366" y="496815"/>
                    </a:cubicBezTo>
                    <a:cubicBezTo>
                      <a:pt x="46082" y="532058"/>
                      <a:pt x="57511" y="586350"/>
                      <a:pt x="98469" y="594923"/>
                    </a:cubicBezTo>
                    <a:cubicBezTo>
                      <a:pt x="134664" y="602543"/>
                      <a:pt x="157524" y="571110"/>
                      <a:pt x="169907" y="541583"/>
                    </a:cubicBezTo>
                    <a:cubicBezTo>
                      <a:pt x="184194" y="505388"/>
                      <a:pt x="188004" y="464430"/>
                      <a:pt x="191814" y="426330"/>
                    </a:cubicBezTo>
                    <a:cubicBezTo>
                      <a:pt x="198482" y="350130"/>
                      <a:pt x="196577" y="272978"/>
                      <a:pt x="192766" y="196778"/>
                    </a:cubicBezTo>
                    <a:cubicBezTo>
                      <a:pt x="192766" y="192968"/>
                      <a:pt x="192766" y="189158"/>
                      <a:pt x="191814" y="184395"/>
                    </a:cubicBezTo>
                    <a:cubicBezTo>
                      <a:pt x="176574" y="186300"/>
                      <a:pt x="160382" y="188205"/>
                      <a:pt x="145141" y="191063"/>
                    </a:cubicBezTo>
                    <a:cubicBezTo>
                      <a:pt x="156571" y="267263"/>
                      <a:pt x="172764" y="345368"/>
                      <a:pt x="208959" y="413948"/>
                    </a:cubicBezTo>
                    <a:cubicBezTo>
                      <a:pt x="218484" y="432045"/>
                      <a:pt x="248011" y="428235"/>
                      <a:pt x="252774" y="408233"/>
                    </a:cubicBezTo>
                    <a:cubicBezTo>
                      <a:pt x="268966" y="338700"/>
                      <a:pt x="256584" y="265358"/>
                      <a:pt x="246107" y="195825"/>
                    </a:cubicBezTo>
                    <a:cubicBezTo>
                      <a:pt x="244202" y="181538"/>
                      <a:pt x="243249" y="167250"/>
                      <a:pt x="239439" y="153915"/>
                    </a:cubicBezTo>
                    <a:cubicBezTo>
                      <a:pt x="235629" y="139628"/>
                      <a:pt x="230866" y="125340"/>
                      <a:pt x="227057" y="111053"/>
                    </a:cubicBezTo>
                    <a:cubicBezTo>
                      <a:pt x="222294" y="95813"/>
                      <a:pt x="217532" y="80573"/>
                      <a:pt x="214674" y="65333"/>
                    </a:cubicBezTo>
                    <a:cubicBezTo>
                      <a:pt x="212769" y="52950"/>
                      <a:pt x="212769" y="42473"/>
                      <a:pt x="215627" y="31995"/>
                    </a:cubicBezTo>
                    <a:cubicBezTo>
                      <a:pt x="204196" y="36758"/>
                      <a:pt x="192766" y="41520"/>
                      <a:pt x="180384" y="46283"/>
                    </a:cubicBezTo>
                    <a:cubicBezTo>
                      <a:pt x="190861" y="52950"/>
                      <a:pt x="204196" y="66285"/>
                      <a:pt x="211816" y="77715"/>
                    </a:cubicBezTo>
                    <a:cubicBezTo>
                      <a:pt x="222294" y="93908"/>
                      <a:pt x="231819" y="112005"/>
                      <a:pt x="238486" y="128198"/>
                    </a:cubicBezTo>
                    <a:cubicBezTo>
                      <a:pt x="254679" y="169155"/>
                      <a:pt x="264204" y="212018"/>
                      <a:pt x="272777" y="254880"/>
                    </a:cubicBezTo>
                    <a:cubicBezTo>
                      <a:pt x="280396" y="293933"/>
                      <a:pt x="286112" y="332033"/>
                      <a:pt x="292779" y="371085"/>
                    </a:cubicBezTo>
                    <a:cubicBezTo>
                      <a:pt x="303257" y="437760"/>
                      <a:pt x="306114" y="506340"/>
                      <a:pt x="306114" y="573968"/>
                    </a:cubicBezTo>
                    <a:cubicBezTo>
                      <a:pt x="307066" y="650168"/>
                      <a:pt x="305162" y="726368"/>
                      <a:pt x="307066" y="801615"/>
                    </a:cubicBezTo>
                    <a:cubicBezTo>
                      <a:pt x="308019" y="832095"/>
                      <a:pt x="352787" y="832095"/>
                      <a:pt x="354691" y="801615"/>
                    </a:cubicBezTo>
                    <a:cubicBezTo>
                      <a:pt x="362312" y="710175"/>
                      <a:pt x="342309" y="618735"/>
                      <a:pt x="321354" y="530153"/>
                    </a:cubicBezTo>
                    <a:cubicBezTo>
                      <a:pt x="310877" y="485385"/>
                      <a:pt x="299446" y="440618"/>
                      <a:pt x="288969" y="394898"/>
                    </a:cubicBezTo>
                    <a:cubicBezTo>
                      <a:pt x="278491" y="349178"/>
                      <a:pt x="270871" y="302505"/>
                      <a:pt x="260394" y="256785"/>
                    </a:cubicBezTo>
                    <a:cubicBezTo>
                      <a:pt x="247059" y="202493"/>
                      <a:pt x="230866" y="149153"/>
                      <a:pt x="208959" y="97718"/>
                    </a:cubicBezTo>
                    <a:cubicBezTo>
                      <a:pt x="204196" y="86288"/>
                      <a:pt x="192766" y="77715"/>
                      <a:pt x="179432" y="81525"/>
                    </a:cubicBezTo>
                    <a:cubicBezTo>
                      <a:pt x="168002" y="84383"/>
                      <a:pt x="157524" y="98670"/>
                      <a:pt x="163239" y="111053"/>
                    </a:cubicBezTo>
                    <a:cubicBezTo>
                      <a:pt x="182289" y="155820"/>
                      <a:pt x="196577" y="201540"/>
                      <a:pt x="208959" y="248213"/>
                    </a:cubicBezTo>
                    <a:cubicBezTo>
                      <a:pt x="220389" y="293933"/>
                      <a:pt x="228961" y="340605"/>
                      <a:pt x="238486" y="386325"/>
                    </a:cubicBezTo>
                    <a:cubicBezTo>
                      <a:pt x="257536" y="475860"/>
                      <a:pt x="284207" y="564443"/>
                      <a:pt x="298494" y="654930"/>
                    </a:cubicBezTo>
                    <a:cubicBezTo>
                      <a:pt x="306114" y="703508"/>
                      <a:pt x="309924" y="752085"/>
                      <a:pt x="306114" y="800663"/>
                    </a:cubicBezTo>
                    <a:cubicBezTo>
                      <a:pt x="322307" y="800663"/>
                      <a:pt x="337546" y="800663"/>
                      <a:pt x="353739" y="800663"/>
                    </a:cubicBezTo>
                    <a:cubicBezTo>
                      <a:pt x="348977" y="658740"/>
                      <a:pt x="359454" y="516818"/>
                      <a:pt x="340404" y="375848"/>
                    </a:cubicBezTo>
                    <a:cubicBezTo>
                      <a:pt x="334689" y="332985"/>
                      <a:pt x="327069" y="290123"/>
                      <a:pt x="319449" y="248213"/>
                    </a:cubicBezTo>
                    <a:cubicBezTo>
                      <a:pt x="310877" y="203445"/>
                      <a:pt x="301352" y="159630"/>
                      <a:pt x="284207" y="116768"/>
                    </a:cubicBezTo>
                    <a:cubicBezTo>
                      <a:pt x="268014" y="73905"/>
                      <a:pt x="244202" y="28185"/>
                      <a:pt x="203244" y="3420"/>
                    </a:cubicBezTo>
                    <a:cubicBezTo>
                      <a:pt x="188957" y="-5152"/>
                      <a:pt x="173716" y="3420"/>
                      <a:pt x="168002" y="17708"/>
                    </a:cubicBezTo>
                    <a:cubicBezTo>
                      <a:pt x="157524" y="47235"/>
                      <a:pt x="166096" y="80573"/>
                      <a:pt x="174669" y="109148"/>
                    </a:cubicBezTo>
                    <a:cubicBezTo>
                      <a:pt x="183241" y="137723"/>
                      <a:pt x="191814" y="165345"/>
                      <a:pt x="195624" y="193920"/>
                    </a:cubicBezTo>
                    <a:cubicBezTo>
                      <a:pt x="204196" y="258690"/>
                      <a:pt x="218484" y="330128"/>
                      <a:pt x="204196" y="395850"/>
                    </a:cubicBezTo>
                    <a:cubicBezTo>
                      <a:pt x="218484" y="393945"/>
                      <a:pt x="232771" y="392040"/>
                      <a:pt x="248011" y="390135"/>
                    </a:cubicBezTo>
                    <a:cubicBezTo>
                      <a:pt x="213721" y="325365"/>
                      <a:pt x="199434" y="250118"/>
                      <a:pt x="188957" y="178680"/>
                    </a:cubicBezTo>
                    <a:cubicBezTo>
                      <a:pt x="185146" y="152010"/>
                      <a:pt x="140379" y="158678"/>
                      <a:pt x="142284" y="185348"/>
                    </a:cubicBezTo>
                    <a:cubicBezTo>
                      <a:pt x="145141" y="230115"/>
                      <a:pt x="146094" y="273930"/>
                      <a:pt x="146094" y="318698"/>
                    </a:cubicBezTo>
                    <a:cubicBezTo>
                      <a:pt x="146094" y="350130"/>
                      <a:pt x="145141" y="381563"/>
                      <a:pt x="143236" y="412995"/>
                    </a:cubicBezTo>
                    <a:cubicBezTo>
                      <a:pt x="141332" y="445380"/>
                      <a:pt x="139427" y="466335"/>
                      <a:pt x="131807" y="496815"/>
                    </a:cubicBezTo>
                    <a:cubicBezTo>
                      <a:pt x="128949" y="508245"/>
                      <a:pt x="126091" y="519675"/>
                      <a:pt x="121329" y="530153"/>
                    </a:cubicBezTo>
                    <a:cubicBezTo>
                      <a:pt x="124186" y="523485"/>
                      <a:pt x="120377" y="532058"/>
                      <a:pt x="120377" y="533010"/>
                    </a:cubicBezTo>
                    <a:cubicBezTo>
                      <a:pt x="119424" y="534915"/>
                      <a:pt x="118471" y="536820"/>
                      <a:pt x="117519" y="538725"/>
                    </a:cubicBezTo>
                    <a:cubicBezTo>
                      <a:pt x="116566" y="540630"/>
                      <a:pt x="114661" y="542535"/>
                      <a:pt x="114661" y="543488"/>
                    </a:cubicBezTo>
                    <a:cubicBezTo>
                      <a:pt x="112757" y="547298"/>
                      <a:pt x="117519" y="539678"/>
                      <a:pt x="115614" y="542535"/>
                    </a:cubicBezTo>
                    <a:cubicBezTo>
                      <a:pt x="114661" y="543488"/>
                      <a:pt x="113709" y="544440"/>
                      <a:pt x="112757" y="545393"/>
                    </a:cubicBezTo>
                    <a:cubicBezTo>
                      <a:pt x="111804" y="546345"/>
                      <a:pt x="107041" y="550155"/>
                      <a:pt x="110852" y="547298"/>
                    </a:cubicBezTo>
                    <a:cubicBezTo>
                      <a:pt x="114661" y="544440"/>
                      <a:pt x="109899" y="548250"/>
                      <a:pt x="108946" y="548250"/>
                    </a:cubicBezTo>
                    <a:cubicBezTo>
                      <a:pt x="106089" y="548250"/>
                      <a:pt x="115614" y="547298"/>
                      <a:pt x="108946" y="548250"/>
                    </a:cubicBezTo>
                    <a:cubicBezTo>
                      <a:pt x="103232" y="549203"/>
                      <a:pt x="113709" y="546345"/>
                      <a:pt x="108946" y="548250"/>
                    </a:cubicBezTo>
                    <a:cubicBezTo>
                      <a:pt x="107994" y="548250"/>
                      <a:pt x="107041" y="548250"/>
                      <a:pt x="106089" y="548250"/>
                    </a:cubicBezTo>
                    <a:cubicBezTo>
                      <a:pt x="106089" y="548250"/>
                      <a:pt x="112757" y="549203"/>
                      <a:pt x="108946" y="548250"/>
                    </a:cubicBezTo>
                    <a:cubicBezTo>
                      <a:pt x="102279" y="547298"/>
                      <a:pt x="113709" y="549203"/>
                      <a:pt x="107041" y="547298"/>
                    </a:cubicBezTo>
                    <a:cubicBezTo>
                      <a:pt x="106089" y="547298"/>
                      <a:pt x="103232" y="543488"/>
                      <a:pt x="108946" y="548250"/>
                    </a:cubicBezTo>
                    <a:cubicBezTo>
                      <a:pt x="107994" y="548250"/>
                      <a:pt x="106089" y="546345"/>
                      <a:pt x="106089" y="545393"/>
                    </a:cubicBezTo>
                    <a:cubicBezTo>
                      <a:pt x="106089" y="545393"/>
                      <a:pt x="101327" y="539678"/>
                      <a:pt x="106089" y="546345"/>
                    </a:cubicBezTo>
                    <a:cubicBezTo>
                      <a:pt x="105136" y="545393"/>
                      <a:pt x="104184" y="543488"/>
                      <a:pt x="103232" y="542535"/>
                    </a:cubicBezTo>
                    <a:cubicBezTo>
                      <a:pt x="101327" y="539678"/>
                      <a:pt x="100374" y="537773"/>
                      <a:pt x="99421" y="534915"/>
                    </a:cubicBezTo>
                    <a:cubicBezTo>
                      <a:pt x="98469" y="533963"/>
                      <a:pt x="98469" y="533010"/>
                      <a:pt x="97516" y="531105"/>
                    </a:cubicBezTo>
                    <a:cubicBezTo>
                      <a:pt x="99421" y="535868"/>
                      <a:pt x="98469" y="532058"/>
                      <a:pt x="97516" y="531105"/>
                    </a:cubicBezTo>
                    <a:cubicBezTo>
                      <a:pt x="94659" y="523485"/>
                      <a:pt x="92754" y="516818"/>
                      <a:pt x="90849" y="509198"/>
                    </a:cubicBezTo>
                    <a:cubicBezTo>
                      <a:pt x="88944" y="501578"/>
                      <a:pt x="87039" y="493958"/>
                      <a:pt x="86086" y="487290"/>
                    </a:cubicBezTo>
                    <a:cubicBezTo>
                      <a:pt x="85134" y="483480"/>
                      <a:pt x="85134" y="478718"/>
                      <a:pt x="84182" y="474908"/>
                    </a:cubicBezTo>
                    <a:cubicBezTo>
                      <a:pt x="84182" y="473003"/>
                      <a:pt x="83229" y="472050"/>
                      <a:pt x="83229" y="470145"/>
                    </a:cubicBezTo>
                    <a:cubicBezTo>
                      <a:pt x="82277" y="464430"/>
                      <a:pt x="83229" y="471098"/>
                      <a:pt x="82277" y="466335"/>
                    </a:cubicBezTo>
                    <a:cubicBezTo>
                      <a:pt x="78466" y="437760"/>
                      <a:pt x="77514" y="409185"/>
                      <a:pt x="75609" y="380610"/>
                    </a:cubicBezTo>
                    <a:cubicBezTo>
                      <a:pt x="72752" y="328223"/>
                      <a:pt x="65132" y="274883"/>
                      <a:pt x="59416" y="222495"/>
                    </a:cubicBezTo>
                    <a:cubicBezTo>
                      <a:pt x="56559" y="192968"/>
                      <a:pt x="51796" y="163440"/>
                      <a:pt x="47986" y="132960"/>
                    </a:cubicBezTo>
                    <a:cubicBezTo>
                      <a:pt x="45129" y="106290"/>
                      <a:pt x="45129" y="80573"/>
                      <a:pt x="60369" y="58665"/>
                    </a:cubicBezTo>
                    <a:cubicBezTo>
                      <a:pt x="53702" y="62475"/>
                      <a:pt x="47034" y="66285"/>
                      <a:pt x="39414" y="70095"/>
                    </a:cubicBezTo>
                    <a:cubicBezTo>
                      <a:pt x="40366" y="70095"/>
                      <a:pt x="42271" y="70095"/>
                      <a:pt x="43224" y="70095"/>
                    </a:cubicBezTo>
                    <a:cubicBezTo>
                      <a:pt x="40366" y="70095"/>
                      <a:pt x="40366" y="69143"/>
                      <a:pt x="43224" y="70095"/>
                    </a:cubicBezTo>
                    <a:cubicBezTo>
                      <a:pt x="45129" y="70095"/>
                      <a:pt x="47034" y="71048"/>
                      <a:pt x="48939" y="72000"/>
                    </a:cubicBezTo>
                    <a:cubicBezTo>
                      <a:pt x="49891" y="72000"/>
                      <a:pt x="57511" y="75810"/>
                      <a:pt x="52749" y="72953"/>
                    </a:cubicBezTo>
                    <a:cubicBezTo>
                      <a:pt x="54654" y="73905"/>
                      <a:pt x="56559" y="74858"/>
                      <a:pt x="58464" y="75810"/>
                    </a:cubicBezTo>
                    <a:cubicBezTo>
                      <a:pt x="61321" y="76763"/>
                      <a:pt x="63227" y="78668"/>
                      <a:pt x="65132" y="80573"/>
                    </a:cubicBezTo>
                    <a:cubicBezTo>
                      <a:pt x="61321" y="77715"/>
                      <a:pt x="67036" y="81525"/>
                      <a:pt x="67036" y="82478"/>
                    </a:cubicBezTo>
                    <a:cubicBezTo>
                      <a:pt x="70846" y="86288"/>
                      <a:pt x="74657" y="90098"/>
                      <a:pt x="78466" y="93908"/>
                    </a:cubicBezTo>
                    <a:cubicBezTo>
                      <a:pt x="90849" y="107243"/>
                      <a:pt x="102279" y="131055"/>
                      <a:pt x="108946" y="149153"/>
                    </a:cubicBezTo>
                    <a:cubicBezTo>
                      <a:pt x="117519" y="172013"/>
                      <a:pt x="121329" y="194873"/>
                      <a:pt x="122282" y="215828"/>
                    </a:cubicBezTo>
                    <a:cubicBezTo>
                      <a:pt x="122282" y="221543"/>
                      <a:pt x="122282" y="226305"/>
                      <a:pt x="122282" y="232020"/>
                    </a:cubicBezTo>
                    <a:cubicBezTo>
                      <a:pt x="122282" y="233925"/>
                      <a:pt x="122282" y="236783"/>
                      <a:pt x="121329" y="238688"/>
                    </a:cubicBezTo>
                    <a:cubicBezTo>
                      <a:pt x="121329" y="241545"/>
                      <a:pt x="121329" y="241545"/>
                      <a:pt x="121329" y="238688"/>
                    </a:cubicBezTo>
                    <a:cubicBezTo>
                      <a:pt x="121329" y="239640"/>
                      <a:pt x="121329" y="241545"/>
                      <a:pt x="120377" y="242498"/>
                    </a:cubicBezTo>
                    <a:cubicBezTo>
                      <a:pt x="119424" y="246308"/>
                      <a:pt x="118471" y="251070"/>
                      <a:pt x="117519" y="254880"/>
                    </a:cubicBezTo>
                    <a:cubicBezTo>
                      <a:pt x="117519" y="255833"/>
                      <a:pt x="114661" y="262500"/>
                      <a:pt x="116566" y="256785"/>
                    </a:cubicBezTo>
                    <a:cubicBezTo>
                      <a:pt x="115614" y="258690"/>
                      <a:pt x="114661" y="260595"/>
                      <a:pt x="113709" y="262500"/>
                    </a:cubicBezTo>
                    <a:cubicBezTo>
                      <a:pt x="127044" y="262500"/>
                      <a:pt x="141332" y="262500"/>
                      <a:pt x="154666" y="262500"/>
                    </a:cubicBezTo>
                    <a:cubicBezTo>
                      <a:pt x="152761" y="259643"/>
                      <a:pt x="150857" y="256785"/>
                      <a:pt x="149904" y="252975"/>
                    </a:cubicBezTo>
                    <a:cubicBezTo>
                      <a:pt x="151809" y="257738"/>
                      <a:pt x="148952" y="251070"/>
                      <a:pt x="148952" y="250118"/>
                    </a:cubicBezTo>
                    <a:cubicBezTo>
                      <a:pt x="147999" y="248213"/>
                      <a:pt x="147999" y="246308"/>
                      <a:pt x="147046" y="244403"/>
                    </a:cubicBezTo>
                    <a:cubicBezTo>
                      <a:pt x="147046" y="242498"/>
                      <a:pt x="146094" y="240593"/>
                      <a:pt x="146094" y="238688"/>
                    </a:cubicBezTo>
                    <a:cubicBezTo>
                      <a:pt x="145141" y="234878"/>
                      <a:pt x="146094" y="238688"/>
                      <a:pt x="146094" y="235830"/>
                    </a:cubicBezTo>
                    <a:cubicBezTo>
                      <a:pt x="145141" y="231068"/>
                      <a:pt x="145141" y="226305"/>
                      <a:pt x="145141" y="220590"/>
                    </a:cubicBezTo>
                    <a:cubicBezTo>
                      <a:pt x="145141" y="200588"/>
                      <a:pt x="147046" y="181538"/>
                      <a:pt x="150857" y="162488"/>
                    </a:cubicBezTo>
                    <a:cubicBezTo>
                      <a:pt x="157524" y="123435"/>
                      <a:pt x="168002" y="85335"/>
                      <a:pt x="171811" y="46283"/>
                    </a:cubicBezTo>
                    <a:cubicBezTo>
                      <a:pt x="172764" y="33900"/>
                      <a:pt x="160382" y="22470"/>
                      <a:pt x="147999" y="22470"/>
                    </a:cubicBezTo>
                    <a:cubicBezTo>
                      <a:pt x="136569" y="26280"/>
                      <a:pt x="127996" y="36758"/>
                      <a:pt x="126091" y="50093"/>
                    </a:cubicBezTo>
                    <a:lnTo>
                      <a:pt x="126091" y="5009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4" name="Freeform: Shape 93">
                <a:extLst>
                  <a:ext uri="{FF2B5EF4-FFF2-40B4-BE49-F238E27FC236}">
                    <a16:creationId xmlns:a16="http://schemas.microsoft.com/office/drawing/2014/main" id="{8C17F234-B69E-4E9C-9345-08C2FE6CDA22}"/>
                  </a:ext>
                </a:extLst>
              </p:cNvPr>
              <p:cNvSpPr/>
              <p:nvPr/>
            </p:nvSpPr>
            <p:spPr>
              <a:xfrm>
                <a:off x="5934060" y="2382202"/>
                <a:ext cx="270635" cy="767562"/>
              </a:xfrm>
              <a:custGeom>
                <a:avLst/>
                <a:gdLst>
                  <a:gd name="connsiteX0" fmla="*/ 14 w 270635"/>
                  <a:gd name="connsiteY0" fmla="*/ 22860 h 767562"/>
                  <a:gd name="connsiteX1" fmla="*/ 18112 w 270635"/>
                  <a:gd name="connsiteY1" fmla="*/ 322897 h 767562"/>
                  <a:gd name="connsiteX2" fmla="*/ 35257 w 270635"/>
                  <a:gd name="connsiteY2" fmla="*/ 472440 h 767562"/>
                  <a:gd name="connsiteX3" fmla="*/ 57164 w 270635"/>
                  <a:gd name="connsiteY3" fmla="*/ 601028 h 767562"/>
                  <a:gd name="connsiteX4" fmla="*/ 68594 w 270635"/>
                  <a:gd name="connsiteY4" fmla="*/ 744855 h 767562"/>
                  <a:gd name="connsiteX5" fmla="*/ 113362 w 270635"/>
                  <a:gd name="connsiteY5" fmla="*/ 732473 h 767562"/>
                  <a:gd name="connsiteX6" fmla="*/ 100979 w 270635"/>
                  <a:gd name="connsiteY6" fmla="*/ 683895 h 767562"/>
                  <a:gd name="connsiteX7" fmla="*/ 99074 w 270635"/>
                  <a:gd name="connsiteY7" fmla="*/ 615315 h 767562"/>
                  <a:gd name="connsiteX8" fmla="*/ 100979 w 270635"/>
                  <a:gd name="connsiteY8" fmla="*/ 467678 h 767562"/>
                  <a:gd name="connsiteX9" fmla="*/ 102884 w 270635"/>
                  <a:gd name="connsiteY9" fmla="*/ 320040 h 767562"/>
                  <a:gd name="connsiteX10" fmla="*/ 100979 w 270635"/>
                  <a:gd name="connsiteY10" fmla="*/ 170497 h 767562"/>
                  <a:gd name="connsiteX11" fmla="*/ 77167 w 270635"/>
                  <a:gd name="connsiteY11" fmla="*/ 146685 h 767562"/>
                  <a:gd name="connsiteX12" fmla="*/ 53354 w 270635"/>
                  <a:gd name="connsiteY12" fmla="*/ 170497 h 767562"/>
                  <a:gd name="connsiteX13" fmla="*/ 71452 w 270635"/>
                  <a:gd name="connsiteY13" fmla="*/ 221932 h 767562"/>
                  <a:gd name="connsiteX14" fmla="*/ 114314 w 270635"/>
                  <a:gd name="connsiteY14" fmla="*/ 247650 h 767562"/>
                  <a:gd name="connsiteX15" fmla="*/ 217184 w 270635"/>
                  <a:gd name="connsiteY15" fmla="*/ 307657 h 767562"/>
                  <a:gd name="connsiteX16" fmla="*/ 240044 w 270635"/>
                  <a:gd name="connsiteY16" fmla="*/ 301943 h 767562"/>
                  <a:gd name="connsiteX17" fmla="*/ 270524 w 270635"/>
                  <a:gd name="connsiteY17" fmla="*/ 190500 h 767562"/>
                  <a:gd name="connsiteX18" fmla="*/ 262904 w 270635"/>
                  <a:gd name="connsiteY18" fmla="*/ 77152 h 767562"/>
                  <a:gd name="connsiteX19" fmla="*/ 215279 w 270635"/>
                  <a:gd name="connsiteY19" fmla="*/ 77152 h 767562"/>
                  <a:gd name="connsiteX20" fmla="*/ 221947 w 270635"/>
                  <a:gd name="connsiteY20" fmla="*/ 180975 h 767562"/>
                  <a:gd name="connsiteX21" fmla="*/ 220042 w 270635"/>
                  <a:gd name="connsiteY21" fmla="*/ 230505 h 767562"/>
                  <a:gd name="connsiteX22" fmla="*/ 213374 w 270635"/>
                  <a:gd name="connsiteY22" fmla="*/ 254318 h 767562"/>
                  <a:gd name="connsiteX23" fmla="*/ 210517 w 270635"/>
                  <a:gd name="connsiteY23" fmla="*/ 260032 h 767562"/>
                  <a:gd name="connsiteX24" fmla="*/ 205754 w 270635"/>
                  <a:gd name="connsiteY24" fmla="*/ 267652 h 767562"/>
                  <a:gd name="connsiteX25" fmla="*/ 228614 w 270635"/>
                  <a:gd name="connsiteY25" fmla="*/ 261938 h 767562"/>
                  <a:gd name="connsiteX26" fmla="*/ 144794 w 270635"/>
                  <a:gd name="connsiteY26" fmla="*/ 210502 h 767562"/>
                  <a:gd name="connsiteX27" fmla="*/ 109552 w 270635"/>
                  <a:gd name="connsiteY27" fmla="*/ 192405 h 767562"/>
                  <a:gd name="connsiteX28" fmla="*/ 103837 w 270635"/>
                  <a:gd name="connsiteY28" fmla="*/ 188595 h 767562"/>
                  <a:gd name="connsiteX29" fmla="*/ 100979 w 270635"/>
                  <a:gd name="connsiteY29" fmla="*/ 185738 h 767562"/>
                  <a:gd name="connsiteX30" fmla="*/ 100027 w 270635"/>
                  <a:gd name="connsiteY30" fmla="*/ 184785 h 767562"/>
                  <a:gd name="connsiteX31" fmla="*/ 99074 w 270635"/>
                  <a:gd name="connsiteY31" fmla="*/ 180022 h 767562"/>
                  <a:gd name="connsiteX32" fmla="*/ 100027 w 270635"/>
                  <a:gd name="connsiteY32" fmla="*/ 171450 h 767562"/>
                  <a:gd name="connsiteX33" fmla="*/ 52402 w 270635"/>
                  <a:gd name="connsiteY33" fmla="*/ 171450 h 767562"/>
                  <a:gd name="connsiteX34" fmla="*/ 53354 w 270635"/>
                  <a:gd name="connsiteY34" fmla="*/ 408622 h 767562"/>
                  <a:gd name="connsiteX35" fmla="*/ 51449 w 270635"/>
                  <a:gd name="connsiteY35" fmla="*/ 647700 h 767562"/>
                  <a:gd name="connsiteX36" fmla="*/ 71452 w 270635"/>
                  <a:gd name="connsiteY36" fmla="*/ 756285 h 767562"/>
                  <a:gd name="connsiteX37" fmla="*/ 116219 w 270635"/>
                  <a:gd name="connsiteY37" fmla="*/ 743903 h 767562"/>
                  <a:gd name="connsiteX38" fmla="*/ 84787 w 270635"/>
                  <a:gd name="connsiteY38" fmla="*/ 483870 h 767562"/>
                  <a:gd name="connsiteX39" fmla="*/ 55259 w 270635"/>
                  <a:gd name="connsiteY39" fmla="*/ 193357 h 767562"/>
                  <a:gd name="connsiteX40" fmla="*/ 47639 w 270635"/>
                  <a:gd name="connsiteY40" fmla="*/ 22860 h 767562"/>
                  <a:gd name="connsiteX41" fmla="*/ 14 w 270635"/>
                  <a:gd name="connsiteY41" fmla="*/ 22860 h 767562"/>
                  <a:gd name="connsiteX42" fmla="*/ 14 w 270635"/>
                  <a:gd name="connsiteY42" fmla="*/ 22860 h 7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70635" h="767562">
                    <a:moveTo>
                      <a:pt x="14" y="22860"/>
                    </a:moveTo>
                    <a:cubicBezTo>
                      <a:pt x="2872" y="122872"/>
                      <a:pt x="8587" y="222885"/>
                      <a:pt x="18112" y="322897"/>
                    </a:cubicBezTo>
                    <a:cubicBezTo>
                      <a:pt x="22874" y="372428"/>
                      <a:pt x="28589" y="422910"/>
                      <a:pt x="35257" y="472440"/>
                    </a:cubicBezTo>
                    <a:cubicBezTo>
                      <a:pt x="40972" y="515303"/>
                      <a:pt x="49544" y="558165"/>
                      <a:pt x="57164" y="601028"/>
                    </a:cubicBezTo>
                    <a:cubicBezTo>
                      <a:pt x="64784" y="648653"/>
                      <a:pt x="71452" y="696278"/>
                      <a:pt x="68594" y="744855"/>
                    </a:cubicBezTo>
                    <a:cubicBezTo>
                      <a:pt x="83834" y="741045"/>
                      <a:pt x="98122" y="737235"/>
                      <a:pt x="113362" y="732473"/>
                    </a:cubicBezTo>
                    <a:cubicBezTo>
                      <a:pt x="102884" y="718185"/>
                      <a:pt x="101932" y="701040"/>
                      <a:pt x="100979" y="683895"/>
                    </a:cubicBezTo>
                    <a:cubicBezTo>
                      <a:pt x="100027" y="661035"/>
                      <a:pt x="99074" y="638175"/>
                      <a:pt x="99074" y="615315"/>
                    </a:cubicBezTo>
                    <a:cubicBezTo>
                      <a:pt x="98122" y="565785"/>
                      <a:pt x="100027" y="516255"/>
                      <a:pt x="100979" y="467678"/>
                    </a:cubicBezTo>
                    <a:cubicBezTo>
                      <a:pt x="101932" y="419100"/>
                      <a:pt x="101932" y="369570"/>
                      <a:pt x="102884" y="320040"/>
                    </a:cubicBezTo>
                    <a:cubicBezTo>
                      <a:pt x="103837" y="270510"/>
                      <a:pt x="103837" y="220980"/>
                      <a:pt x="100979" y="170497"/>
                    </a:cubicBezTo>
                    <a:cubicBezTo>
                      <a:pt x="100027" y="158115"/>
                      <a:pt x="90502" y="146685"/>
                      <a:pt x="77167" y="146685"/>
                    </a:cubicBezTo>
                    <a:cubicBezTo>
                      <a:pt x="62879" y="146685"/>
                      <a:pt x="55259" y="158115"/>
                      <a:pt x="53354" y="170497"/>
                    </a:cubicBezTo>
                    <a:cubicBezTo>
                      <a:pt x="50497" y="189547"/>
                      <a:pt x="57164" y="208597"/>
                      <a:pt x="71452" y="221932"/>
                    </a:cubicBezTo>
                    <a:cubicBezTo>
                      <a:pt x="83834" y="233363"/>
                      <a:pt x="99074" y="240030"/>
                      <a:pt x="114314" y="247650"/>
                    </a:cubicBezTo>
                    <a:cubicBezTo>
                      <a:pt x="149557" y="265747"/>
                      <a:pt x="177179" y="299085"/>
                      <a:pt x="217184" y="307657"/>
                    </a:cubicBezTo>
                    <a:cubicBezTo>
                      <a:pt x="224804" y="309563"/>
                      <a:pt x="234329" y="307657"/>
                      <a:pt x="240044" y="301943"/>
                    </a:cubicBezTo>
                    <a:cubicBezTo>
                      <a:pt x="266714" y="271463"/>
                      <a:pt x="271477" y="229552"/>
                      <a:pt x="270524" y="190500"/>
                    </a:cubicBezTo>
                    <a:cubicBezTo>
                      <a:pt x="269572" y="152400"/>
                      <a:pt x="263857" y="114300"/>
                      <a:pt x="262904" y="77152"/>
                    </a:cubicBezTo>
                    <a:cubicBezTo>
                      <a:pt x="262904" y="46672"/>
                      <a:pt x="215279" y="46672"/>
                      <a:pt x="215279" y="77152"/>
                    </a:cubicBezTo>
                    <a:cubicBezTo>
                      <a:pt x="215279" y="111443"/>
                      <a:pt x="220994" y="146685"/>
                      <a:pt x="221947" y="180975"/>
                    </a:cubicBezTo>
                    <a:cubicBezTo>
                      <a:pt x="222899" y="197168"/>
                      <a:pt x="222899" y="216218"/>
                      <a:pt x="220042" y="230505"/>
                    </a:cubicBezTo>
                    <a:cubicBezTo>
                      <a:pt x="219089" y="239077"/>
                      <a:pt x="217184" y="246697"/>
                      <a:pt x="213374" y="254318"/>
                    </a:cubicBezTo>
                    <a:cubicBezTo>
                      <a:pt x="214327" y="253365"/>
                      <a:pt x="211469" y="259080"/>
                      <a:pt x="210517" y="260032"/>
                    </a:cubicBezTo>
                    <a:cubicBezTo>
                      <a:pt x="208612" y="263843"/>
                      <a:pt x="206707" y="265747"/>
                      <a:pt x="205754" y="267652"/>
                    </a:cubicBezTo>
                    <a:cubicBezTo>
                      <a:pt x="213374" y="265747"/>
                      <a:pt x="220994" y="263843"/>
                      <a:pt x="228614" y="261938"/>
                    </a:cubicBezTo>
                    <a:cubicBezTo>
                      <a:pt x="196229" y="254318"/>
                      <a:pt x="172417" y="226695"/>
                      <a:pt x="144794" y="210502"/>
                    </a:cubicBezTo>
                    <a:cubicBezTo>
                      <a:pt x="133364" y="203835"/>
                      <a:pt x="120982" y="199072"/>
                      <a:pt x="109552" y="192405"/>
                    </a:cubicBezTo>
                    <a:cubicBezTo>
                      <a:pt x="105742" y="190500"/>
                      <a:pt x="105742" y="190500"/>
                      <a:pt x="103837" y="188595"/>
                    </a:cubicBezTo>
                    <a:cubicBezTo>
                      <a:pt x="103837" y="188595"/>
                      <a:pt x="99074" y="182880"/>
                      <a:pt x="100979" y="185738"/>
                    </a:cubicBezTo>
                    <a:cubicBezTo>
                      <a:pt x="100027" y="182880"/>
                      <a:pt x="99074" y="182880"/>
                      <a:pt x="100027" y="184785"/>
                    </a:cubicBezTo>
                    <a:cubicBezTo>
                      <a:pt x="99074" y="182880"/>
                      <a:pt x="99074" y="180975"/>
                      <a:pt x="99074" y="180022"/>
                    </a:cubicBezTo>
                    <a:cubicBezTo>
                      <a:pt x="99074" y="180022"/>
                      <a:pt x="100027" y="173355"/>
                      <a:pt x="100027" y="171450"/>
                    </a:cubicBezTo>
                    <a:cubicBezTo>
                      <a:pt x="83834" y="171450"/>
                      <a:pt x="68594" y="171450"/>
                      <a:pt x="52402" y="171450"/>
                    </a:cubicBezTo>
                    <a:cubicBezTo>
                      <a:pt x="57164" y="250507"/>
                      <a:pt x="53354" y="329565"/>
                      <a:pt x="53354" y="408622"/>
                    </a:cubicBezTo>
                    <a:cubicBezTo>
                      <a:pt x="53354" y="488632"/>
                      <a:pt x="49544" y="568642"/>
                      <a:pt x="51449" y="647700"/>
                    </a:cubicBezTo>
                    <a:cubicBezTo>
                      <a:pt x="52402" y="682942"/>
                      <a:pt x="48592" y="725805"/>
                      <a:pt x="71452" y="756285"/>
                    </a:cubicBezTo>
                    <a:cubicBezTo>
                      <a:pt x="85739" y="775335"/>
                      <a:pt x="114314" y="769620"/>
                      <a:pt x="116219" y="743903"/>
                    </a:cubicBezTo>
                    <a:cubicBezTo>
                      <a:pt x="121934" y="656273"/>
                      <a:pt x="98122" y="569595"/>
                      <a:pt x="84787" y="483870"/>
                    </a:cubicBezTo>
                    <a:cubicBezTo>
                      <a:pt x="69547" y="387667"/>
                      <a:pt x="61927" y="289560"/>
                      <a:pt x="55259" y="193357"/>
                    </a:cubicBezTo>
                    <a:cubicBezTo>
                      <a:pt x="51449" y="136207"/>
                      <a:pt x="48592" y="80010"/>
                      <a:pt x="47639" y="22860"/>
                    </a:cubicBezTo>
                    <a:cubicBezTo>
                      <a:pt x="46687" y="-7620"/>
                      <a:pt x="-938" y="-7620"/>
                      <a:pt x="14" y="22860"/>
                    </a:cubicBezTo>
                    <a:lnTo>
                      <a:pt x="14"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5" name="Freeform: Shape 94">
                <a:extLst>
                  <a:ext uri="{FF2B5EF4-FFF2-40B4-BE49-F238E27FC236}">
                    <a16:creationId xmlns:a16="http://schemas.microsoft.com/office/drawing/2014/main" id="{182B4617-69BF-47B3-B0CC-8A91514C7D8F}"/>
                  </a:ext>
                </a:extLst>
              </p:cNvPr>
              <p:cNvSpPr/>
              <p:nvPr/>
            </p:nvSpPr>
            <p:spPr>
              <a:xfrm>
                <a:off x="5751255" y="1319923"/>
                <a:ext cx="470474" cy="1881429"/>
              </a:xfrm>
              <a:custGeom>
                <a:avLst/>
                <a:gdLst>
                  <a:gd name="connsiteX0" fmla="*/ 75187 w 470474"/>
                  <a:gd name="connsiteY0" fmla="*/ 29769 h 1881429"/>
                  <a:gd name="connsiteX1" fmla="*/ 76140 w 470474"/>
                  <a:gd name="connsiteY1" fmla="*/ 34532 h 1881429"/>
                  <a:gd name="connsiteX2" fmla="*/ 75187 w 470474"/>
                  <a:gd name="connsiteY2" fmla="*/ 36437 h 1881429"/>
                  <a:gd name="connsiteX3" fmla="*/ 74235 w 470474"/>
                  <a:gd name="connsiteY3" fmla="*/ 37389 h 1881429"/>
                  <a:gd name="connsiteX4" fmla="*/ 73282 w 470474"/>
                  <a:gd name="connsiteY4" fmla="*/ 38342 h 1881429"/>
                  <a:gd name="connsiteX5" fmla="*/ 57090 w 470474"/>
                  <a:gd name="connsiteY5" fmla="*/ 65012 h 1881429"/>
                  <a:gd name="connsiteX6" fmla="*/ 66615 w 470474"/>
                  <a:gd name="connsiteY6" fmla="*/ 134544 h 1881429"/>
                  <a:gd name="connsiteX7" fmla="*/ 73282 w 470474"/>
                  <a:gd name="connsiteY7" fmla="*/ 158357 h 1881429"/>
                  <a:gd name="connsiteX8" fmla="*/ 68520 w 470474"/>
                  <a:gd name="connsiteY8" fmla="*/ 194552 h 1881429"/>
                  <a:gd name="connsiteX9" fmla="*/ 57090 w 470474"/>
                  <a:gd name="connsiteY9" fmla="*/ 282182 h 1881429"/>
                  <a:gd name="connsiteX10" fmla="*/ 104715 w 470474"/>
                  <a:gd name="connsiteY10" fmla="*/ 282182 h 1881429"/>
                  <a:gd name="connsiteX11" fmla="*/ 108525 w 470474"/>
                  <a:gd name="connsiteY11" fmla="*/ 185027 h 1881429"/>
                  <a:gd name="connsiteX12" fmla="*/ 74235 w 470474"/>
                  <a:gd name="connsiteY12" fmla="*/ 86919 h 1881429"/>
                  <a:gd name="connsiteX13" fmla="*/ 52327 w 470474"/>
                  <a:gd name="connsiteY13" fmla="*/ 78347 h 1881429"/>
                  <a:gd name="connsiteX14" fmla="*/ 15180 w 470474"/>
                  <a:gd name="connsiteY14" fmla="*/ 100254 h 1881429"/>
                  <a:gd name="connsiteX15" fmla="*/ 892 w 470474"/>
                  <a:gd name="connsiteY15" fmla="*/ 176454 h 1881429"/>
                  <a:gd name="connsiteX16" fmla="*/ 54232 w 470474"/>
                  <a:gd name="connsiteY16" fmla="*/ 341237 h 1881429"/>
                  <a:gd name="connsiteX17" fmla="*/ 96142 w 470474"/>
                  <a:gd name="connsiteY17" fmla="*/ 436487 h 1881429"/>
                  <a:gd name="connsiteX18" fmla="*/ 138052 w 470474"/>
                  <a:gd name="connsiteY18" fmla="*/ 525069 h 1881429"/>
                  <a:gd name="connsiteX19" fmla="*/ 227587 w 470474"/>
                  <a:gd name="connsiteY19" fmla="*/ 676517 h 1881429"/>
                  <a:gd name="connsiteX20" fmla="*/ 252352 w 470474"/>
                  <a:gd name="connsiteY20" fmla="*/ 754622 h 1881429"/>
                  <a:gd name="connsiteX21" fmla="*/ 252352 w 470474"/>
                  <a:gd name="connsiteY21" fmla="*/ 840347 h 1881429"/>
                  <a:gd name="connsiteX22" fmla="*/ 245685 w 470474"/>
                  <a:gd name="connsiteY22" fmla="*/ 983222 h 1881429"/>
                  <a:gd name="connsiteX23" fmla="*/ 339982 w 470474"/>
                  <a:gd name="connsiteY23" fmla="*/ 1039419 h 1881429"/>
                  <a:gd name="connsiteX24" fmla="*/ 394275 w 470474"/>
                  <a:gd name="connsiteY24" fmla="*/ 1048944 h 1881429"/>
                  <a:gd name="connsiteX25" fmla="*/ 417135 w 470474"/>
                  <a:gd name="connsiteY25" fmla="*/ 1055612 h 1881429"/>
                  <a:gd name="connsiteX26" fmla="*/ 418087 w 470474"/>
                  <a:gd name="connsiteY26" fmla="*/ 1055612 h 1881429"/>
                  <a:gd name="connsiteX27" fmla="*/ 422850 w 470474"/>
                  <a:gd name="connsiteY27" fmla="*/ 1057517 h 1881429"/>
                  <a:gd name="connsiteX28" fmla="*/ 433327 w 470474"/>
                  <a:gd name="connsiteY28" fmla="*/ 1064184 h 1881429"/>
                  <a:gd name="connsiteX29" fmla="*/ 422850 w 470474"/>
                  <a:gd name="connsiteY29" fmla="*/ 1049897 h 1881429"/>
                  <a:gd name="connsiteX30" fmla="*/ 415230 w 470474"/>
                  <a:gd name="connsiteY30" fmla="*/ 1079424 h 1881429"/>
                  <a:gd name="connsiteX31" fmla="*/ 389512 w 470474"/>
                  <a:gd name="connsiteY31" fmla="*/ 1110857 h 1881429"/>
                  <a:gd name="connsiteX32" fmla="*/ 322837 w 470474"/>
                  <a:gd name="connsiteY32" fmla="*/ 1175627 h 1881429"/>
                  <a:gd name="connsiteX33" fmla="*/ 302835 w 470474"/>
                  <a:gd name="connsiteY33" fmla="*/ 1213727 h 1881429"/>
                  <a:gd name="connsiteX34" fmla="*/ 315217 w 470474"/>
                  <a:gd name="connsiteY34" fmla="*/ 1246112 h 1881429"/>
                  <a:gd name="connsiteX35" fmla="*/ 339030 w 470474"/>
                  <a:gd name="connsiteY35" fmla="*/ 1288022 h 1881429"/>
                  <a:gd name="connsiteX36" fmla="*/ 339030 w 470474"/>
                  <a:gd name="connsiteY36" fmla="*/ 1319454 h 1881429"/>
                  <a:gd name="connsiteX37" fmla="*/ 317122 w 470474"/>
                  <a:gd name="connsiteY37" fmla="*/ 1351839 h 1881429"/>
                  <a:gd name="connsiteX38" fmla="*/ 278070 w 470474"/>
                  <a:gd name="connsiteY38" fmla="*/ 1394702 h 1881429"/>
                  <a:gd name="connsiteX39" fmla="*/ 264735 w 470474"/>
                  <a:gd name="connsiteY39" fmla="*/ 1441374 h 1881429"/>
                  <a:gd name="connsiteX40" fmla="*/ 300930 w 470474"/>
                  <a:gd name="connsiteY40" fmla="*/ 1481379 h 1881429"/>
                  <a:gd name="connsiteX41" fmla="*/ 350460 w 470474"/>
                  <a:gd name="connsiteY41" fmla="*/ 1489952 h 1881429"/>
                  <a:gd name="connsiteX42" fmla="*/ 377130 w 470474"/>
                  <a:gd name="connsiteY42" fmla="*/ 1509002 h 1881429"/>
                  <a:gd name="connsiteX43" fmla="*/ 380940 w 470474"/>
                  <a:gd name="connsiteY43" fmla="*/ 1595679 h 1881429"/>
                  <a:gd name="connsiteX44" fmla="*/ 378082 w 470474"/>
                  <a:gd name="connsiteY44" fmla="*/ 1729029 h 1881429"/>
                  <a:gd name="connsiteX45" fmla="*/ 398085 w 470474"/>
                  <a:gd name="connsiteY45" fmla="*/ 1858569 h 1881429"/>
                  <a:gd name="connsiteX46" fmla="*/ 445710 w 470474"/>
                  <a:gd name="connsiteY46" fmla="*/ 1858569 h 1881429"/>
                  <a:gd name="connsiteX47" fmla="*/ 439042 w 470474"/>
                  <a:gd name="connsiteY47" fmla="*/ 1796657 h 1881429"/>
                  <a:gd name="connsiteX48" fmla="*/ 426660 w 470474"/>
                  <a:gd name="connsiteY48" fmla="*/ 1737602 h 1881429"/>
                  <a:gd name="connsiteX49" fmla="*/ 427612 w 470474"/>
                  <a:gd name="connsiteY49" fmla="*/ 1606157 h 1881429"/>
                  <a:gd name="connsiteX50" fmla="*/ 425707 w 470474"/>
                  <a:gd name="connsiteY50" fmla="*/ 1504239 h 1881429"/>
                  <a:gd name="connsiteX51" fmla="*/ 394275 w 470474"/>
                  <a:gd name="connsiteY51" fmla="*/ 1457567 h 1881429"/>
                  <a:gd name="connsiteX52" fmla="*/ 340935 w 470474"/>
                  <a:gd name="connsiteY52" fmla="*/ 1443279 h 1881429"/>
                  <a:gd name="connsiteX53" fmla="*/ 321885 w 470474"/>
                  <a:gd name="connsiteY53" fmla="*/ 1440422 h 1881429"/>
                  <a:gd name="connsiteX54" fmla="*/ 309502 w 470474"/>
                  <a:gd name="connsiteY54" fmla="*/ 1428039 h 1881429"/>
                  <a:gd name="connsiteX55" fmla="*/ 310455 w 470474"/>
                  <a:gd name="connsiteY55" fmla="*/ 1430897 h 1881429"/>
                  <a:gd name="connsiteX56" fmla="*/ 310455 w 470474"/>
                  <a:gd name="connsiteY56" fmla="*/ 1430897 h 1881429"/>
                  <a:gd name="connsiteX57" fmla="*/ 311407 w 470474"/>
                  <a:gd name="connsiteY57" fmla="*/ 1429944 h 1881429"/>
                  <a:gd name="connsiteX58" fmla="*/ 313312 w 470474"/>
                  <a:gd name="connsiteY58" fmla="*/ 1428039 h 1881429"/>
                  <a:gd name="connsiteX59" fmla="*/ 334267 w 470474"/>
                  <a:gd name="connsiteY59" fmla="*/ 1405179 h 1881429"/>
                  <a:gd name="connsiteX60" fmla="*/ 388560 w 470474"/>
                  <a:gd name="connsiteY60" fmla="*/ 1314692 h 1881429"/>
                  <a:gd name="connsiteX61" fmla="*/ 352365 w 470474"/>
                  <a:gd name="connsiteY61" fmla="*/ 1219442 h 1881429"/>
                  <a:gd name="connsiteX62" fmla="*/ 348555 w 470474"/>
                  <a:gd name="connsiteY62" fmla="*/ 1212774 h 1881429"/>
                  <a:gd name="connsiteX63" fmla="*/ 349507 w 470474"/>
                  <a:gd name="connsiteY63" fmla="*/ 1214679 h 1881429"/>
                  <a:gd name="connsiteX64" fmla="*/ 349507 w 470474"/>
                  <a:gd name="connsiteY64" fmla="*/ 1219442 h 1881429"/>
                  <a:gd name="connsiteX65" fmla="*/ 349507 w 470474"/>
                  <a:gd name="connsiteY65" fmla="*/ 1220394 h 1881429"/>
                  <a:gd name="connsiteX66" fmla="*/ 354270 w 470474"/>
                  <a:gd name="connsiteY66" fmla="*/ 1213727 h 1881429"/>
                  <a:gd name="connsiteX67" fmla="*/ 388560 w 470474"/>
                  <a:gd name="connsiteY67" fmla="*/ 1178484 h 1881429"/>
                  <a:gd name="connsiteX68" fmla="*/ 456187 w 470474"/>
                  <a:gd name="connsiteY68" fmla="*/ 1107047 h 1881429"/>
                  <a:gd name="connsiteX69" fmla="*/ 470475 w 470474"/>
                  <a:gd name="connsiteY69" fmla="*/ 1057517 h 1881429"/>
                  <a:gd name="connsiteX70" fmla="*/ 462855 w 470474"/>
                  <a:gd name="connsiteY70" fmla="*/ 1028942 h 1881429"/>
                  <a:gd name="connsiteX71" fmla="*/ 446662 w 470474"/>
                  <a:gd name="connsiteY71" fmla="*/ 1018464 h 1881429"/>
                  <a:gd name="connsiteX72" fmla="*/ 316170 w 470474"/>
                  <a:gd name="connsiteY72" fmla="*/ 985127 h 1881429"/>
                  <a:gd name="connsiteX73" fmla="*/ 312360 w 470474"/>
                  <a:gd name="connsiteY73" fmla="*/ 983222 h 1881429"/>
                  <a:gd name="connsiteX74" fmla="*/ 305692 w 470474"/>
                  <a:gd name="connsiteY74" fmla="*/ 980364 h 1881429"/>
                  <a:gd name="connsiteX75" fmla="*/ 299025 w 470474"/>
                  <a:gd name="connsiteY75" fmla="*/ 976554 h 1881429"/>
                  <a:gd name="connsiteX76" fmla="*/ 298072 w 470474"/>
                  <a:gd name="connsiteY76" fmla="*/ 976554 h 1881429"/>
                  <a:gd name="connsiteX77" fmla="*/ 296167 w 470474"/>
                  <a:gd name="connsiteY77" fmla="*/ 974649 h 1881429"/>
                  <a:gd name="connsiteX78" fmla="*/ 290452 w 470474"/>
                  <a:gd name="connsiteY78" fmla="*/ 968934 h 1881429"/>
                  <a:gd name="connsiteX79" fmla="*/ 288547 w 470474"/>
                  <a:gd name="connsiteY79" fmla="*/ 967029 h 1881429"/>
                  <a:gd name="connsiteX80" fmla="*/ 284737 w 470474"/>
                  <a:gd name="connsiteY80" fmla="*/ 960362 h 1881429"/>
                  <a:gd name="connsiteX81" fmla="*/ 284737 w 470474"/>
                  <a:gd name="connsiteY81" fmla="*/ 961314 h 1881429"/>
                  <a:gd name="connsiteX82" fmla="*/ 282832 w 470474"/>
                  <a:gd name="connsiteY82" fmla="*/ 955599 h 1881429"/>
                  <a:gd name="connsiteX83" fmla="*/ 280927 w 470474"/>
                  <a:gd name="connsiteY83" fmla="*/ 947979 h 1881429"/>
                  <a:gd name="connsiteX84" fmla="*/ 280927 w 470474"/>
                  <a:gd name="connsiteY84" fmla="*/ 947979 h 1881429"/>
                  <a:gd name="connsiteX85" fmla="*/ 280927 w 470474"/>
                  <a:gd name="connsiteY85" fmla="*/ 943217 h 1881429"/>
                  <a:gd name="connsiteX86" fmla="*/ 281880 w 470474"/>
                  <a:gd name="connsiteY86" fmla="*/ 920357 h 1881429"/>
                  <a:gd name="connsiteX87" fmla="*/ 296167 w 470474"/>
                  <a:gd name="connsiteY87" fmla="*/ 863207 h 1881429"/>
                  <a:gd name="connsiteX88" fmla="*/ 296167 w 470474"/>
                  <a:gd name="connsiteY88" fmla="*/ 736524 h 1881429"/>
                  <a:gd name="connsiteX89" fmla="*/ 249495 w 470474"/>
                  <a:gd name="connsiteY89" fmla="*/ 620319 h 1881429"/>
                  <a:gd name="connsiteX90" fmla="*/ 184725 w 470474"/>
                  <a:gd name="connsiteY90" fmla="*/ 514592 h 1881429"/>
                  <a:gd name="connsiteX91" fmla="*/ 125670 w 470474"/>
                  <a:gd name="connsiteY91" fmla="*/ 390767 h 1881429"/>
                  <a:gd name="connsiteX92" fmla="*/ 72330 w 470474"/>
                  <a:gd name="connsiteY92" fmla="*/ 262179 h 1881429"/>
                  <a:gd name="connsiteX93" fmla="*/ 47565 w 470474"/>
                  <a:gd name="connsiteY93" fmla="*/ 160262 h 1881429"/>
                  <a:gd name="connsiteX94" fmla="*/ 60900 w 470474"/>
                  <a:gd name="connsiteY94" fmla="*/ 121209 h 1881429"/>
                  <a:gd name="connsiteX95" fmla="*/ 43755 w 470474"/>
                  <a:gd name="connsiteY95" fmla="*/ 127877 h 1881429"/>
                  <a:gd name="connsiteX96" fmla="*/ 44707 w 470474"/>
                  <a:gd name="connsiteY96" fmla="*/ 127877 h 1881429"/>
                  <a:gd name="connsiteX97" fmla="*/ 49470 w 470474"/>
                  <a:gd name="connsiteY97" fmla="*/ 128829 h 1881429"/>
                  <a:gd name="connsiteX98" fmla="*/ 49470 w 470474"/>
                  <a:gd name="connsiteY98" fmla="*/ 129782 h 1881429"/>
                  <a:gd name="connsiteX99" fmla="*/ 48517 w 470474"/>
                  <a:gd name="connsiteY99" fmla="*/ 129782 h 1881429"/>
                  <a:gd name="connsiteX100" fmla="*/ 51375 w 470474"/>
                  <a:gd name="connsiteY100" fmla="*/ 132639 h 1881429"/>
                  <a:gd name="connsiteX101" fmla="*/ 51375 w 470474"/>
                  <a:gd name="connsiteY101" fmla="*/ 133592 h 1881429"/>
                  <a:gd name="connsiteX102" fmla="*/ 54232 w 470474"/>
                  <a:gd name="connsiteY102" fmla="*/ 138354 h 1881429"/>
                  <a:gd name="connsiteX103" fmla="*/ 54232 w 470474"/>
                  <a:gd name="connsiteY103" fmla="*/ 140259 h 1881429"/>
                  <a:gd name="connsiteX104" fmla="*/ 58995 w 470474"/>
                  <a:gd name="connsiteY104" fmla="*/ 163119 h 1881429"/>
                  <a:gd name="connsiteX105" fmla="*/ 58995 w 470474"/>
                  <a:gd name="connsiteY105" fmla="*/ 165977 h 1881429"/>
                  <a:gd name="connsiteX106" fmla="*/ 59947 w 470474"/>
                  <a:gd name="connsiteY106" fmla="*/ 173597 h 1881429"/>
                  <a:gd name="connsiteX107" fmla="*/ 60900 w 470474"/>
                  <a:gd name="connsiteY107" fmla="*/ 186932 h 1881429"/>
                  <a:gd name="connsiteX108" fmla="*/ 57090 w 470474"/>
                  <a:gd name="connsiteY108" fmla="*/ 285039 h 1881429"/>
                  <a:gd name="connsiteX109" fmla="*/ 104715 w 470474"/>
                  <a:gd name="connsiteY109" fmla="*/ 285039 h 1881429"/>
                  <a:gd name="connsiteX110" fmla="*/ 116145 w 470474"/>
                  <a:gd name="connsiteY110" fmla="*/ 202172 h 1881429"/>
                  <a:gd name="connsiteX111" fmla="*/ 114240 w 470474"/>
                  <a:gd name="connsiteY111" fmla="*/ 125972 h 1881429"/>
                  <a:gd name="connsiteX112" fmla="*/ 102810 w 470474"/>
                  <a:gd name="connsiteY112" fmla="*/ 95492 h 1881429"/>
                  <a:gd name="connsiteX113" fmla="*/ 105667 w 470474"/>
                  <a:gd name="connsiteY113" fmla="*/ 77394 h 1881429"/>
                  <a:gd name="connsiteX114" fmla="*/ 120907 w 470474"/>
                  <a:gd name="connsiteY114" fmla="*/ 55487 h 1881429"/>
                  <a:gd name="connsiteX115" fmla="*/ 122812 w 470474"/>
                  <a:gd name="connsiteY115" fmla="*/ 18339 h 1881429"/>
                  <a:gd name="connsiteX116" fmla="*/ 75187 w 470474"/>
                  <a:gd name="connsiteY116" fmla="*/ 29769 h 1881429"/>
                  <a:gd name="connsiteX117" fmla="*/ 75187 w 470474"/>
                  <a:gd name="connsiteY117" fmla="*/ 29769 h 188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70474" h="1881429">
                    <a:moveTo>
                      <a:pt x="75187" y="29769"/>
                    </a:moveTo>
                    <a:cubicBezTo>
                      <a:pt x="77092" y="35484"/>
                      <a:pt x="76140" y="31674"/>
                      <a:pt x="76140" y="34532"/>
                    </a:cubicBezTo>
                    <a:cubicBezTo>
                      <a:pt x="76140" y="36437"/>
                      <a:pt x="77092" y="33579"/>
                      <a:pt x="75187" y="36437"/>
                    </a:cubicBezTo>
                    <a:cubicBezTo>
                      <a:pt x="77092" y="33579"/>
                      <a:pt x="75187" y="36437"/>
                      <a:pt x="74235" y="37389"/>
                    </a:cubicBezTo>
                    <a:cubicBezTo>
                      <a:pt x="71377" y="40247"/>
                      <a:pt x="78045" y="33579"/>
                      <a:pt x="73282" y="38342"/>
                    </a:cubicBezTo>
                    <a:cubicBezTo>
                      <a:pt x="66615" y="46914"/>
                      <a:pt x="59947" y="54534"/>
                      <a:pt x="57090" y="65012"/>
                    </a:cubicBezTo>
                    <a:cubicBezTo>
                      <a:pt x="49470" y="88824"/>
                      <a:pt x="58042" y="112637"/>
                      <a:pt x="66615" y="134544"/>
                    </a:cubicBezTo>
                    <a:cubicBezTo>
                      <a:pt x="69472" y="142164"/>
                      <a:pt x="73282" y="150737"/>
                      <a:pt x="73282" y="158357"/>
                    </a:cubicBezTo>
                    <a:cubicBezTo>
                      <a:pt x="73282" y="170739"/>
                      <a:pt x="70425" y="183122"/>
                      <a:pt x="68520" y="194552"/>
                    </a:cubicBezTo>
                    <a:cubicBezTo>
                      <a:pt x="62805" y="223127"/>
                      <a:pt x="57090" y="252654"/>
                      <a:pt x="57090" y="282182"/>
                    </a:cubicBezTo>
                    <a:cubicBezTo>
                      <a:pt x="57090" y="312662"/>
                      <a:pt x="104715" y="312662"/>
                      <a:pt x="104715" y="282182"/>
                    </a:cubicBezTo>
                    <a:cubicBezTo>
                      <a:pt x="104715" y="249797"/>
                      <a:pt x="109477" y="217412"/>
                      <a:pt x="108525" y="185027"/>
                    </a:cubicBezTo>
                    <a:cubicBezTo>
                      <a:pt x="107572" y="151689"/>
                      <a:pt x="104715" y="106922"/>
                      <a:pt x="74235" y="86919"/>
                    </a:cubicBezTo>
                    <a:cubicBezTo>
                      <a:pt x="67567" y="82157"/>
                      <a:pt x="59947" y="79299"/>
                      <a:pt x="52327" y="78347"/>
                    </a:cubicBezTo>
                    <a:cubicBezTo>
                      <a:pt x="34230" y="75489"/>
                      <a:pt x="23752" y="85967"/>
                      <a:pt x="15180" y="100254"/>
                    </a:cubicBezTo>
                    <a:cubicBezTo>
                      <a:pt x="1845" y="123114"/>
                      <a:pt x="-1965" y="150737"/>
                      <a:pt x="892" y="176454"/>
                    </a:cubicBezTo>
                    <a:cubicBezTo>
                      <a:pt x="6607" y="233604"/>
                      <a:pt x="32325" y="288849"/>
                      <a:pt x="54232" y="341237"/>
                    </a:cubicBezTo>
                    <a:cubicBezTo>
                      <a:pt x="67567" y="372669"/>
                      <a:pt x="81855" y="405054"/>
                      <a:pt x="96142" y="436487"/>
                    </a:cubicBezTo>
                    <a:cubicBezTo>
                      <a:pt x="109477" y="466014"/>
                      <a:pt x="122812" y="496494"/>
                      <a:pt x="138052" y="525069"/>
                    </a:cubicBezTo>
                    <a:cubicBezTo>
                      <a:pt x="166627" y="576504"/>
                      <a:pt x="202822" y="624129"/>
                      <a:pt x="227587" y="676517"/>
                    </a:cubicBezTo>
                    <a:cubicBezTo>
                      <a:pt x="239017" y="701282"/>
                      <a:pt x="248542" y="726999"/>
                      <a:pt x="252352" y="754622"/>
                    </a:cubicBezTo>
                    <a:cubicBezTo>
                      <a:pt x="256162" y="782244"/>
                      <a:pt x="258067" y="812724"/>
                      <a:pt x="252352" y="840347"/>
                    </a:cubicBezTo>
                    <a:cubicBezTo>
                      <a:pt x="242827" y="887019"/>
                      <a:pt x="220920" y="936549"/>
                      <a:pt x="245685" y="983222"/>
                    </a:cubicBezTo>
                    <a:cubicBezTo>
                      <a:pt x="263782" y="1018464"/>
                      <a:pt x="303787" y="1031799"/>
                      <a:pt x="339982" y="1039419"/>
                    </a:cubicBezTo>
                    <a:cubicBezTo>
                      <a:pt x="358080" y="1043229"/>
                      <a:pt x="376177" y="1045134"/>
                      <a:pt x="394275" y="1048944"/>
                    </a:cubicBezTo>
                    <a:cubicBezTo>
                      <a:pt x="401895" y="1050849"/>
                      <a:pt x="409515" y="1052754"/>
                      <a:pt x="417135" y="1055612"/>
                    </a:cubicBezTo>
                    <a:cubicBezTo>
                      <a:pt x="418087" y="1055612"/>
                      <a:pt x="423802" y="1058469"/>
                      <a:pt x="418087" y="1055612"/>
                    </a:cubicBezTo>
                    <a:cubicBezTo>
                      <a:pt x="419992" y="1056564"/>
                      <a:pt x="420945" y="1057517"/>
                      <a:pt x="422850" y="1057517"/>
                    </a:cubicBezTo>
                    <a:cubicBezTo>
                      <a:pt x="426660" y="1059422"/>
                      <a:pt x="429517" y="1061327"/>
                      <a:pt x="433327" y="1064184"/>
                    </a:cubicBezTo>
                    <a:cubicBezTo>
                      <a:pt x="429517" y="1059422"/>
                      <a:pt x="425707" y="1054659"/>
                      <a:pt x="422850" y="1049897"/>
                    </a:cubicBezTo>
                    <a:cubicBezTo>
                      <a:pt x="423802" y="1059422"/>
                      <a:pt x="420945" y="1069899"/>
                      <a:pt x="415230" y="1079424"/>
                    </a:cubicBezTo>
                    <a:cubicBezTo>
                      <a:pt x="408562" y="1091807"/>
                      <a:pt x="399037" y="1101332"/>
                      <a:pt x="389512" y="1110857"/>
                    </a:cubicBezTo>
                    <a:cubicBezTo>
                      <a:pt x="367605" y="1132764"/>
                      <a:pt x="343792" y="1151814"/>
                      <a:pt x="322837" y="1175627"/>
                    </a:cubicBezTo>
                    <a:cubicBezTo>
                      <a:pt x="313312" y="1187057"/>
                      <a:pt x="303787" y="1198487"/>
                      <a:pt x="302835" y="1213727"/>
                    </a:cubicBezTo>
                    <a:cubicBezTo>
                      <a:pt x="301882" y="1226109"/>
                      <a:pt x="308550" y="1235634"/>
                      <a:pt x="315217" y="1246112"/>
                    </a:cubicBezTo>
                    <a:cubicBezTo>
                      <a:pt x="323790" y="1259447"/>
                      <a:pt x="333315" y="1272782"/>
                      <a:pt x="339030" y="1288022"/>
                    </a:cubicBezTo>
                    <a:cubicBezTo>
                      <a:pt x="342840" y="1300404"/>
                      <a:pt x="343792" y="1308024"/>
                      <a:pt x="339030" y="1319454"/>
                    </a:cubicBezTo>
                    <a:cubicBezTo>
                      <a:pt x="335220" y="1328979"/>
                      <a:pt x="325695" y="1342314"/>
                      <a:pt x="317122" y="1351839"/>
                    </a:cubicBezTo>
                    <a:cubicBezTo>
                      <a:pt x="304740" y="1366127"/>
                      <a:pt x="290452" y="1379462"/>
                      <a:pt x="278070" y="1394702"/>
                    </a:cubicBezTo>
                    <a:cubicBezTo>
                      <a:pt x="267592" y="1408037"/>
                      <a:pt x="259972" y="1423277"/>
                      <a:pt x="264735" y="1441374"/>
                    </a:cubicBezTo>
                    <a:cubicBezTo>
                      <a:pt x="269497" y="1458519"/>
                      <a:pt x="285690" y="1474712"/>
                      <a:pt x="300930" y="1481379"/>
                    </a:cubicBezTo>
                    <a:cubicBezTo>
                      <a:pt x="317122" y="1488999"/>
                      <a:pt x="333315" y="1488047"/>
                      <a:pt x="350460" y="1489952"/>
                    </a:cubicBezTo>
                    <a:cubicBezTo>
                      <a:pt x="362842" y="1490904"/>
                      <a:pt x="372367" y="1497572"/>
                      <a:pt x="377130" y="1509002"/>
                    </a:cubicBezTo>
                    <a:cubicBezTo>
                      <a:pt x="388560" y="1534719"/>
                      <a:pt x="382845" y="1568057"/>
                      <a:pt x="380940" y="1595679"/>
                    </a:cubicBezTo>
                    <a:cubicBezTo>
                      <a:pt x="378082" y="1639494"/>
                      <a:pt x="375225" y="1685214"/>
                      <a:pt x="378082" y="1729029"/>
                    </a:cubicBezTo>
                    <a:cubicBezTo>
                      <a:pt x="380940" y="1772844"/>
                      <a:pt x="398085" y="1814754"/>
                      <a:pt x="398085" y="1858569"/>
                    </a:cubicBezTo>
                    <a:cubicBezTo>
                      <a:pt x="398085" y="1889049"/>
                      <a:pt x="445710" y="1889049"/>
                      <a:pt x="445710" y="1858569"/>
                    </a:cubicBezTo>
                    <a:cubicBezTo>
                      <a:pt x="445710" y="1837614"/>
                      <a:pt x="443805" y="1816659"/>
                      <a:pt x="439042" y="1796657"/>
                    </a:cubicBezTo>
                    <a:cubicBezTo>
                      <a:pt x="435232" y="1776654"/>
                      <a:pt x="428565" y="1757604"/>
                      <a:pt x="426660" y="1737602"/>
                    </a:cubicBezTo>
                    <a:cubicBezTo>
                      <a:pt x="421897" y="1694739"/>
                      <a:pt x="425707" y="1649972"/>
                      <a:pt x="427612" y="1606157"/>
                    </a:cubicBezTo>
                    <a:cubicBezTo>
                      <a:pt x="428565" y="1571867"/>
                      <a:pt x="434280" y="1537577"/>
                      <a:pt x="425707" y="1504239"/>
                    </a:cubicBezTo>
                    <a:cubicBezTo>
                      <a:pt x="419992" y="1485189"/>
                      <a:pt x="410467" y="1468997"/>
                      <a:pt x="394275" y="1457567"/>
                    </a:cubicBezTo>
                    <a:cubicBezTo>
                      <a:pt x="378082" y="1446137"/>
                      <a:pt x="359985" y="1444232"/>
                      <a:pt x="340935" y="1443279"/>
                    </a:cubicBezTo>
                    <a:cubicBezTo>
                      <a:pt x="334267" y="1443279"/>
                      <a:pt x="328552" y="1443279"/>
                      <a:pt x="321885" y="1440422"/>
                    </a:cubicBezTo>
                    <a:cubicBezTo>
                      <a:pt x="319980" y="1439469"/>
                      <a:pt x="309502" y="1428039"/>
                      <a:pt x="309502" y="1428039"/>
                    </a:cubicBezTo>
                    <a:cubicBezTo>
                      <a:pt x="310455" y="1428039"/>
                      <a:pt x="310455" y="1430897"/>
                      <a:pt x="310455" y="1430897"/>
                    </a:cubicBezTo>
                    <a:cubicBezTo>
                      <a:pt x="309502" y="1433754"/>
                      <a:pt x="309502" y="1430897"/>
                      <a:pt x="310455" y="1430897"/>
                    </a:cubicBezTo>
                    <a:cubicBezTo>
                      <a:pt x="310455" y="1430897"/>
                      <a:pt x="306645" y="1436612"/>
                      <a:pt x="311407" y="1429944"/>
                    </a:cubicBezTo>
                    <a:cubicBezTo>
                      <a:pt x="311407" y="1430897"/>
                      <a:pt x="313312" y="1427087"/>
                      <a:pt x="313312" y="1428039"/>
                    </a:cubicBezTo>
                    <a:cubicBezTo>
                      <a:pt x="319027" y="1420419"/>
                      <a:pt x="327600" y="1412799"/>
                      <a:pt x="334267" y="1405179"/>
                    </a:cubicBezTo>
                    <a:cubicBezTo>
                      <a:pt x="358080" y="1379462"/>
                      <a:pt x="384750" y="1350887"/>
                      <a:pt x="388560" y="1314692"/>
                    </a:cubicBezTo>
                    <a:cubicBezTo>
                      <a:pt x="392370" y="1278497"/>
                      <a:pt x="371415" y="1248017"/>
                      <a:pt x="352365" y="1219442"/>
                    </a:cubicBezTo>
                    <a:cubicBezTo>
                      <a:pt x="351412" y="1217537"/>
                      <a:pt x="350460" y="1214679"/>
                      <a:pt x="348555" y="1212774"/>
                    </a:cubicBezTo>
                    <a:cubicBezTo>
                      <a:pt x="348555" y="1212774"/>
                      <a:pt x="349507" y="1216584"/>
                      <a:pt x="349507" y="1214679"/>
                    </a:cubicBezTo>
                    <a:cubicBezTo>
                      <a:pt x="349507" y="1211822"/>
                      <a:pt x="349507" y="1218489"/>
                      <a:pt x="349507" y="1219442"/>
                    </a:cubicBezTo>
                    <a:cubicBezTo>
                      <a:pt x="349507" y="1220394"/>
                      <a:pt x="347602" y="1223252"/>
                      <a:pt x="349507" y="1220394"/>
                    </a:cubicBezTo>
                    <a:cubicBezTo>
                      <a:pt x="351412" y="1217537"/>
                      <a:pt x="353317" y="1215632"/>
                      <a:pt x="354270" y="1213727"/>
                    </a:cubicBezTo>
                    <a:cubicBezTo>
                      <a:pt x="364747" y="1201344"/>
                      <a:pt x="376177" y="1188962"/>
                      <a:pt x="388560" y="1178484"/>
                    </a:cubicBezTo>
                    <a:cubicBezTo>
                      <a:pt x="412372" y="1156577"/>
                      <a:pt x="439042" y="1135622"/>
                      <a:pt x="456187" y="1107047"/>
                    </a:cubicBezTo>
                    <a:cubicBezTo>
                      <a:pt x="464760" y="1091807"/>
                      <a:pt x="470475" y="1074662"/>
                      <a:pt x="470475" y="1057517"/>
                    </a:cubicBezTo>
                    <a:cubicBezTo>
                      <a:pt x="470475" y="1047992"/>
                      <a:pt x="469522" y="1036562"/>
                      <a:pt x="462855" y="1028942"/>
                    </a:cubicBezTo>
                    <a:cubicBezTo>
                      <a:pt x="458092" y="1024179"/>
                      <a:pt x="452377" y="1021322"/>
                      <a:pt x="446662" y="1018464"/>
                    </a:cubicBezTo>
                    <a:cubicBezTo>
                      <a:pt x="405705" y="998462"/>
                      <a:pt x="358080" y="999414"/>
                      <a:pt x="316170" y="985127"/>
                    </a:cubicBezTo>
                    <a:cubicBezTo>
                      <a:pt x="310455" y="983222"/>
                      <a:pt x="317122" y="986079"/>
                      <a:pt x="312360" y="983222"/>
                    </a:cubicBezTo>
                    <a:cubicBezTo>
                      <a:pt x="310455" y="982269"/>
                      <a:pt x="308550" y="981317"/>
                      <a:pt x="305692" y="980364"/>
                    </a:cubicBezTo>
                    <a:cubicBezTo>
                      <a:pt x="303787" y="979412"/>
                      <a:pt x="300930" y="977507"/>
                      <a:pt x="299025" y="976554"/>
                    </a:cubicBezTo>
                    <a:cubicBezTo>
                      <a:pt x="299025" y="976554"/>
                      <a:pt x="296167" y="974649"/>
                      <a:pt x="298072" y="976554"/>
                    </a:cubicBezTo>
                    <a:cubicBezTo>
                      <a:pt x="300930" y="978459"/>
                      <a:pt x="296167" y="975602"/>
                      <a:pt x="296167" y="974649"/>
                    </a:cubicBezTo>
                    <a:cubicBezTo>
                      <a:pt x="294262" y="972744"/>
                      <a:pt x="292357" y="970839"/>
                      <a:pt x="290452" y="968934"/>
                    </a:cubicBezTo>
                    <a:cubicBezTo>
                      <a:pt x="287595" y="966077"/>
                      <a:pt x="291405" y="971792"/>
                      <a:pt x="288547" y="967029"/>
                    </a:cubicBezTo>
                    <a:cubicBezTo>
                      <a:pt x="287595" y="965124"/>
                      <a:pt x="285690" y="962267"/>
                      <a:pt x="284737" y="960362"/>
                    </a:cubicBezTo>
                    <a:cubicBezTo>
                      <a:pt x="283785" y="958457"/>
                      <a:pt x="284737" y="961314"/>
                      <a:pt x="284737" y="961314"/>
                    </a:cubicBezTo>
                    <a:cubicBezTo>
                      <a:pt x="283785" y="959409"/>
                      <a:pt x="282832" y="957504"/>
                      <a:pt x="282832" y="955599"/>
                    </a:cubicBezTo>
                    <a:cubicBezTo>
                      <a:pt x="281880" y="952742"/>
                      <a:pt x="281880" y="950837"/>
                      <a:pt x="280927" y="947979"/>
                    </a:cubicBezTo>
                    <a:cubicBezTo>
                      <a:pt x="279975" y="945122"/>
                      <a:pt x="280927" y="947979"/>
                      <a:pt x="280927" y="947979"/>
                    </a:cubicBezTo>
                    <a:cubicBezTo>
                      <a:pt x="280927" y="946074"/>
                      <a:pt x="280927" y="945122"/>
                      <a:pt x="280927" y="943217"/>
                    </a:cubicBezTo>
                    <a:cubicBezTo>
                      <a:pt x="279975" y="935597"/>
                      <a:pt x="280927" y="927977"/>
                      <a:pt x="281880" y="920357"/>
                    </a:cubicBezTo>
                    <a:cubicBezTo>
                      <a:pt x="284737" y="901307"/>
                      <a:pt x="291405" y="882257"/>
                      <a:pt x="296167" y="863207"/>
                    </a:cubicBezTo>
                    <a:cubicBezTo>
                      <a:pt x="305692" y="822249"/>
                      <a:pt x="303787" y="777482"/>
                      <a:pt x="296167" y="736524"/>
                    </a:cubicBezTo>
                    <a:cubicBezTo>
                      <a:pt x="288547" y="695567"/>
                      <a:pt x="270450" y="656514"/>
                      <a:pt x="249495" y="620319"/>
                    </a:cubicBezTo>
                    <a:cubicBezTo>
                      <a:pt x="228540" y="584124"/>
                      <a:pt x="204727" y="549834"/>
                      <a:pt x="184725" y="514592"/>
                    </a:cubicBezTo>
                    <a:cubicBezTo>
                      <a:pt x="161865" y="474587"/>
                      <a:pt x="143767" y="432677"/>
                      <a:pt x="125670" y="390767"/>
                    </a:cubicBezTo>
                    <a:cubicBezTo>
                      <a:pt x="106620" y="348857"/>
                      <a:pt x="88522" y="305994"/>
                      <a:pt x="72330" y="262179"/>
                    </a:cubicBezTo>
                    <a:cubicBezTo>
                      <a:pt x="59947" y="229794"/>
                      <a:pt x="46612" y="195504"/>
                      <a:pt x="47565" y="160262"/>
                    </a:cubicBezTo>
                    <a:cubicBezTo>
                      <a:pt x="47565" y="145974"/>
                      <a:pt x="51375" y="131687"/>
                      <a:pt x="60900" y="121209"/>
                    </a:cubicBezTo>
                    <a:cubicBezTo>
                      <a:pt x="55185" y="123114"/>
                      <a:pt x="49470" y="125972"/>
                      <a:pt x="43755" y="127877"/>
                    </a:cubicBezTo>
                    <a:cubicBezTo>
                      <a:pt x="45660" y="127877"/>
                      <a:pt x="49470" y="128829"/>
                      <a:pt x="44707" y="127877"/>
                    </a:cubicBezTo>
                    <a:cubicBezTo>
                      <a:pt x="46612" y="127877"/>
                      <a:pt x="47565" y="128829"/>
                      <a:pt x="49470" y="128829"/>
                    </a:cubicBezTo>
                    <a:cubicBezTo>
                      <a:pt x="43755" y="126924"/>
                      <a:pt x="49470" y="128829"/>
                      <a:pt x="49470" y="129782"/>
                    </a:cubicBezTo>
                    <a:cubicBezTo>
                      <a:pt x="48517" y="130734"/>
                      <a:pt x="46612" y="125019"/>
                      <a:pt x="48517" y="129782"/>
                    </a:cubicBezTo>
                    <a:cubicBezTo>
                      <a:pt x="49470" y="130734"/>
                      <a:pt x="50422" y="131687"/>
                      <a:pt x="51375" y="132639"/>
                    </a:cubicBezTo>
                    <a:cubicBezTo>
                      <a:pt x="47565" y="127877"/>
                      <a:pt x="50422" y="131687"/>
                      <a:pt x="51375" y="133592"/>
                    </a:cubicBezTo>
                    <a:cubicBezTo>
                      <a:pt x="52327" y="135497"/>
                      <a:pt x="53280" y="136449"/>
                      <a:pt x="54232" y="138354"/>
                    </a:cubicBezTo>
                    <a:cubicBezTo>
                      <a:pt x="51375" y="133592"/>
                      <a:pt x="54232" y="139307"/>
                      <a:pt x="54232" y="140259"/>
                    </a:cubicBezTo>
                    <a:cubicBezTo>
                      <a:pt x="56137" y="147879"/>
                      <a:pt x="58042" y="155499"/>
                      <a:pt x="58995" y="163119"/>
                    </a:cubicBezTo>
                    <a:cubicBezTo>
                      <a:pt x="58042" y="158357"/>
                      <a:pt x="58995" y="165977"/>
                      <a:pt x="58995" y="165977"/>
                    </a:cubicBezTo>
                    <a:cubicBezTo>
                      <a:pt x="58995" y="168834"/>
                      <a:pt x="58995" y="170739"/>
                      <a:pt x="59947" y="173597"/>
                    </a:cubicBezTo>
                    <a:cubicBezTo>
                      <a:pt x="59947" y="178359"/>
                      <a:pt x="60900" y="183122"/>
                      <a:pt x="60900" y="186932"/>
                    </a:cubicBezTo>
                    <a:cubicBezTo>
                      <a:pt x="61852" y="220269"/>
                      <a:pt x="57090" y="252654"/>
                      <a:pt x="57090" y="285039"/>
                    </a:cubicBezTo>
                    <a:cubicBezTo>
                      <a:pt x="73282" y="285039"/>
                      <a:pt x="88522" y="285039"/>
                      <a:pt x="104715" y="285039"/>
                    </a:cubicBezTo>
                    <a:cubicBezTo>
                      <a:pt x="104715" y="256464"/>
                      <a:pt x="111382" y="229794"/>
                      <a:pt x="116145" y="202172"/>
                    </a:cubicBezTo>
                    <a:cubicBezTo>
                      <a:pt x="120907" y="175502"/>
                      <a:pt x="123765" y="151689"/>
                      <a:pt x="114240" y="125972"/>
                    </a:cubicBezTo>
                    <a:cubicBezTo>
                      <a:pt x="110430" y="115494"/>
                      <a:pt x="104715" y="105969"/>
                      <a:pt x="102810" y="95492"/>
                    </a:cubicBezTo>
                    <a:cubicBezTo>
                      <a:pt x="100905" y="87872"/>
                      <a:pt x="102810" y="80252"/>
                      <a:pt x="105667" y="77394"/>
                    </a:cubicBezTo>
                    <a:cubicBezTo>
                      <a:pt x="109477" y="72632"/>
                      <a:pt x="117097" y="64059"/>
                      <a:pt x="120907" y="55487"/>
                    </a:cubicBezTo>
                    <a:cubicBezTo>
                      <a:pt x="126622" y="43104"/>
                      <a:pt x="125670" y="30722"/>
                      <a:pt x="122812" y="18339"/>
                    </a:cubicBezTo>
                    <a:cubicBezTo>
                      <a:pt x="113287" y="-13093"/>
                      <a:pt x="67567" y="-711"/>
                      <a:pt x="75187" y="29769"/>
                    </a:cubicBezTo>
                    <a:lnTo>
                      <a:pt x="75187" y="29769"/>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6" name="Freeform: Shape 95">
                <a:extLst>
                  <a:ext uri="{FF2B5EF4-FFF2-40B4-BE49-F238E27FC236}">
                    <a16:creationId xmlns:a16="http://schemas.microsoft.com/office/drawing/2014/main" id="{D3F6387E-AD22-41C5-9361-4C24E5E799EA}"/>
                  </a:ext>
                </a:extLst>
              </p:cNvPr>
              <p:cNvSpPr/>
              <p:nvPr/>
            </p:nvSpPr>
            <p:spPr>
              <a:xfrm>
                <a:off x="6037310" y="3400820"/>
                <a:ext cx="268146" cy="734384"/>
              </a:xfrm>
              <a:custGeom>
                <a:avLst/>
                <a:gdLst>
                  <a:gd name="connsiteX0" fmla="*/ 237759 w 268146"/>
                  <a:gd name="connsiteY0" fmla="*/ 43420 h 734384"/>
                  <a:gd name="connsiteX1" fmla="*/ 165369 w 268146"/>
                  <a:gd name="connsiteY1" fmla="*/ 125335 h 734384"/>
                  <a:gd name="connsiteX2" fmla="*/ 138699 w 268146"/>
                  <a:gd name="connsiteY2" fmla="*/ 174865 h 734384"/>
                  <a:gd name="connsiteX3" fmla="*/ 137747 w 268146"/>
                  <a:gd name="connsiteY3" fmla="*/ 176770 h 734384"/>
                  <a:gd name="connsiteX4" fmla="*/ 133937 w 268146"/>
                  <a:gd name="connsiteY4" fmla="*/ 181532 h 734384"/>
                  <a:gd name="connsiteX5" fmla="*/ 131079 w 268146"/>
                  <a:gd name="connsiteY5" fmla="*/ 184390 h 734384"/>
                  <a:gd name="connsiteX6" fmla="*/ 129174 w 268146"/>
                  <a:gd name="connsiteY6" fmla="*/ 186295 h 734384"/>
                  <a:gd name="connsiteX7" fmla="*/ 127269 w 268146"/>
                  <a:gd name="connsiteY7" fmla="*/ 187247 h 734384"/>
                  <a:gd name="connsiteX8" fmla="*/ 127269 w 268146"/>
                  <a:gd name="connsiteY8" fmla="*/ 187247 h 734384"/>
                  <a:gd name="connsiteX9" fmla="*/ 128222 w 268146"/>
                  <a:gd name="connsiteY9" fmla="*/ 187247 h 734384"/>
                  <a:gd name="connsiteX10" fmla="*/ 128222 w 268146"/>
                  <a:gd name="connsiteY10" fmla="*/ 187247 h 734384"/>
                  <a:gd name="connsiteX11" fmla="*/ 144414 w 268146"/>
                  <a:gd name="connsiteY11" fmla="*/ 203440 h 734384"/>
                  <a:gd name="connsiteX12" fmla="*/ 141557 w 268146"/>
                  <a:gd name="connsiteY12" fmla="*/ 136765 h 734384"/>
                  <a:gd name="connsiteX13" fmla="*/ 138699 w 268146"/>
                  <a:gd name="connsiteY13" fmla="*/ 65327 h 734384"/>
                  <a:gd name="connsiteX14" fmla="*/ 94884 w 268146"/>
                  <a:gd name="connsiteY14" fmla="*/ 59612 h 734384"/>
                  <a:gd name="connsiteX15" fmla="*/ 52022 w 268146"/>
                  <a:gd name="connsiteY15" fmla="*/ 152957 h 734384"/>
                  <a:gd name="connsiteX16" fmla="*/ 32972 w 268146"/>
                  <a:gd name="connsiteY16" fmla="*/ 253922 h 734384"/>
                  <a:gd name="connsiteX17" fmla="*/ 73929 w 268146"/>
                  <a:gd name="connsiteY17" fmla="*/ 271067 h 734384"/>
                  <a:gd name="connsiteX18" fmla="*/ 97742 w 268146"/>
                  <a:gd name="connsiteY18" fmla="*/ 235824 h 734384"/>
                  <a:gd name="connsiteX19" fmla="*/ 125364 w 268146"/>
                  <a:gd name="connsiteY19" fmla="*/ 174865 h 734384"/>
                  <a:gd name="connsiteX20" fmla="*/ 149177 w 268146"/>
                  <a:gd name="connsiteY20" fmla="*/ 44372 h 734384"/>
                  <a:gd name="connsiteX21" fmla="*/ 107267 w 268146"/>
                  <a:gd name="connsiteY21" fmla="*/ 557 h 734384"/>
                  <a:gd name="connsiteX22" fmla="*/ 80597 w 268146"/>
                  <a:gd name="connsiteY22" fmla="*/ 11035 h 734384"/>
                  <a:gd name="connsiteX23" fmla="*/ 43449 w 268146"/>
                  <a:gd name="connsiteY23" fmla="*/ 236777 h 734384"/>
                  <a:gd name="connsiteX24" fmla="*/ 50117 w 268146"/>
                  <a:gd name="connsiteY24" fmla="*/ 295832 h 734384"/>
                  <a:gd name="connsiteX25" fmla="*/ 55832 w 268146"/>
                  <a:gd name="connsiteY25" fmla="*/ 355840 h 734384"/>
                  <a:gd name="connsiteX26" fmla="*/ 57737 w 268146"/>
                  <a:gd name="connsiteY26" fmla="*/ 412990 h 734384"/>
                  <a:gd name="connsiteX27" fmla="*/ 64404 w 268146"/>
                  <a:gd name="connsiteY27" fmla="*/ 469187 h 734384"/>
                  <a:gd name="connsiteX28" fmla="*/ 108219 w 268146"/>
                  <a:gd name="connsiteY28" fmla="*/ 474902 h 734384"/>
                  <a:gd name="connsiteX29" fmla="*/ 118697 w 268146"/>
                  <a:gd name="connsiteY29" fmla="*/ 296785 h 734384"/>
                  <a:gd name="connsiteX30" fmla="*/ 105362 w 268146"/>
                  <a:gd name="connsiteY30" fmla="*/ 215822 h 734384"/>
                  <a:gd name="connsiteX31" fmla="*/ 90122 w 268146"/>
                  <a:gd name="connsiteY31" fmla="*/ 131049 h 734384"/>
                  <a:gd name="connsiteX32" fmla="*/ 50117 w 268146"/>
                  <a:gd name="connsiteY32" fmla="*/ 33895 h 734384"/>
                  <a:gd name="connsiteX33" fmla="*/ 12969 w 268146"/>
                  <a:gd name="connsiteY33" fmla="*/ 38657 h 734384"/>
                  <a:gd name="connsiteX34" fmla="*/ 13922 w 268146"/>
                  <a:gd name="connsiteY34" fmla="*/ 214870 h 734384"/>
                  <a:gd name="connsiteX35" fmla="*/ 23447 w 268146"/>
                  <a:gd name="connsiteY35" fmla="*/ 298690 h 734384"/>
                  <a:gd name="connsiteX36" fmla="*/ 22494 w 268146"/>
                  <a:gd name="connsiteY36" fmla="*/ 415847 h 734384"/>
                  <a:gd name="connsiteX37" fmla="*/ 32972 w 268146"/>
                  <a:gd name="connsiteY37" fmla="*/ 532052 h 734384"/>
                  <a:gd name="connsiteX38" fmla="*/ 64404 w 268146"/>
                  <a:gd name="connsiteY38" fmla="*/ 637780 h 734384"/>
                  <a:gd name="connsiteX39" fmla="*/ 92027 w 268146"/>
                  <a:gd name="connsiteY39" fmla="*/ 715885 h 734384"/>
                  <a:gd name="connsiteX40" fmla="*/ 166322 w 268146"/>
                  <a:gd name="connsiteY40" fmla="*/ 717790 h 734384"/>
                  <a:gd name="connsiteX41" fmla="*/ 224424 w 268146"/>
                  <a:gd name="connsiteY41" fmla="*/ 635875 h 734384"/>
                  <a:gd name="connsiteX42" fmla="*/ 252047 w 268146"/>
                  <a:gd name="connsiteY42" fmla="*/ 534910 h 734384"/>
                  <a:gd name="connsiteX43" fmla="*/ 228234 w 268146"/>
                  <a:gd name="connsiteY43" fmla="*/ 511097 h 734384"/>
                  <a:gd name="connsiteX44" fmla="*/ 204422 w 268146"/>
                  <a:gd name="connsiteY44" fmla="*/ 534910 h 734384"/>
                  <a:gd name="connsiteX45" fmla="*/ 148224 w 268146"/>
                  <a:gd name="connsiteY45" fmla="*/ 670165 h 734384"/>
                  <a:gd name="connsiteX46" fmla="*/ 133937 w 268146"/>
                  <a:gd name="connsiteY46" fmla="*/ 683500 h 734384"/>
                  <a:gd name="connsiteX47" fmla="*/ 124412 w 268146"/>
                  <a:gd name="connsiteY47" fmla="*/ 688262 h 734384"/>
                  <a:gd name="connsiteX48" fmla="*/ 132032 w 268146"/>
                  <a:gd name="connsiteY48" fmla="*/ 689215 h 734384"/>
                  <a:gd name="connsiteX49" fmla="*/ 132032 w 268146"/>
                  <a:gd name="connsiteY49" fmla="*/ 690167 h 734384"/>
                  <a:gd name="connsiteX50" fmla="*/ 131079 w 268146"/>
                  <a:gd name="connsiteY50" fmla="*/ 689215 h 734384"/>
                  <a:gd name="connsiteX51" fmla="*/ 131079 w 268146"/>
                  <a:gd name="connsiteY51" fmla="*/ 689215 h 734384"/>
                  <a:gd name="connsiteX52" fmla="*/ 128222 w 268146"/>
                  <a:gd name="connsiteY52" fmla="*/ 683500 h 734384"/>
                  <a:gd name="connsiteX53" fmla="*/ 104409 w 268146"/>
                  <a:gd name="connsiteY53" fmla="*/ 607300 h 734384"/>
                  <a:gd name="connsiteX54" fmla="*/ 77739 w 268146"/>
                  <a:gd name="connsiteY54" fmla="*/ 513955 h 734384"/>
                  <a:gd name="connsiteX55" fmla="*/ 71072 w 268146"/>
                  <a:gd name="connsiteY55" fmla="*/ 412037 h 734384"/>
                  <a:gd name="connsiteX56" fmla="*/ 65357 w 268146"/>
                  <a:gd name="connsiteY56" fmla="*/ 225347 h 734384"/>
                  <a:gd name="connsiteX57" fmla="*/ 51069 w 268146"/>
                  <a:gd name="connsiteY57" fmla="*/ 139622 h 734384"/>
                  <a:gd name="connsiteX58" fmla="*/ 55832 w 268146"/>
                  <a:gd name="connsiteY58" fmla="*/ 64374 h 734384"/>
                  <a:gd name="connsiteX59" fmla="*/ 18684 w 268146"/>
                  <a:gd name="connsiteY59" fmla="*/ 69137 h 734384"/>
                  <a:gd name="connsiteX60" fmla="*/ 20589 w 268146"/>
                  <a:gd name="connsiteY60" fmla="*/ 72947 h 734384"/>
                  <a:gd name="connsiteX61" fmla="*/ 25352 w 268146"/>
                  <a:gd name="connsiteY61" fmla="*/ 81520 h 734384"/>
                  <a:gd name="connsiteX62" fmla="*/ 32972 w 268146"/>
                  <a:gd name="connsiteY62" fmla="*/ 97712 h 734384"/>
                  <a:gd name="connsiteX63" fmla="*/ 45354 w 268146"/>
                  <a:gd name="connsiteY63" fmla="*/ 138670 h 734384"/>
                  <a:gd name="connsiteX64" fmla="*/ 60594 w 268146"/>
                  <a:gd name="connsiteY64" fmla="*/ 222490 h 734384"/>
                  <a:gd name="connsiteX65" fmla="*/ 81549 w 268146"/>
                  <a:gd name="connsiteY65" fmla="*/ 375842 h 734384"/>
                  <a:gd name="connsiteX66" fmla="*/ 80597 w 268146"/>
                  <a:gd name="connsiteY66" fmla="*/ 418705 h 734384"/>
                  <a:gd name="connsiteX67" fmla="*/ 75834 w 268146"/>
                  <a:gd name="connsiteY67" fmla="*/ 438707 h 734384"/>
                  <a:gd name="connsiteX68" fmla="*/ 69167 w 268146"/>
                  <a:gd name="connsiteY68" fmla="*/ 452995 h 734384"/>
                  <a:gd name="connsiteX69" fmla="*/ 112982 w 268146"/>
                  <a:gd name="connsiteY69" fmla="*/ 458710 h 734384"/>
                  <a:gd name="connsiteX70" fmla="*/ 107267 w 268146"/>
                  <a:gd name="connsiteY70" fmla="*/ 437755 h 734384"/>
                  <a:gd name="connsiteX71" fmla="*/ 110124 w 268146"/>
                  <a:gd name="connsiteY71" fmla="*/ 412037 h 734384"/>
                  <a:gd name="connsiteX72" fmla="*/ 107267 w 268146"/>
                  <a:gd name="connsiteY72" fmla="*/ 355840 h 734384"/>
                  <a:gd name="connsiteX73" fmla="*/ 94884 w 268146"/>
                  <a:gd name="connsiteY73" fmla="*/ 243445 h 734384"/>
                  <a:gd name="connsiteX74" fmla="*/ 125364 w 268146"/>
                  <a:gd name="connsiteY74" fmla="*/ 37705 h 734384"/>
                  <a:gd name="connsiteX75" fmla="*/ 98694 w 268146"/>
                  <a:gd name="connsiteY75" fmla="*/ 48182 h 734384"/>
                  <a:gd name="connsiteX76" fmla="*/ 103457 w 268146"/>
                  <a:gd name="connsiteY76" fmla="*/ 49135 h 734384"/>
                  <a:gd name="connsiteX77" fmla="*/ 105362 w 268146"/>
                  <a:gd name="connsiteY77" fmla="*/ 50087 h 734384"/>
                  <a:gd name="connsiteX78" fmla="*/ 102504 w 268146"/>
                  <a:gd name="connsiteY78" fmla="*/ 49135 h 734384"/>
                  <a:gd name="connsiteX79" fmla="*/ 104409 w 268146"/>
                  <a:gd name="connsiteY79" fmla="*/ 50087 h 734384"/>
                  <a:gd name="connsiteX80" fmla="*/ 105362 w 268146"/>
                  <a:gd name="connsiteY80" fmla="*/ 51992 h 734384"/>
                  <a:gd name="connsiteX81" fmla="*/ 104409 w 268146"/>
                  <a:gd name="connsiteY81" fmla="*/ 51040 h 734384"/>
                  <a:gd name="connsiteX82" fmla="*/ 104409 w 268146"/>
                  <a:gd name="connsiteY82" fmla="*/ 50087 h 734384"/>
                  <a:gd name="connsiteX83" fmla="*/ 107267 w 268146"/>
                  <a:gd name="connsiteY83" fmla="*/ 60565 h 734384"/>
                  <a:gd name="connsiteX84" fmla="*/ 107267 w 268146"/>
                  <a:gd name="connsiteY84" fmla="*/ 66280 h 734384"/>
                  <a:gd name="connsiteX85" fmla="*/ 106314 w 268146"/>
                  <a:gd name="connsiteY85" fmla="*/ 79615 h 734384"/>
                  <a:gd name="connsiteX86" fmla="*/ 105362 w 268146"/>
                  <a:gd name="connsiteY86" fmla="*/ 85330 h 734384"/>
                  <a:gd name="connsiteX87" fmla="*/ 105362 w 268146"/>
                  <a:gd name="connsiteY87" fmla="*/ 87235 h 734384"/>
                  <a:gd name="connsiteX88" fmla="*/ 102504 w 268146"/>
                  <a:gd name="connsiteY88" fmla="*/ 102474 h 734384"/>
                  <a:gd name="connsiteX89" fmla="*/ 84407 w 268146"/>
                  <a:gd name="connsiteY89" fmla="*/ 160577 h 734384"/>
                  <a:gd name="connsiteX90" fmla="*/ 62499 w 268146"/>
                  <a:gd name="connsiteY90" fmla="*/ 210107 h 734384"/>
                  <a:gd name="connsiteX91" fmla="*/ 50117 w 268146"/>
                  <a:gd name="connsiteY91" fmla="*/ 231062 h 734384"/>
                  <a:gd name="connsiteX92" fmla="*/ 48212 w 268146"/>
                  <a:gd name="connsiteY92" fmla="*/ 233920 h 734384"/>
                  <a:gd name="connsiteX93" fmla="*/ 43449 w 268146"/>
                  <a:gd name="connsiteY93" fmla="*/ 238682 h 734384"/>
                  <a:gd name="connsiteX94" fmla="*/ 84407 w 268146"/>
                  <a:gd name="connsiteY94" fmla="*/ 255827 h 734384"/>
                  <a:gd name="connsiteX95" fmla="*/ 101552 w 268146"/>
                  <a:gd name="connsiteY95" fmla="*/ 168197 h 734384"/>
                  <a:gd name="connsiteX96" fmla="*/ 139652 w 268146"/>
                  <a:gd name="connsiteY96" fmla="*/ 86282 h 734384"/>
                  <a:gd name="connsiteX97" fmla="*/ 95837 w 268146"/>
                  <a:gd name="connsiteY97" fmla="*/ 80567 h 734384"/>
                  <a:gd name="connsiteX98" fmla="*/ 94884 w 268146"/>
                  <a:gd name="connsiteY98" fmla="*/ 184390 h 734384"/>
                  <a:gd name="connsiteX99" fmla="*/ 119649 w 268146"/>
                  <a:gd name="connsiteY99" fmla="*/ 234872 h 734384"/>
                  <a:gd name="connsiteX100" fmla="*/ 152987 w 268146"/>
                  <a:gd name="connsiteY100" fmla="*/ 230110 h 734384"/>
                  <a:gd name="connsiteX101" fmla="*/ 192039 w 268146"/>
                  <a:gd name="connsiteY101" fmla="*/ 185342 h 734384"/>
                  <a:gd name="connsiteX102" fmla="*/ 221567 w 268146"/>
                  <a:gd name="connsiteY102" fmla="*/ 127240 h 734384"/>
                  <a:gd name="connsiteX103" fmla="*/ 230139 w 268146"/>
                  <a:gd name="connsiteY103" fmla="*/ 111999 h 734384"/>
                  <a:gd name="connsiteX104" fmla="*/ 234902 w 268146"/>
                  <a:gd name="connsiteY104" fmla="*/ 104380 h 734384"/>
                  <a:gd name="connsiteX105" fmla="*/ 233949 w 268146"/>
                  <a:gd name="connsiteY105" fmla="*/ 105332 h 734384"/>
                  <a:gd name="connsiteX106" fmla="*/ 236807 w 268146"/>
                  <a:gd name="connsiteY106" fmla="*/ 102474 h 734384"/>
                  <a:gd name="connsiteX107" fmla="*/ 242522 w 268146"/>
                  <a:gd name="connsiteY107" fmla="*/ 96760 h 734384"/>
                  <a:gd name="connsiteX108" fmla="*/ 244427 w 268146"/>
                  <a:gd name="connsiteY108" fmla="*/ 94855 h 734384"/>
                  <a:gd name="connsiteX109" fmla="*/ 244427 w 268146"/>
                  <a:gd name="connsiteY109" fmla="*/ 94855 h 734384"/>
                  <a:gd name="connsiteX110" fmla="*/ 249189 w 268146"/>
                  <a:gd name="connsiteY110" fmla="*/ 91997 h 734384"/>
                  <a:gd name="connsiteX111" fmla="*/ 248237 w 268146"/>
                  <a:gd name="connsiteY111" fmla="*/ 92949 h 734384"/>
                  <a:gd name="connsiteX112" fmla="*/ 252047 w 268146"/>
                  <a:gd name="connsiteY112" fmla="*/ 91997 h 734384"/>
                  <a:gd name="connsiteX113" fmla="*/ 237759 w 268146"/>
                  <a:gd name="connsiteY113" fmla="*/ 43420 h 734384"/>
                  <a:gd name="connsiteX114" fmla="*/ 237759 w 268146"/>
                  <a:gd name="connsiteY114" fmla="*/ 43420 h 73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268146" h="734384">
                    <a:moveTo>
                      <a:pt x="237759" y="43420"/>
                    </a:moveTo>
                    <a:cubicBezTo>
                      <a:pt x="200612" y="51992"/>
                      <a:pt x="180609" y="94855"/>
                      <a:pt x="165369" y="125335"/>
                    </a:cubicBezTo>
                    <a:cubicBezTo>
                      <a:pt x="156797" y="142480"/>
                      <a:pt x="149177" y="158672"/>
                      <a:pt x="138699" y="174865"/>
                    </a:cubicBezTo>
                    <a:cubicBezTo>
                      <a:pt x="137747" y="175817"/>
                      <a:pt x="133937" y="180580"/>
                      <a:pt x="137747" y="176770"/>
                    </a:cubicBezTo>
                    <a:cubicBezTo>
                      <a:pt x="136794" y="178674"/>
                      <a:pt x="135842" y="179627"/>
                      <a:pt x="133937" y="181532"/>
                    </a:cubicBezTo>
                    <a:cubicBezTo>
                      <a:pt x="132984" y="182485"/>
                      <a:pt x="132032" y="183437"/>
                      <a:pt x="131079" y="184390"/>
                    </a:cubicBezTo>
                    <a:cubicBezTo>
                      <a:pt x="130127" y="185342"/>
                      <a:pt x="126317" y="188199"/>
                      <a:pt x="129174" y="186295"/>
                    </a:cubicBezTo>
                    <a:cubicBezTo>
                      <a:pt x="132032" y="184390"/>
                      <a:pt x="127269" y="187247"/>
                      <a:pt x="127269" y="187247"/>
                    </a:cubicBezTo>
                    <a:cubicBezTo>
                      <a:pt x="125364" y="188199"/>
                      <a:pt x="132984" y="186295"/>
                      <a:pt x="127269" y="187247"/>
                    </a:cubicBezTo>
                    <a:cubicBezTo>
                      <a:pt x="121554" y="188199"/>
                      <a:pt x="130127" y="188199"/>
                      <a:pt x="128222" y="187247"/>
                    </a:cubicBezTo>
                    <a:cubicBezTo>
                      <a:pt x="122507" y="186295"/>
                      <a:pt x="132984" y="188199"/>
                      <a:pt x="128222" y="187247"/>
                    </a:cubicBezTo>
                    <a:cubicBezTo>
                      <a:pt x="133937" y="192962"/>
                      <a:pt x="139652" y="198677"/>
                      <a:pt x="144414" y="203440"/>
                    </a:cubicBezTo>
                    <a:cubicBezTo>
                      <a:pt x="136794" y="181532"/>
                      <a:pt x="139652" y="159624"/>
                      <a:pt x="141557" y="136765"/>
                    </a:cubicBezTo>
                    <a:cubicBezTo>
                      <a:pt x="143462" y="112952"/>
                      <a:pt x="145367" y="88187"/>
                      <a:pt x="138699" y="65327"/>
                    </a:cubicBezTo>
                    <a:cubicBezTo>
                      <a:pt x="133937" y="46277"/>
                      <a:pt x="104409" y="41515"/>
                      <a:pt x="94884" y="59612"/>
                    </a:cubicBezTo>
                    <a:cubicBezTo>
                      <a:pt x="79644" y="90092"/>
                      <a:pt x="64404" y="120572"/>
                      <a:pt x="52022" y="152957"/>
                    </a:cubicBezTo>
                    <a:cubicBezTo>
                      <a:pt x="39639" y="184390"/>
                      <a:pt x="30114" y="219632"/>
                      <a:pt x="32972" y="253922"/>
                    </a:cubicBezTo>
                    <a:cubicBezTo>
                      <a:pt x="34877" y="274877"/>
                      <a:pt x="56784" y="284402"/>
                      <a:pt x="73929" y="271067"/>
                    </a:cubicBezTo>
                    <a:cubicBezTo>
                      <a:pt x="84407" y="262495"/>
                      <a:pt x="91074" y="248207"/>
                      <a:pt x="97742" y="235824"/>
                    </a:cubicBezTo>
                    <a:cubicBezTo>
                      <a:pt x="108219" y="215822"/>
                      <a:pt x="117744" y="194867"/>
                      <a:pt x="125364" y="174865"/>
                    </a:cubicBezTo>
                    <a:cubicBezTo>
                      <a:pt x="140604" y="134860"/>
                      <a:pt x="157749" y="87235"/>
                      <a:pt x="149177" y="44372"/>
                    </a:cubicBezTo>
                    <a:cubicBezTo>
                      <a:pt x="144414" y="23417"/>
                      <a:pt x="129174" y="4367"/>
                      <a:pt x="107267" y="557"/>
                    </a:cubicBezTo>
                    <a:cubicBezTo>
                      <a:pt x="97742" y="-1348"/>
                      <a:pt x="84407" y="1510"/>
                      <a:pt x="80597" y="11035"/>
                    </a:cubicBezTo>
                    <a:cubicBezTo>
                      <a:pt x="50117" y="82472"/>
                      <a:pt x="39639" y="159624"/>
                      <a:pt x="43449" y="236777"/>
                    </a:cubicBezTo>
                    <a:cubicBezTo>
                      <a:pt x="44402" y="256780"/>
                      <a:pt x="48212" y="275830"/>
                      <a:pt x="50117" y="295832"/>
                    </a:cubicBezTo>
                    <a:cubicBezTo>
                      <a:pt x="52022" y="315835"/>
                      <a:pt x="53927" y="335837"/>
                      <a:pt x="55832" y="355840"/>
                    </a:cubicBezTo>
                    <a:cubicBezTo>
                      <a:pt x="57737" y="374890"/>
                      <a:pt x="60594" y="393940"/>
                      <a:pt x="57737" y="412990"/>
                    </a:cubicBezTo>
                    <a:cubicBezTo>
                      <a:pt x="54879" y="432040"/>
                      <a:pt x="56784" y="451090"/>
                      <a:pt x="64404" y="469187"/>
                    </a:cubicBezTo>
                    <a:cubicBezTo>
                      <a:pt x="72024" y="487285"/>
                      <a:pt x="96789" y="493952"/>
                      <a:pt x="108219" y="474902"/>
                    </a:cubicBezTo>
                    <a:cubicBezTo>
                      <a:pt x="138699" y="423467"/>
                      <a:pt x="127269" y="352982"/>
                      <a:pt x="118697" y="296785"/>
                    </a:cubicBezTo>
                    <a:cubicBezTo>
                      <a:pt x="114887" y="270115"/>
                      <a:pt x="109172" y="242492"/>
                      <a:pt x="105362" y="215822"/>
                    </a:cubicBezTo>
                    <a:cubicBezTo>
                      <a:pt x="100599" y="187247"/>
                      <a:pt x="96789" y="158672"/>
                      <a:pt x="90122" y="131049"/>
                    </a:cubicBezTo>
                    <a:cubicBezTo>
                      <a:pt x="82502" y="96760"/>
                      <a:pt x="72024" y="62470"/>
                      <a:pt x="50117" y="33895"/>
                    </a:cubicBezTo>
                    <a:cubicBezTo>
                      <a:pt x="41544" y="22465"/>
                      <a:pt x="18684" y="25322"/>
                      <a:pt x="12969" y="38657"/>
                    </a:cubicBezTo>
                    <a:cubicBezTo>
                      <a:pt x="-10843" y="93902"/>
                      <a:pt x="3444" y="157720"/>
                      <a:pt x="13922" y="214870"/>
                    </a:cubicBezTo>
                    <a:cubicBezTo>
                      <a:pt x="18684" y="243445"/>
                      <a:pt x="22494" y="269162"/>
                      <a:pt x="23447" y="298690"/>
                    </a:cubicBezTo>
                    <a:cubicBezTo>
                      <a:pt x="24399" y="337742"/>
                      <a:pt x="22494" y="376795"/>
                      <a:pt x="22494" y="415847"/>
                    </a:cubicBezTo>
                    <a:cubicBezTo>
                      <a:pt x="22494" y="454899"/>
                      <a:pt x="24399" y="493952"/>
                      <a:pt x="32972" y="532052"/>
                    </a:cubicBezTo>
                    <a:cubicBezTo>
                      <a:pt x="40592" y="568247"/>
                      <a:pt x="52974" y="602537"/>
                      <a:pt x="64404" y="637780"/>
                    </a:cubicBezTo>
                    <a:cubicBezTo>
                      <a:pt x="72977" y="662545"/>
                      <a:pt x="76787" y="693977"/>
                      <a:pt x="92027" y="715885"/>
                    </a:cubicBezTo>
                    <a:cubicBezTo>
                      <a:pt x="112029" y="743507"/>
                      <a:pt x="142509" y="736840"/>
                      <a:pt x="166322" y="717790"/>
                    </a:cubicBezTo>
                    <a:cubicBezTo>
                      <a:pt x="192992" y="696835"/>
                      <a:pt x="211089" y="666355"/>
                      <a:pt x="224424" y="635875"/>
                    </a:cubicBezTo>
                    <a:cubicBezTo>
                      <a:pt x="238712" y="603490"/>
                      <a:pt x="248237" y="570152"/>
                      <a:pt x="252047" y="534910"/>
                    </a:cubicBezTo>
                    <a:cubicBezTo>
                      <a:pt x="253952" y="522527"/>
                      <a:pt x="239664" y="511097"/>
                      <a:pt x="228234" y="511097"/>
                    </a:cubicBezTo>
                    <a:cubicBezTo>
                      <a:pt x="213947" y="511097"/>
                      <a:pt x="206327" y="522527"/>
                      <a:pt x="204422" y="534910"/>
                    </a:cubicBezTo>
                    <a:cubicBezTo>
                      <a:pt x="198707" y="580630"/>
                      <a:pt x="180609" y="635875"/>
                      <a:pt x="148224" y="670165"/>
                    </a:cubicBezTo>
                    <a:cubicBezTo>
                      <a:pt x="144414" y="674927"/>
                      <a:pt x="139652" y="679690"/>
                      <a:pt x="133937" y="683500"/>
                    </a:cubicBezTo>
                    <a:cubicBezTo>
                      <a:pt x="130127" y="686357"/>
                      <a:pt x="126317" y="689215"/>
                      <a:pt x="124412" y="688262"/>
                    </a:cubicBezTo>
                    <a:cubicBezTo>
                      <a:pt x="125364" y="689215"/>
                      <a:pt x="130127" y="689215"/>
                      <a:pt x="132032" y="689215"/>
                    </a:cubicBezTo>
                    <a:cubicBezTo>
                      <a:pt x="128222" y="688262"/>
                      <a:pt x="132984" y="690167"/>
                      <a:pt x="132032" y="690167"/>
                    </a:cubicBezTo>
                    <a:cubicBezTo>
                      <a:pt x="132032" y="690167"/>
                      <a:pt x="131079" y="689215"/>
                      <a:pt x="131079" y="689215"/>
                    </a:cubicBezTo>
                    <a:cubicBezTo>
                      <a:pt x="132984" y="691120"/>
                      <a:pt x="132984" y="691120"/>
                      <a:pt x="131079" y="689215"/>
                    </a:cubicBezTo>
                    <a:cubicBezTo>
                      <a:pt x="130127" y="688262"/>
                      <a:pt x="127269" y="681595"/>
                      <a:pt x="128222" y="683500"/>
                    </a:cubicBezTo>
                    <a:cubicBezTo>
                      <a:pt x="117744" y="658735"/>
                      <a:pt x="112029" y="632065"/>
                      <a:pt x="104409" y="607300"/>
                    </a:cubicBezTo>
                    <a:cubicBezTo>
                      <a:pt x="93932" y="576820"/>
                      <a:pt x="83454" y="545387"/>
                      <a:pt x="77739" y="513955"/>
                    </a:cubicBezTo>
                    <a:cubicBezTo>
                      <a:pt x="71072" y="480617"/>
                      <a:pt x="71072" y="446327"/>
                      <a:pt x="71072" y="412037"/>
                    </a:cubicBezTo>
                    <a:cubicBezTo>
                      <a:pt x="71072" y="349172"/>
                      <a:pt x="75834" y="287260"/>
                      <a:pt x="65357" y="225347"/>
                    </a:cubicBezTo>
                    <a:cubicBezTo>
                      <a:pt x="60594" y="196772"/>
                      <a:pt x="54879" y="168197"/>
                      <a:pt x="51069" y="139622"/>
                    </a:cubicBezTo>
                    <a:cubicBezTo>
                      <a:pt x="48212" y="114857"/>
                      <a:pt x="46307" y="85330"/>
                      <a:pt x="55832" y="64374"/>
                    </a:cubicBezTo>
                    <a:cubicBezTo>
                      <a:pt x="43449" y="66280"/>
                      <a:pt x="31067" y="67232"/>
                      <a:pt x="18684" y="69137"/>
                    </a:cubicBezTo>
                    <a:cubicBezTo>
                      <a:pt x="16779" y="67232"/>
                      <a:pt x="20589" y="71995"/>
                      <a:pt x="20589" y="72947"/>
                    </a:cubicBezTo>
                    <a:cubicBezTo>
                      <a:pt x="22494" y="75805"/>
                      <a:pt x="23447" y="78662"/>
                      <a:pt x="25352" y="81520"/>
                    </a:cubicBezTo>
                    <a:cubicBezTo>
                      <a:pt x="28209" y="87235"/>
                      <a:pt x="30114" y="91997"/>
                      <a:pt x="32972" y="97712"/>
                    </a:cubicBezTo>
                    <a:cubicBezTo>
                      <a:pt x="37734" y="111047"/>
                      <a:pt x="41544" y="125335"/>
                      <a:pt x="45354" y="138670"/>
                    </a:cubicBezTo>
                    <a:cubicBezTo>
                      <a:pt x="52022" y="166292"/>
                      <a:pt x="56784" y="193915"/>
                      <a:pt x="60594" y="222490"/>
                    </a:cubicBezTo>
                    <a:cubicBezTo>
                      <a:pt x="68214" y="273924"/>
                      <a:pt x="79644" y="324407"/>
                      <a:pt x="81549" y="375842"/>
                    </a:cubicBezTo>
                    <a:cubicBezTo>
                      <a:pt x="82502" y="389177"/>
                      <a:pt x="81549" y="407274"/>
                      <a:pt x="80597" y="418705"/>
                    </a:cubicBezTo>
                    <a:cubicBezTo>
                      <a:pt x="79644" y="425372"/>
                      <a:pt x="77739" y="432040"/>
                      <a:pt x="75834" y="438707"/>
                    </a:cubicBezTo>
                    <a:cubicBezTo>
                      <a:pt x="73929" y="445374"/>
                      <a:pt x="73929" y="446327"/>
                      <a:pt x="69167" y="452995"/>
                    </a:cubicBezTo>
                    <a:cubicBezTo>
                      <a:pt x="83454" y="454899"/>
                      <a:pt x="97742" y="456805"/>
                      <a:pt x="112982" y="458710"/>
                    </a:cubicBezTo>
                    <a:cubicBezTo>
                      <a:pt x="110124" y="452042"/>
                      <a:pt x="107267" y="444422"/>
                      <a:pt x="107267" y="437755"/>
                    </a:cubicBezTo>
                    <a:cubicBezTo>
                      <a:pt x="106314" y="428230"/>
                      <a:pt x="109172" y="420610"/>
                      <a:pt x="110124" y="412037"/>
                    </a:cubicBezTo>
                    <a:cubicBezTo>
                      <a:pt x="112029" y="393940"/>
                      <a:pt x="108219" y="373937"/>
                      <a:pt x="107267" y="355840"/>
                    </a:cubicBezTo>
                    <a:cubicBezTo>
                      <a:pt x="104409" y="318692"/>
                      <a:pt x="97742" y="280592"/>
                      <a:pt x="94884" y="243445"/>
                    </a:cubicBezTo>
                    <a:cubicBezTo>
                      <a:pt x="90122" y="173912"/>
                      <a:pt x="97742" y="101522"/>
                      <a:pt x="125364" y="37705"/>
                    </a:cubicBezTo>
                    <a:cubicBezTo>
                      <a:pt x="116792" y="41515"/>
                      <a:pt x="107267" y="45324"/>
                      <a:pt x="98694" y="48182"/>
                    </a:cubicBezTo>
                    <a:cubicBezTo>
                      <a:pt x="99647" y="48182"/>
                      <a:pt x="102504" y="48182"/>
                      <a:pt x="103457" y="49135"/>
                    </a:cubicBezTo>
                    <a:cubicBezTo>
                      <a:pt x="103457" y="49135"/>
                      <a:pt x="105362" y="50087"/>
                      <a:pt x="105362" y="50087"/>
                    </a:cubicBezTo>
                    <a:cubicBezTo>
                      <a:pt x="107267" y="51040"/>
                      <a:pt x="102504" y="49135"/>
                      <a:pt x="102504" y="49135"/>
                    </a:cubicBezTo>
                    <a:cubicBezTo>
                      <a:pt x="102504" y="49135"/>
                      <a:pt x="108219" y="52945"/>
                      <a:pt x="104409" y="50087"/>
                    </a:cubicBezTo>
                    <a:cubicBezTo>
                      <a:pt x="101552" y="47230"/>
                      <a:pt x="105362" y="51040"/>
                      <a:pt x="105362" y="51992"/>
                    </a:cubicBezTo>
                    <a:cubicBezTo>
                      <a:pt x="103457" y="51040"/>
                      <a:pt x="102504" y="48182"/>
                      <a:pt x="104409" y="51040"/>
                    </a:cubicBezTo>
                    <a:cubicBezTo>
                      <a:pt x="106314" y="53897"/>
                      <a:pt x="105362" y="52945"/>
                      <a:pt x="104409" y="50087"/>
                    </a:cubicBezTo>
                    <a:cubicBezTo>
                      <a:pt x="105362" y="53897"/>
                      <a:pt x="106314" y="56755"/>
                      <a:pt x="107267" y="60565"/>
                    </a:cubicBezTo>
                    <a:cubicBezTo>
                      <a:pt x="105362" y="53897"/>
                      <a:pt x="107267" y="63422"/>
                      <a:pt x="107267" y="66280"/>
                    </a:cubicBezTo>
                    <a:cubicBezTo>
                      <a:pt x="107267" y="71042"/>
                      <a:pt x="107267" y="74852"/>
                      <a:pt x="106314" y="79615"/>
                    </a:cubicBezTo>
                    <a:cubicBezTo>
                      <a:pt x="106314" y="81520"/>
                      <a:pt x="106314" y="83424"/>
                      <a:pt x="105362" y="85330"/>
                    </a:cubicBezTo>
                    <a:cubicBezTo>
                      <a:pt x="106314" y="80567"/>
                      <a:pt x="105362" y="85330"/>
                      <a:pt x="105362" y="87235"/>
                    </a:cubicBezTo>
                    <a:cubicBezTo>
                      <a:pt x="104409" y="91997"/>
                      <a:pt x="103457" y="97712"/>
                      <a:pt x="102504" y="102474"/>
                    </a:cubicBezTo>
                    <a:cubicBezTo>
                      <a:pt x="97742" y="122477"/>
                      <a:pt x="92027" y="141527"/>
                      <a:pt x="84407" y="160577"/>
                    </a:cubicBezTo>
                    <a:cubicBezTo>
                      <a:pt x="77739" y="176770"/>
                      <a:pt x="71072" y="192010"/>
                      <a:pt x="62499" y="210107"/>
                    </a:cubicBezTo>
                    <a:cubicBezTo>
                      <a:pt x="58689" y="217727"/>
                      <a:pt x="54879" y="224395"/>
                      <a:pt x="50117" y="231062"/>
                    </a:cubicBezTo>
                    <a:cubicBezTo>
                      <a:pt x="48212" y="233920"/>
                      <a:pt x="42497" y="239635"/>
                      <a:pt x="48212" y="233920"/>
                    </a:cubicBezTo>
                    <a:cubicBezTo>
                      <a:pt x="46307" y="235824"/>
                      <a:pt x="45354" y="237730"/>
                      <a:pt x="43449" y="238682"/>
                    </a:cubicBezTo>
                    <a:cubicBezTo>
                      <a:pt x="56784" y="244397"/>
                      <a:pt x="70119" y="250112"/>
                      <a:pt x="84407" y="255827"/>
                    </a:cubicBezTo>
                    <a:cubicBezTo>
                      <a:pt x="81549" y="225347"/>
                      <a:pt x="91074" y="195820"/>
                      <a:pt x="101552" y="168197"/>
                    </a:cubicBezTo>
                    <a:cubicBezTo>
                      <a:pt x="112029" y="139622"/>
                      <a:pt x="126317" y="112952"/>
                      <a:pt x="139652" y="86282"/>
                    </a:cubicBezTo>
                    <a:cubicBezTo>
                      <a:pt x="125364" y="84377"/>
                      <a:pt x="111077" y="82472"/>
                      <a:pt x="95837" y="80567"/>
                    </a:cubicBezTo>
                    <a:cubicBezTo>
                      <a:pt x="104409" y="114857"/>
                      <a:pt x="92027" y="150099"/>
                      <a:pt x="94884" y="184390"/>
                    </a:cubicBezTo>
                    <a:cubicBezTo>
                      <a:pt x="95837" y="202487"/>
                      <a:pt x="98694" y="230110"/>
                      <a:pt x="119649" y="234872"/>
                    </a:cubicBezTo>
                    <a:cubicBezTo>
                      <a:pt x="131079" y="237730"/>
                      <a:pt x="142509" y="235824"/>
                      <a:pt x="152987" y="230110"/>
                    </a:cubicBezTo>
                    <a:cubicBezTo>
                      <a:pt x="171084" y="220585"/>
                      <a:pt x="182514" y="202487"/>
                      <a:pt x="192039" y="185342"/>
                    </a:cubicBezTo>
                    <a:cubicBezTo>
                      <a:pt x="202517" y="166292"/>
                      <a:pt x="211089" y="146290"/>
                      <a:pt x="221567" y="127240"/>
                    </a:cubicBezTo>
                    <a:cubicBezTo>
                      <a:pt x="224424" y="122477"/>
                      <a:pt x="227282" y="116762"/>
                      <a:pt x="230139" y="111999"/>
                    </a:cubicBezTo>
                    <a:cubicBezTo>
                      <a:pt x="232044" y="109142"/>
                      <a:pt x="232997" y="107237"/>
                      <a:pt x="234902" y="104380"/>
                    </a:cubicBezTo>
                    <a:cubicBezTo>
                      <a:pt x="236807" y="102474"/>
                      <a:pt x="234902" y="104380"/>
                      <a:pt x="233949" y="105332"/>
                    </a:cubicBezTo>
                    <a:cubicBezTo>
                      <a:pt x="234902" y="104380"/>
                      <a:pt x="235854" y="103427"/>
                      <a:pt x="236807" y="102474"/>
                    </a:cubicBezTo>
                    <a:cubicBezTo>
                      <a:pt x="238712" y="100570"/>
                      <a:pt x="240617" y="98665"/>
                      <a:pt x="242522" y="96760"/>
                    </a:cubicBezTo>
                    <a:cubicBezTo>
                      <a:pt x="243474" y="95807"/>
                      <a:pt x="243474" y="95807"/>
                      <a:pt x="244427" y="94855"/>
                    </a:cubicBezTo>
                    <a:cubicBezTo>
                      <a:pt x="246332" y="92949"/>
                      <a:pt x="240617" y="96760"/>
                      <a:pt x="244427" y="94855"/>
                    </a:cubicBezTo>
                    <a:cubicBezTo>
                      <a:pt x="246332" y="93902"/>
                      <a:pt x="248237" y="92949"/>
                      <a:pt x="249189" y="91997"/>
                    </a:cubicBezTo>
                    <a:cubicBezTo>
                      <a:pt x="252047" y="90092"/>
                      <a:pt x="245379" y="93902"/>
                      <a:pt x="248237" y="92949"/>
                    </a:cubicBezTo>
                    <a:cubicBezTo>
                      <a:pt x="249189" y="92949"/>
                      <a:pt x="251094" y="91997"/>
                      <a:pt x="252047" y="91997"/>
                    </a:cubicBezTo>
                    <a:cubicBezTo>
                      <a:pt x="280622" y="82472"/>
                      <a:pt x="268239" y="36752"/>
                      <a:pt x="237759" y="43420"/>
                    </a:cubicBezTo>
                    <a:lnTo>
                      <a:pt x="237759" y="434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7" name="Freeform: Shape 96">
                <a:extLst>
                  <a:ext uri="{FF2B5EF4-FFF2-40B4-BE49-F238E27FC236}">
                    <a16:creationId xmlns:a16="http://schemas.microsoft.com/office/drawing/2014/main" id="{A46AF8A9-96F2-4E6B-88AA-F430E6E9873F}"/>
                  </a:ext>
                </a:extLst>
              </p:cNvPr>
              <p:cNvSpPr/>
              <p:nvPr/>
            </p:nvSpPr>
            <p:spPr>
              <a:xfrm>
                <a:off x="6276572" y="3515644"/>
                <a:ext cx="120030" cy="586773"/>
              </a:xfrm>
              <a:custGeom>
                <a:avLst/>
                <a:gdLst>
                  <a:gd name="connsiteX0" fmla="*/ 403 w 120030"/>
                  <a:gd name="connsiteY0" fmla="*/ 29561 h 586773"/>
                  <a:gd name="connsiteX1" fmla="*/ 32788 w 120030"/>
                  <a:gd name="connsiteY1" fmla="*/ 312453 h 586773"/>
                  <a:gd name="connsiteX2" fmla="*/ 48980 w 120030"/>
                  <a:gd name="connsiteY2" fmla="*/ 447708 h 586773"/>
                  <a:gd name="connsiteX3" fmla="*/ 59458 w 120030"/>
                  <a:gd name="connsiteY3" fmla="*/ 512478 h 586773"/>
                  <a:gd name="connsiteX4" fmla="*/ 71840 w 120030"/>
                  <a:gd name="connsiteY4" fmla="*/ 562961 h 586773"/>
                  <a:gd name="connsiteX5" fmla="*/ 95653 w 120030"/>
                  <a:gd name="connsiteY5" fmla="*/ 586773 h 586773"/>
                  <a:gd name="connsiteX6" fmla="*/ 119465 w 120030"/>
                  <a:gd name="connsiteY6" fmla="*/ 562961 h 586773"/>
                  <a:gd name="connsiteX7" fmla="*/ 107083 w 120030"/>
                  <a:gd name="connsiteY7" fmla="*/ 506763 h 586773"/>
                  <a:gd name="connsiteX8" fmla="*/ 96605 w 120030"/>
                  <a:gd name="connsiteY8" fmla="*/ 447708 h 586773"/>
                  <a:gd name="connsiteX9" fmla="*/ 79460 w 120030"/>
                  <a:gd name="connsiteY9" fmla="*/ 307691 h 586773"/>
                  <a:gd name="connsiteX10" fmla="*/ 46123 w 120030"/>
                  <a:gd name="connsiteY10" fmla="*/ 17178 h 586773"/>
                  <a:gd name="connsiteX11" fmla="*/ 16595 w 120030"/>
                  <a:gd name="connsiteY11" fmla="*/ 986 h 586773"/>
                  <a:gd name="connsiteX12" fmla="*/ 403 w 120030"/>
                  <a:gd name="connsiteY12" fmla="*/ 29561 h 586773"/>
                  <a:gd name="connsiteX13" fmla="*/ 403 w 120030"/>
                  <a:gd name="connsiteY13" fmla="*/ 29561 h 58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0030" h="586773">
                    <a:moveTo>
                      <a:pt x="403" y="29561"/>
                    </a:moveTo>
                    <a:cubicBezTo>
                      <a:pt x="14690" y="123858"/>
                      <a:pt x="22310" y="218156"/>
                      <a:pt x="32788" y="312453"/>
                    </a:cubicBezTo>
                    <a:cubicBezTo>
                      <a:pt x="37550" y="358173"/>
                      <a:pt x="44218" y="402941"/>
                      <a:pt x="48980" y="447708"/>
                    </a:cubicBezTo>
                    <a:cubicBezTo>
                      <a:pt x="50885" y="469616"/>
                      <a:pt x="53743" y="491523"/>
                      <a:pt x="59458" y="512478"/>
                    </a:cubicBezTo>
                    <a:cubicBezTo>
                      <a:pt x="64220" y="529623"/>
                      <a:pt x="74698" y="543911"/>
                      <a:pt x="71840" y="562961"/>
                    </a:cubicBezTo>
                    <a:cubicBezTo>
                      <a:pt x="69935" y="575343"/>
                      <a:pt x="84223" y="586773"/>
                      <a:pt x="95653" y="586773"/>
                    </a:cubicBezTo>
                    <a:cubicBezTo>
                      <a:pt x="109940" y="586773"/>
                      <a:pt x="117560" y="575343"/>
                      <a:pt x="119465" y="562961"/>
                    </a:cubicBezTo>
                    <a:cubicBezTo>
                      <a:pt x="122323" y="542006"/>
                      <a:pt x="113750" y="525813"/>
                      <a:pt x="107083" y="506763"/>
                    </a:cubicBezTo>
                    <a:cubicBezTo>
                      <a:pt x="100415" y="487713"/>
                      <a:pt x="98510" y="466758"/>
                      <a:pt x="96605" y="447708"/>
                    </a:cubicBezTo>
                    <a:cubicBezTo>
                      <a:pt x="91843" y="401036"/>
                      <a:pt x="85175" y="354363"/>
                      <a:pt x="79460" y="307691"/>
                    </a:cubicBezTo>
                    <a:cubicBezTo>
                      <a:pt x="68983" y="210536"/>
                      <a:pt x="60410" y="113381"/>
                      <a:pt x="46123" y="17178"/>
                    </a:cubicBezTo>
                    <a:cubicBezTo>
                      <a:pt x="44218" y="4796"/>
                      <a:pt x="28025" y="-2824"/>
                      <a:pt x="16595" y="986"/>
                    </a:cubicBezTo>
                    <a:cubicBezTo>
                      <a:pt x="3260" y="4796"/>
                      <a:pt x="-1502" y="17178"/>
                      <a:pt x="403" y="29561"/>
                    </a:cubicBezTo>
                    <a:lnTo>
                      <a:pt x="403" y="2956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8" name="Freeform: Shape 97">
                <a:extLst>
                  <a:ext uri="{FF2B5EF4-FFF2-40B4-BE49-F238E27FC236}">
                    <a16:creationId xmlns:a16="http://schemas.microsoft.com/office/drawing/2014/main" id="{8B7F49E0-6031-4483-8852-A2E21FEA4527}"/>
                  </a:ext>
                </a:extLst>
              </p:cNvPr>
              <p:cNvSpPr/>
              <p:nvPr/>
            </p:nvSpPr>
            <p:spPr>
              <a:xfrm>
                <a:off x="5919787" y="1913816"/>
                <a:ext cx="246004" cy="1221317"/>
              </a:xfrm>
              <a:custGeom>
                <a:avLst/>
                <a:gdLst>
                  <a:gd name="connsiteX0" fmla="*/ 15240 w 246004"/>
                  <a:gd name="connsiteY0" fmla="*/ 16901 h 1221317"/>
                  <a:gd name="connsiteX1" fmla="*/ 0 w 246004"/>
                  <a:gd name="connsiteY1" fmla="*/ 118819 h 1221317"/>
                  <a:gd name="connsiteX2" fmla="*/ 8572 w 246004"/>
                  <a:gd name="connsiteY2" fmla="*/ 215021 h 1221317"/>
                  <a:gd name="connsiteX3" fmla="*/ 38100 w 246004"/>
                  <a:gd name="connsiteY3" fmla="*/ 472196 h 1221317"/>
                  <a:gd name="connsiteX4" fmla="*/ 74295 w 246004"/>
                  <a:gd name="connsiteY4" fmla="*/ 729371 h 1221317"/>
                  <a:gd name="connsiteX5" fmla="*/ 112395 w 246004"/>
                  <a:gd name="connsiteY5" fmla="*/ 957971 h 1221317"/>
                  <a:gd name="connsiteX6" fmla="*/ 185738 w 246004"/>
                  <a:gd name="connsiteY6" fmla="*/ 1209431 h 1221317"/>
                  <a:gd name="connsiteX7" fmla="*/ 222885 w 246004"/>
                  <a:gd name="connsiteY7" fmla="*/ 1214194 h 1221317"/>
                  <a:gd name="connsiteX8" fmla="*/ 245745 w 246004"/>
                  <a:gd name="connsiteY8" fmla="*/ 1140851 h 1221317"/>
                  <a:gd name="connsiteX9" fmla="*/ 243840 w 246004"/>
                  <a:gd name="connsiteY9" fmla="*/ 1060841 h 1221317"/>
                  <a:gd name="connsiteX10" fmla="*/ 223838 w 246004"/>
                  <a:gd name="connsiteY10" fmla="*/ 857959 h 1221317"/>
                  <a:gd name="connsiteX11" fmla="*/ 186690 w 246004"/>
                  <a:gd name="connsiteY11" fmla="*/ 450289 h 1221317"/>
                  <a:gd name="connsiteX12" fmla="*/ 172403 w 246004"/>
                  <a:gd name="connsiteY12" fmla="*/ 221689 h 1221317"/>
                  <a:gd name="connsiteX13" fmla="*/ 124778 w 246004"/>
                  <a:gd name="connsiteY13" fmla="*/ 221689 h 1221317"/>
                  <a:gd name="connsiteX14" fmla="*/ 152400 w 246004"/>
                  <a:gd name="connsiteY14" fmla="*/ 618881 h 1221317"/>
                  <a:gd name="connsiteX15" fmla="*/ 172403 w 246004"/>
                  <a:gd name="connsiteY15" fmla="*/ 818906 h 1221317"/>
                  <a:gd name="connsiteX16" fmla="*/ 194310 w 246004"/>
                  <a:gd name="connsiteY16" fmla="*/ 1014169 h 1221317"/>
                  <a:gd name="connsiteX17" fmla="*/ 200025 w 246004"/>
                  <a:gd name="connsiteY17" fmla="*/ 1115134 h 1221317"/>
                  <a:gd name="connsiteX18" fmla="*/ 191453 w 246004"/>
                  <a:gd name="connsiteY18" fmla="*/ 1180856 h 1221317"/>
                  <a:gd name="connsiteX19" fmla="*/ 228600 w 246004"/>
                  <a:gd name="connsiteY19" fmla="*/ 1185619 h 1221317"/>
                  <a:gd name="connsiteX20" fmla="*/ 127635 w 246004"/>
                  <a:gd name="connsiteY20" fmla="*/ 747469 h 1221317"/>
                  <a:gd name="connsiteX21" fmla="*/ 92392 w 246004"/>
                  <a:gd name="connsiteY21" fmla="*/ 503629 h 1221317"/>
                  <a:gd name="connsiteX22" fmla="*/ 62865 w 246004"/>
                  <a:gd name="connsiteY22" fmla="*/ 248359 h 1221317"/>
                  <a:gd name="connsiteX23" fmla="*/ 50483 w 246004"/>
                  <a:gd name="connsiteY23" fmla="*/ 135011 h 1221317"/>
                  <a:gd name="connsiteX24" fmla="*/ 63817 w 246004"/>
                  <a:gd name="connsiteY24" fmla="*/ 29284 h 1221317"/>
                  <a:gd name="connsiteX25" fmla="*/ 15240 w 246004"/>
                  <a:gd name="connsiteY25" fmla="*/ 16901 h 1221317"/>
                  <a:gd name="connsiteX26" fmla="*/ 15240 w 246004"/>
                  <a:gd name="connsiteY26" fmla="*/ 16901 h 1221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6004" h="1221317">
                    <a:moveTo>
                      <a:pt x="15240" y="16901"/>
                    </a:moveTo>
                    <a:cubicBezTo>
                      <a:pt x="6667" y="50239"/>
                      <a:pt x="0" y="84529"/>
                      <a:pt x="0" y="118819"/>
                    </a:cubicBezTo>
                    <a:cubicBezTo>
                      <a:pt x="0" y="151204"/>
                      <a:pt x="4763" y="183589"/>
                      <a:pt x="8572" y="215021"/>
                    </a:cubicBezTo>
                    <a:cubicBezTo>
                      <a:pt x="20003" y="300746"/>
                      <a:pt x="28575" y="386471"/>
                      <a:pt x="38100" y="472196"/>
                    </a:cubicBezTo>
                    <a:cubicBezTo>
                      <a:pt x="47625" y="557921"/>
                      <a:pt x="60008" y="643646"/>
                      <a:pt x="74295" y="729371"/>
                    </a:cubicBezTo>
                    <a:cubicBezTo>
                      <a:pt x="86678" y="805571"/>
                      <a:pt x="97155" y="881771"/>
                      <a:pt x="112395" y="957971"/>
                    </a:cubicBezTo>
                    <a:cubicBezTo>
                      <a:pt x="129540" y="1043696"/>
                      <a:pt x="151447" y="1128469"/>
                      <a:pt x="185738" y="1209431"/>
                    </a:cubicBezTo>
                    <a:cubicBezTo>
                      <a:pt x="191453" y="1222766"/>
                      <a:pt x="214313" y="1225624"/>
                      <a:pt x="222885" y="1214194"/>
                    </a:cubicBezTo>
                    <a:cubicBezTo>
                      <a:pt x="239078" y="1192286"/>
                      <a:pt x="244792" y="1167521"/>
                      <a:pt x="245745" y="1140851"/>
                    </a:cubicBezTo>
                    <a:cubicBezTo>
                      <a:pt x="246697" y="1114181"/>
                      <a:pt x="244792" y="1087511"/>
                      <a:pt x="243840" y="1060841"/>
                    </a:cubicBezTo>
                    <a:cubicBezTo>
                      <a:pt x="240030" y="993214"/>
                      <a:pt x="231458" y="925586"/>
                      <a:pt x="223838" y="857959"/>
                    </a:cubicBezTo>
                    <a:cubicBezTo>
                      <a:pt x="207645" y="722704"/>
                      <a:pt x="196215" y="586496"/>
                      <a:pt x="186690" y="450289"/>
                    </a:cubicBezTo>
                    <a:cubicBezTo>
                      <a:pt x="180975" y="374089"/>
                      <a:pt x="177165" y="297889"/>
                      <a:pt x="172403" y="221689"/>
                    </a:cubicBezTo>
                    <a:cubicBezTo>
                      <a:pt x="170497" y="191209"/>
                      <a:pt x="122872" y="191209"/>
                      <a:pt x="124778" y="221689"/>
                    </a:cubicBezTo>
                    <a:cubicBezTo>
                      <a:pt x="132397" y="354086"/>
                      <a:pt x="140970" y="486484"/>
                      <a:pt x="152400" y="618881"/>
                    </a:cubicBezTo>
                    <a:cubicBezTo>
                      <a:pt x="158115" y="685556"/>
                      <a:pt x="164783" y="752231"/>
                      <a:pt x="172403" y="818906"/>
                    </a:cubicBezTo>
                    <a:cubicBezTo>
                      <a:pt x="180022" y="883676"/>
                      <a:pt x="188595" y="949399"/>
                      <a:pt x="194310" y="1014169"/>
                    </a:cubicBezTo>
                    <a:cubicBezTo>
                      <a:pt x="197167" y="1047506"/>
                      <a:pt x="198120" y="1081796"/>
                      <a:pt x="200025" y="1115134"/>
                    </a:cubicBezTo>
                    <a:cubicBezTo>
                      <a:pt x="200978" y="1134184"/>
                      <a:pt x="203835" y="1165616"/>
                      <a:pt x="191453" y="1180856"/>
                    </a:cubicBezTo>
                    <a:cubicBezTo>
                      <a:pt x="203835" y="1182761"/>
                      <a:pt x="216217" y="1183714"/>
                      <a:pt x="228600" y="1185619"/>
                    </a:cubicBezTo>
                    <a:cubicBezTo>
                      <a:pt x="169545" y="1047506"/>
                      <a:pt x="150495" y="895106"/>
                      <a:pt x="127635" y="747469"/>
                    </a:cubicBezTo>
                    <a:cubicBezTo>
                      <a:pt x="115253" y="666506"/>
                      <a:pt x="101917" y="585544"/>
                      <a:pt x="92392" y="503629"/>
                    </a:cubicBezTo>
                    <a:cubicBezTo>
                      <a:pt x="81915" y="418856"/>
                      <a:pt x="73342" y="334084"/>
                      <a:pt x="62865" y="248359"/>
                    </a:cubicBezTo>
                    <a:cubicBezTo>
                      <a:pt x="58103" y="211211"/>
                      <a:pt x="52388" y="173111"/>
                      <a:pt x="50483" y="135011"/>
                    </a:cubicBezTo>
                    <a:cubicBezTo>
                      <a:pt x="48578" y="98816"/>
                      <a:pt x="54292" y="64526"/>
                      <a:pt x="63817" y="29284"/>
                    </a:cubicBezTo>
                    <a:cubicBezTo>
                      <a:pt x="68580" y="-244"/>
                      <a:pt x="22860" y="-12626"/>
                      <a:pt x="15240" y="16901"/>
                    </a:cubicBezTo>
                    <a:lnTo>
                      <a:pt x="15240" y="1690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99" name="Freeform: Shape 98">
                <a:extLst>
                  <a:ext uri="{FF2B5EF4-FFF2-40B4-BE49-F238E27FC236}">
                    <a16:creationId xmlns:a16="http://schemas.microsoft.com/office/drawing/2014/main" id="{AC3FFCFC-FCAD-434F-BF9F-50A19B205C58}"/>
                  </a:ext>
                </a:extLst>
              </p:cNvPr>
              <p:cNvSpPr/>
              <p:nvPr/>
            </p:nvSpPr>
            <p:spPr>
              <a:xfrm>
                <a:off x="6095948" y="1875472"/>
                <a:ext cx="119218" cy="803910"/>
              </a:xfrm>
              <a:custGeom>
                <a:avLst/>
                <a:gdLst>
                  <a:gd name="connsiteX0" fmla="*/ 52 w 119218"/>
                  <a:gd name="connsiteY0" fmla="*/ 25718 h 803910"/>
                  <a:gd name="connsiteX1" fmla="*/ 59107 w 119218"/>
                  <a:gd name="connsiteY1" fmla="*/ 617220 h 803910"/>
                  <a:gd name="connsiteX2" fmla="*/ 71489 w 119218"/>
                  <a:gd name="connsiteY2" fmla="*/ 781050 h 803910"/>
                  <a:gd name="connsiteX3" fmla="*/ 119114 w 119218"/>
                  <a:gd name="connsiteY3" fmla="*/ 781050 h 803910"/>
                  <a:gd name="connsiteX4" fmla="*/ 108637 w 119218"/>
                  <a:gd name="connsiteY4" fmla="*/ 637223 h 803910"/>
                  <a:gd name="connsiteX5" fmla="*/ 93397 w 119218"/>
                  <a:gd name="connsiteY5" fmla="*/ 489585 h 803910"/>
                  <a:gd name="connsiteX6" fmla="*/ 63869 w 119218"/>
                  <a:gd name="connsiteY6" fmla="*/ 193358 h 803910"/>
                  <a:gd name="connsiteX7" fmla="*/ 47677 w 119218"/>
                  <a:gd name="connsiteY7" fmla="*/ 23813 h 803910"/>
                  <a:gd name="connsiteX8" fmla="*/ 23864 w 119218"/>
                  <a:gd name="connsiteY8" fmla="*/ 0 h 803910"/>
                  <a:gd name="connsiteX9" fmla="*/ 52 w 119218"/>
                  <a:gd name="connsiteY9" fmla="*/ 25718 h 803910"/>
                  <a:gd name="connsiteX10" fmla="*/ 52 w 119218"/>
                  <a:gd name="connsiteY10" fmla="*/ 25718 h 80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218" h="803910">
                    <a:moveTo>
                      <a:pt x="52" y="25718"/>
                    </a:moveTo>
                    <a:cubicBezTo>
                      <a:pt x="18149" y="222885"/>
                      <a:pt x="38152" y="420053"/>
                      <a:pt x="59107" y="617220"/>
                    </a:cubicBezTo>
                    <a:cubicBezTo>
                      <a:pt x="64822" y="671513"/>
                      <a:pt x="73394" y="725805"/>
                      <a:pt x="71489" y="781050"/>
                    </a:cubicBezTo>
                    <a:cubicBezTo>
                      <a:pt x="70537" y="811530"/>
                      <a:pt x="118162" y="811530"/>
                      <a:pt x="119114" y="781050"/>
                    </a:cubicBezTo>
                    <a:cubicBezTo>
                      <a:pt x="120067" y="732473"/>
                      <a:pt x="114352" y="684848"/>
                      <a:pt x="108637" y="637223"/>
                    </a:cubicBezTo>
                    <a:cubicBezTo>
                      <a:pt x="102922" y="587693"/>
                      <a:pt x="98159" y="539115"/>
                      <a:pt x="93397" y="489585"/>
                    </a:cubicBezTo>
                    <a:cubicBezTo>
                      <a:pt x="82919" y="390525"/>
                      <a:pt x="73394" y="292418"/>
                      <a:pt x="63869" y="193358"/>
                    </a:cubicBezTo>
                    <a:cubicBezTo>
                      <a:pt x="58154" y="137160"/>
                      <a:pt x="53392" y="80963"/>
                      <a:pt x="47677" y="23813"/>
                    </a:cubicBezTo>
                    <a:cubicBezTo>
                      <a:pt x="46724" y="11430"/>
                      <a:pt x="37199" y="0"/>
                      <a:pt x="23864" y="0"/>
                    </a:cubicBezTo>
                    <a:cubicBezTo>
                      <a:pt x="11482" y="1905"/>
                      <a:pt x="-901" y="12383"/>
                      <a:pt x="52" y="25718"/>
                    </a:cubicBezTo>
                    <a:lnTo>
                      <a:pt x="52" y="2571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0" name="Freeform: Shape 99">
                <a:extLst>
                  <a:ext uri="{FF2B5EF4-FFF2-40B4-BE49-F238E27FC236}">
                    <a16:creationId xmlns:a16="http://schemas.microsoft.com/office/drawing/2014/main" id="{43D38E57-E078-4CF9-9E42-4044FE3E9C97}"/>
                  </a:ext>
                </a:extLst>
              </p:cNvPr>
              <p:cNvSpPr/>
              <p:nvPr/>
            </p:nvSpPr>
            <p:spPr>
              <a:xfrm>
                <a:off x="5888488" y="1787957"/>
                <a:ext cx="166077" cy="192413"/>
              </a:xfrm>
              <a:custGeom>
                <a:avLst/>
                <a:gdLst>
                  <a:gd name="connsiteX0" fmla="*/ 124644 w 166077"/>
                  <a:gd name="connsiteY0" fmla="*/ 6553 h 192413"/>
                  <a:gd name="connsiteX1" fmla="*/ 119881 w 166077"/>
                  <a:gd name="connsiteY1" fmla="*/ 10363 h 192413"/>
                  <a:gd name="connsiteX2" fmla="*/ 121786 w 166077"/>
                  <a:gd name="connsiteY2" fmla="*/ 9410 h 192413"/>
                  <a:gd name="connsiteX3" fmla="*/ 117976 w 166077"/>
                  <a:gd name="connsiteY3" fmla="*/ 12268 h 192413"/>
                  <a:gd name="connsiteX4" fmla="*/ 102736 w 166077"/>
                  <a:gd name="connsiteY4" fmla="*/ 23698 h 192413"/>
                  <a:gd name="connsiteX5" fmla="*/ 61779 w 166077"/>
                  <a:gd name="connsiteY5" fmla="*/ 55130 h 192413"/>
                  <a:gd name="connsiteX6" fmla="*/ 26536 w 166077"/>
                  <a:gd name="connsiteY6" fmla="*/ 88468 h 192413"/>
                  <a:gd name="connsiteX7" fmla="*/ 1771 w 166077"/>
                  <a:gd name="connsiteY7" fmla="*/ 131330 h 192413"/>
                  <a:gd name="connsiteX8" fmla="*/ 17011 w 166077"/>
                  <a:gd name="connsiteY8" fmla="*/ 185623 h 192413"/>
                  <a:gd name="connsiteX9" fmla="*/ 50349 w 166077"/>
                  <a:gd name="connsiteY9" fmla="*/ 185623 h 192413"/>
                  <a:gd name="connsiteX10" fmla="*/ 50349 w 166077"/>
                  <a:gd name="connsiteY10" fmla="*/ 152285 h 192413"/>
                  <a:gd name="connsiteX11" fmla="*/ 49396 w 166077"/>
                  <a:gd name="connsiteY11" fmla="*/ 151333 h 192413"/>
                  <a:gd name="connsiteX12" fmla="*/ 48444 w 166077"/>
                  <a:gd name="connsiteY12" fmla="*/ 150380 h 192413"/>
                  <a:gd name="connsiteX13" fmla="*/ 47491 w 166077"/>
                  <a:gd name="connsiteY13" fmla="*/ 148475 h 192413"/>
                  <a:gd name="connsiteX14" fmla="*/ 48444 w 166077"/>
                  <a:gd name="connsiteY14" fmla="*/ 151333 h 192413"/>
                  <a:gd name="connsiteX15" fmla="*/ 47491 w 166077"/>
                  <a:gd name="connsiteY15" fmla="*/ 147523 h 192413"/>
                  <a:gd name="connsiteX16" fmla="*/ 47491 w 166077"/>
                  <a:gd name="connsiteY16" fmla="*/ 149428 h 192413"/>
                  <a:gd name="connsiteX17" fmla="*/ 47491 w 166077"/>
                  <a:gd name="connsiteY17" fmla="*/ 145618 h 192413"/>
                  <a:gd name="connsiteX18" fmla="*/ 47491 w 166077"/>
                  <a:gd name="connsiteY18" fmla="*/ 147523 h 192413"/>
                  <a:gd name="connsiteX19" fmla="*/ 48444 w 166077"/>
                  <a:gd name="connsiteY19" fmla="*/ 143713 h 192413"/>
                  <a:gd name="connsiteX20" fmla="*/ 49396 w 166077"/>
                  <a:gd name="connsiteY20" fmla="*/ 139903 h 192413"/>
                  <a:gd name="connsiteX21" fmla="*/ 49396 w 166077"/>
                  <a:gd name="connsiteY21" fmla="*/ 139903 h 192413"/>
                  <a:gd name="connsiteX22" fmla="*/ 54159 w 166077"/>
                  <a:gd name="connsiteY22" fmla="*/ 132283 h 192413"/>
                  <a:gd name="connsiteX23" fmla="*/ 57016 w 166077"/>
                  <a:gd name="connsiteY23" fmla="*/ 128473 h 192413"/>
                  <a:gd name="connsiteX24" fmla="*/ 57969 w 166077"/>
                  <a:gd name="connsiteY24" fmla="*/ 126568 h 192413"/>
                  <a:gd name="connsiteX25" fmla="*/ 59874 w 166077"/>
                  <a:gd name="connsiteY25" fmla="*/ 124663 h 192413"/>
                  <a:gd name="connsiteX26" fmla="*/ 63684 w 166077"/>
                  <a:gd name="connsiteY26" fmla="*/ 119900 h 192413"/>
                  <a:gd name="connsiteX27" fmla="*/ 97021 w 166077"/>
                  <a:gd name="connsiteY27" fmla="*/ 88468 h 192413"/>
                  <a:gd name="connsiteX28" fmla="*/ 105594 w 166077"/>
                  <a:gd name="connsiteY28" fmla="*/ 81800 h 192413"/>
                  <a:gd name="connsiteX29" fmla="*/ 107499 w 166077"/>
                  <a:gd name="connsiteY29" fmla="*/ 80848 h 192413"/>
                  <a:gd name="connsiteX30" fmla="*/ 106546 w 166077"/>
                  <a:gd name="connsiteY30" fmla="*/ 81800 h 192413"/>
                  <a:gd name="connsiteX31" fmla="*/ 111309 w 166077"/>
                  <a:gd name="connsiteY31" fmla="*/ 77990 h 192413"/>
                  <a:gd name="connsiteX32" fmla="*/ 128454 w 166077"/>
                  <a:gd name="connsiteY32" fmla="*/ 65608 h 192413"/>
                  <a:gd name="connsiteX33" fmla="*/ 158934 w 166077"/>
                  <a:gd name="connsiteY33" fmla="*/ 41795 h 192413"/>
                  <a:gd name="connsiteX34" fmla="*/ 158934 w 166077"/>
                  <a:gd name="connsiteY34" fmla="*/ 8458 h 192413"/>
                  <a:gd name="connsiteX35" fmla="*/ 124644 w 166077"/>
                  <a:gd name="connsiteY35" fmla="*/ 6553 h 192413"/>
                  <a:gd name="connsiteX36" fmla="*/ 124644 w 166077"/>
                  <a:gd name="connsiteY36" fmla="*/ 6553 h 19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66077" h="192413">
                    <a:moveTo>
                      <a:pt x="124644" y="6553"/>
                    </a:moveTo>
                    <a:cubicBezTo>
                      <a:pt x="122739" y="7505"/>
                      <a:pt x="121786" y="9410"/>
                      <a:pt x="119881" y="10363"/>
                    </a:cubicBezTo>
                    <a:cubicBezTo>
                      <a:pt x="117024" y="12268"/>
                      <a:pt x="124644" y="6553"/>
                      <a:pt x="121786" y="9410"/>
                    </a:cubicBezTo>
                    <a:cubicBezTo>
                      <a:pt x="120834" y="10363"/>
                      <a:pt x="119881" y="11315"/>
                      <a:pt x="117976" y="12268"/>
                    </a:cubicBezTo>
                    <a:cubicBezTo>
                      <a:pt x="113214" y="16078"/>
                      <a:pt x="107499" y="19888"/>
                      <a:pt x="102736" y="23698"/>
                    </a:cubicBezTo>
                    <a:cubicBezTo>
                      <a:pt x="88449" y="34175"/>
                      <a:pt x="75114" y="44653"/>
                      <a:pt x="61779" y="55130"/>
                    </a:cubicBezTo>
                    <a:cubicBezTo>
                      <a:pt x="49396" y="65608"/>
                      <a:pt x="37014" y="76085"/>
                      <a:pt x="26536" y="88468"/>
                    </a:cubicBezTo>
                    <a:cubicBezTo>
                      <a:pt x="16059" y="100850"/>
                      <a:pt x="5581" y="115138"/>
                      <a:pt x="1771" y="131330"/>
                    </a:cubicBezTo>
                    <a:cubicBezTo>
                      <a:pt x="-2991" y="151333"/>
                      <a:pt x="1771" y="170383"/>
                      <a:pt x="17011" y="185623"/>
                    </a:cubicBezTo>
                    <a:cubicBezTo>
                      <a:pt x="25584" y="194195"/>
                      <a:pt x="41776" y="195148"/>
                      <a:pt x="50349" y="185623"/>
                    </a:cubicBezTo>
                    <a:cubicBezTo>
                      <a:pt x="58921" y="176098"/>
                      <a:pt x="59874" y="161810"/>
                      <a:pt x="50349" y="152285"/>
                    </a:cubicBezTo>
                    <a:cubicBezTo>
                      <a:pt x="49396" y="151333"/>
                      <a:pt x="46539" y="147523"/>
                      <a:pt x="49396" y="151333"/>
                    </a:cubicBezTo>
                    <a:cubicBezTo>
                      <a:pt x="52254" y="155143"/>
                      <a:pt x="49396" y="151333"/>
                      <a:pt x="48444" y="150380"/>
                    </a:cubicBezTo>
                    <a:cubicBezTo>
                      <a:pt x="48444" y="149428"/>
                      <a:pt x="47491" y="149428"/>
                      <a:pt x="47491" y="148475"/>
                    </a:cubicBezTo>
                    <a:cubicBezTo>
                      <a:pt x="46539" y="146570"/>
                      <a:pt x="48444" y="146570"/>
                      <a:pt x="48444" y="151333"/>
                    </a:cubicBezTo>
                    <a:cubicBezTo>
                      <a:pt x="48444" y="150380"/>
                      <a:pt x="47491" y="148475"/>
                      <a:pt x="47491" y="147523"/>
                    </a:cubicBezTo>
                    <a:cubicBezTo>
                      <a:pt x="46539" y="144665"/>
                      <a:pt x="47491" y="154190"/>
                      <a:pt x="47491" y="149428"/>
                    </a:cubicBezTo>
                    <a:cubicBezTo>
                      <a:pt x="47491" y="148475"/>
                      <a:pt x="47491" y="147523"/>
                      <a:pt x="47491" y="145618"/>
                    </a:cubicBezTo>
                    <a:cubicBezTo>
                      <a:pt x="47491" y="140855"/>
                      <a:pt x="46539" y="147523"/>
                      <a:pt x="47491" y="147523"/>
                    </a:cubicBezTo>
                    <a:cubicBezTo>
                      <a:pt x="47491" y="146570"/>
                      <a:pt x="48444" y="144665"/>
                      <a:pt x="48444" y="143713"/>
                    </a:cubicBezTo>
                    <a:cubicBezTo>
                      <a:pt x="48444" y="142760"/>
                      <a:pt x="49396" y="140855"/>
                      <a:pt x="49396" y="139903"/>
                    </a:cubicBezTo>
                    <a:cubicBezTo>
                      <a:pt x="50349" y="137045"/>
                      <a:pt x="46539" y="145618"/>
                      <a:pt x="49396" y="139903"/>
                    </a:cubicBezTo>
                    <a:cubicBezTo>
                      <a:pt x="51301" y="137045"/>
                      <a:pt x="52254" y="134188"/>
                      <a:pt x="54159" y="132283"/>
                    </a:cubicBezTo>
                    <a:cubicBezTo>
                      <a:pt x="55111" y="131330"/>
                      <a:pt x="56064" y="129425"/>
                      <a:pt x="57016" y="128473"/>
                    </a:cubicBezTo>
                    <a:cubicBezTo>
                      <a:pt x="57969" y="127520"/>
                      <a:pt x="60826" y="123710"/>
                      <a:pt x="57969" y="126568"/>
                    </a:cubicBezTo>
                    <a:cubicBezTo>
                      <a:pt x="55111" y="129425"/>
                      <a:pt x="58921" y="125615"/>
                      <a:pt x="59874" y="124663"/>
                    </a:cubicBezTo>
                    <a:cubicBezTo>
                      <a:pt x="60826" y="122758"/>
                      <a:pt x="62731" y="121805"/>
                      <a:pt x="63684" y="119900"/>
                    </a:cubicBezTo>
                    <a:cubicBezTo>
                      <a:pt x="74161" y="108470"/>
                      <a:pt x="85591" y="97993"/>
                      <a:pt x="97021" y="88468"/>
                    </a:cubicBezTo>
                    <a:cubicBezTo>
                      <a:pt x="99879" y="86563"/>
                      <a:pt x="102736" y="83705"/>
                      <a:pt x="105594" y="81800"/>
                    </a:cubicBezTo>
                    <a:cubicBezTo>
                      <a:pt x="106546" y="81800"/>
                      <a:pt x="106546" y="80848"/>
                      <a:pt x="107499" y="80848"/>
                    </a:cubicBezTo>
                    <a:cubicBezTo>
                      <a:pt x="110356" y="78943"/>
                      <a:pt x="103689" y="83705"/>
                      <a:pt x="106546" y="81800"/>
                    </a:cubicBezTo>
                    <a:cubicBezTo>
                      <a:pt x="108451" y="80848"/>
                      <a:pt x="109404" y="78943"/>
                      <a:pt x="111309" y="77990"/>
                    </a:cubicBezTo>
                    <a:cubicBezTo>
                      <a:pt x="117024" y="74180"/>
                      <a:pt x="122739" y="69418"/>
                      <a:pt x="128454" y="65608"/>
                    </a:cubicBezTo>
                    <a:cubicBezTo>
                      <a:pt x="138931" y="57988"/>
                      <a:pt x="149409" y="50368"/>
                      <a:pt x="158934" y="41795"/>
                    </a:cubicBezTo>
                    <a:cubicBezTo>
                      <a:pt x="168459" y="33223"/>
                      <a:pt x="168459" y="16078"/>
                      <a:pt x="158934" y="8458"/>
                    </a:cubicBezTo>
                    <a:cubicBezTo>
                      <a:pt x="147504" y="-2972"/>
                      <a:pt x="134169" y="-2020"/>
                      <a:pt x="124644" y="6553"/>
                    </a:cubicBezTo>
                    <a:lnTo>
                      <a:pt x="124644" y="65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1" name="Freeform: Shape 100">
                <a:extLst>
                  <a:ext uri="{FF2B5EF4-FFF2-40B4-BE49-F238E27FC236}">
                    <a16:creationId xmlns:a16="http://schemas.microsoft.com/office/drawing/2014/main" id="{7BC4E5B5-8BEB-4710-BA0A-F8A76BE60D6C}"/>
                  </a:ext>
                </a:extLst>
              </p:cNvPr>
              <p:cNvSpPr/>
              <p:nvPr/>
            </p:nvSpPr>
            <p:spPr>
              <a:xfrm>
                <a:off x="5879782" y="1824730"/>
                <a:ext cx="226812" cy="118728"/>
              </a:xfrm>
              <a:custGeom>
                <a:avLst/>
                <a:gdLst>
                  <a:gd name="connsiteX0" fmla="*/ 210502 w 226812"/>
                  <a:gd name="connsiteY0" fmla="*/ 71697 h 118728"/>
                  <a:gd name="connsiteX1" fmla="*/ 140970 w 226812"/>
                  <a:gd name="connsiteY1" fmla="*/ 51694 h 118728"/>
                  <a:gd name="connsiteX2" fmla="*/ 105727 w 226812"/>
                  <a:gd name="connsiteY2" fmla="*/ 54552 h 118728"/>
                  <a:gd name="connsiteX3" fmla="*/ 98108 w 226812"/>
                  <a:gd name="connsiteY3" fmla="*/ 53599 h 118728"/>
                  <a:gd name="connsiteX4" fmla="*/ 94297 w 226812"/>
                  <a:gd name="connsiteY4" fmla="*/ 53599 h 118728"/>
                  <a:gd name="connsiteX5" fmla="*/ 90488 w 226812"/>
                  <a:gd name="connsiteY5" fmla="*/ 52647 h 118728"/>
                  <a:gd name="connsiteX6" fmla="*/ 89535 w 226812"/>
                  <a:gd name="connsiteY6" fmla="*/ 51694 h 118728"/>
                  <a:gd name="connsiteX7" fmla="*/ 88583 w 226812"/>
                  <a:gd name="connsiteY7" fmla="*/ 50741 h 118728"/>
                  <a:gd name="connsiteX8" fmla="*/ 82867 w 226812"/>
                  <a:gd name="connsiteY8" fmla="*/ 45979 h 118728"/>
                  <a:gd name="connsiteX9" fmla="*/ 80963 w 226812"/>
                  <a:gd name="connsiteY9" fmla="*/ 45027 h 118728"/>
                  <a:gd name="connsiteX10" fmla="*/ 78105 w 226812"/>
                  <a:gd name="connsiteY10" fmla="*/ 40264 h 118728"/>
                  <a:gd name="connsiteX11" fmla="*/ 72390 w 226812"/>
                  <a:gd name="connsiteY11" fmla="*/ 26929 h 118728"/>
                  <a:gd name="connsiteX12" fmla="*/ 23813 w 226812"/>
                  <a:gd name="connsiteY12" fmla="*/ 259 h 118728"/>
                  <a:gd name="connsiteX13" fmla="*/ 0 w 226812"/>
                  <a:gd name="connsiteY13" fmla="*/ 24072 h 118728"/>
                  <a:gd name="connsiteX14" fmla="*/ 23813 w 226812"/>
                  <a:gd name="connsiteY14" fmla="*/ 47884 h 118728"/>
                  <a:gd name="connsiteX15" fmla="*/ 31433 w 226812"/>
                  <a:gd name="connsiteY15" fmla="*/ 47884 h 118728"/>
                  <a:gd name="connsiteX16" fmla="*/ 32385 w 226812"/>
                  <a:gd name="connsiteY16" fmla="*/ 48837 h 118728"/>
                  <a:gd name="connsiteX17" fmla="*/ 30480 w 226812"/>
                  <a:gd name="connsiteY17" fmla="*/ 47884 h 118728"/>
                  <a:gd name="connsiteX18" fmla="*/ 28575 w 226812"/>
                  <a:gd name="connsiteY18" fmla="*/ 45979 h 118728"/>
                  <a:gd name="connsiteX19" fmla="*/ 28575 w 226812"/>
                  <a:gd name="connsiteY19" fmla="*/ 45979 h 118728"/>
                  <a:gd name="connsiteX20" fmla="*/ 30480 w 226812"/>
                  <a:gd name="connsiteY20" fmla="*/ 49789 h 118728"/>
                  <a:gd name="connsiteX21" fmla="*/ 30480 w 226812"/>
                  <a:gd name="connsiteY21" fmla="*/ 48837 h 118728"/>
                  <a:gd name="connsiteX22" fmla="*/ 35242 w 226812"/>
                  <a:gd name="connsiteY22" fmla="*/ 61219 h 118728"/>
                  <a:gd name="connsiteX23" fmla="*/ 76200 w 226812"/>
                  <a:gd name="connsiteY23" fmla="*/ 98366 h 118728"/>
                  <a:gd name="connsiteX24" fmla="*/ 100965 w 226812"/>
                  <a:gd name="connsiteY24" fmla="*/ 102177 h 118728"/>
                  <a:gd name="connsiteX25" fmla="*/ 135255 w 226812"/>
                  <a:gd name="connsiteY25" fmla="*/ 100272 h 118728"/>
                  <a:gd name="connsiteX26" fmla="*/ 196215 w 226812"/>
                  <a:gd name="connsiteY26" fmla="*/ 118369 h 118728"/>
                  <a:gd name="connsiteX27" fmla="*/ 225742 w 226812"/>
                  <a:gd name="connsiteY27" fmla="*/ 102177 h 118728"/>
                  <a:gd name="connsiteX28" fmla="*/ 210502 w 226812"/>
                  <a:gd name="connsiteY28" fmla="*/ 71697 h 118728"/>
                  <a:gd name="connsiteX29" fmla="*/ 210502 w 226812"/>
                  <a:gd name="connsiteY29" fmla="*/ 71697 h 118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6812" h="118728">
                    <a:moveTo>
                      <a:pt x="210502" y="71697"/>
                    </a:moveTo>
                    <a:cubicBezTo>
                      <a:pt x="186690" y="66934"/>
                      <a:pt x="166688" y="50741"/>
                      <a:pt x="140970" y="51694"/>
                    </a:cubicBezTo>
                    <a:cubicBezTo>
                      <a:pt x="129540" y="51694"/>
                      <a:pt x="118110" y="55504"/>
                      <a:pt x="105727" y="54552"/>
                    </a:cubicBezTo>
                    <a:cubicBezTo>
                      <a:pt x="102870" y="54552"/>
                      <a:pt x="100965" y="53599"/>
                      <a:pt x="98108" y="53599"/>
                    </a:cubicBezTo>
                    <a:cubicBezTo>
                      <a:pt x="97155" y="53599"/>
                      <a:pt x="90488" y="52647"/>
                      <a:pt x="94297" y="53599"/>
                    </a:cubicBezTo>
                    <a:cubicBezTo>
                      <a:pt x="98108" y="54552"/>
                      <a:pt x="85725" y="50741"/>
                      <a:pt x="90488" y="52647"/>
                    </a:cubicBezTo>
                    <a:cubicBezTo>
                      <a:pt x="94297" y="54552"/>
                      <a:pt x="90488" y="51694"/>
                      <a:pt x="89535" y="51694"/>
                    </a:cubicBezTo>
                    <a:cubicBezTo>
                      <a:pt x="85725" y="49789"/>
                      <a:pt x="92392" y="54552"/>
                      <a:pt x="88583" y="50741"/>
                    </a:cubicBezTo>
                    <a:cubicBezTo>
                      <a:pt x="86677" y="48837"/>
                      <a:pt x="84772" y="47884"/>
                      <a:pt x="82867" y="45979"/>
                    </a:cubicBezTo>
                    <a:cubicBezTo>
                      <a:pt x="80963" y="44074"/>
                      <a:pt x="78105" y="41216"/>
                      <a:pt x="80963" y="45027"/>
                    </a:cubicBezTo>
                    <a:cubicBezTo>
                      <a:pt x="80010" y="43122"/>
                      <a:pt x="75247" y="34549"/>
                      <a:pt x="78105" y="40264"/>
                    </a:cubicBezTo>
                    <a:cubicBezTo>
                      <a:pt x="76200" y="35502"/>
                      <a:pt x="74295" y="31691"/>
                      <a:pt x="72390" y="26929"/>
                    </a:cubicBezTo>
                    <a:cubicBezTo>
                      <a:pt x="63817" y="6927"/>
                      <a:pt x="44767" y="-1646"/>
                      <a:pt x="23813" y="259"/>
                    </a:cubicBezTo>
                    <a:cubicBezTo>
                      <a:pt x="11430" y="1212"/>
                      <a:pt x="0" y="10737"/>
                      <a:pt x="0" y="24072"/>
                    </a:cubicBezTo>
                    <a:cubicBezTo>
                      <a:pt x="0" y="36454"/>
                      <a:pt x="10477" y="48837"/>
                      <a:pt x="23813" y="47884"/>
                    </a:cubicBezTo>
                    <a:cubicBezTo>
                      <a:pt x="26670" y="47884"/>
                      <a:pt x="28575" y="47884"/>
                      <a:pt x="31433" y="47884"/>
                    </a:cubicBezTo>
                    <a:cubicBezTo>
                      <a:pt x="26670" y="47884"/>
                      <a:pt x="31433" y="47884"/>
                      <a:pt x="32385" y="48837"/>
                    </a:cubicBezTo>
                    <a:cubicBezTo>
                      <a:pt x="29527" y="47884"/>
                      <a:pt x="28575" y="46932"/>
                      <a:pt x="30480" y="47884"/>
                    </a:cubicBezTo>
                    <a:cubicBezTo>
                      <a:pt x="32385" y="48837"/>
                      <a:pt x="31433" y="48837"/>
                      <a:pt x="28575" y="45979"/>
                    </a:cubicBezTo>
                    <a:cubicBezTo>
                      <a:pt x="31433" y="48837"/>
                      <a:pt x="26670" y="41216"/>
                      <a:pt x="28575" y="45979"/>
                    </a:cubicBezTo>
                    <a:cubicBezTo>
                      <a:pt x="29527" y="46932"/>
                      <a:pt x="29527" y="48837"/>
                      <a:pt x="30480" y="49789"/>
                    </a:cubicBezTo>
                    <a:cubicBezTo>
                      <a:pt x="29527" y="47884"/>
                      <a:pt x="28575" y="45979"/>
                      <a:pt x="30480" y="48837"/>
                    </a:cubicBezTo>
                    <a:cubicBezTo>
                      <a:pt x="32385" y="52647"/>
                      <a:pt x="33338" y="57409"/>
                      <a:pt x="35242" y="61219"/>
                    </a:cubicBezTo>
                    <a:cubicBezTo>
                      <a:pt x="42863" y="77412"/>
                      <a:pt x="59055" y="92652"/>
                      <a:pt x="76200" y="98366"/>
                    </a:cubicBezTo>
                    <a:cubicBezTo>
                      <a:pt x="83820" y="101224"/>
                      <a:pt x="93345" y="101224"/>
                      <a:pt x="100965" y="102177"/>
                    </a:cubicBezTo>
                    <a:cubicBezTo>
                      <a:pt x="112395" y="104082"/>
                      <a:pt x="123825" y="101224"/>
                      <a:pt x="135255" y="100272"/>
                    </a:cubicBezTo>
                    <a:cubicBezTo>
                      <a:pt x="156210" y="98366"/>
                      <a:pt x="174308" y="114559"/>
                      <a:pt x="196215" y="118369"/>
                    </a:cubicBezTo>
                    <a:cubicBezTo>
                      <a:pt x="208597" y="120274"/>
                      <a:pt x="221933" y="114559"/>
                      <a:pt x="225742" y="102177"/>
                    </a:cubicBezTo>
                    <a:cubicBezTo>
                      <a:pt x="229552" y="88841"/>
                      <a:pt x="222885" y="73602"/>
                      <a:pt x="210502" y="71697"/>
                    </a:cubicBezTo>
                    <a:lnTo>
                      <a:pt x="210502" y="7169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2" name="Freeform: Shape 101">
                <a:extLst>
                  <a:ext uri="{FF2B5EF4-FFF2-40B4-BE49-F238E27FC236}">
                    <a16:creationId xmlns:a16="http://schemas.microsoft.com/office/drawing/2014/main" id="{5AFB0C08-265E-40B6-A23B-A3DDA3373742}"/>
                  </a:ext>
                </a:extLst>
              </p:cNvPr>
              <p:cNvSpPr/>
              <p:nvPr/>
            </p:nvSpPr>
            <p:spPr>
              <a:xfrm>
                <a:off x="4115365" y="1969317"/>
                <a:ext cx="1023423" cy="4190500"/>
              </a:xfrm>
              <a:custGeom>
                <a:avLst/>
                <a:gdLst>
                  <a:gd name="connsiteX0" fmla="*/ 84207 w 1023423"/>
                  <a:gd name="connsiteY0" fmla="*/ 4072390 h 4190500"/>
                  <a:gd name="connsiteX1" fmla="*/ 118497 w 1023423"/>
                  <a:gd name="connsiteY1" fmla="*/ 3837123 h 4190500"/>
                  <a:gd name="connsiteX2" fmla="*/ 73730 w 1023423"/>
                  <a:gd name="connsiteY2" fmla="*/ 3824740 h 4190500"/>
                  <a:gd name="connsiteX3" fmla="*/ 28010 w 1023423"/>
                  <a:gd name="connsiteY3" fmla="*/ 3943803 h 4190500"/>
                  <a:gd name="connsiteX4" fmla="*/ 387 w 1023423"/>
                  <a:gd name="connsiteY4" fmla="*/ 4080963 h 4190500"/>
                  <a:gd name="connsiteX5" fmla="*/ 48012 w 1023423"/>
                  <a:gd name="connsiteY5" fmla="*/ 4080963 h 4190500"/>
                  <a:gd name="connsiteX6" fmla="*/ 67062 w 1023423"/>
                  <a:gd name="connsiteY6" fmla="*/ 3972378 h 4190500"/>
                  <a:gd name="connsiteX7" fmla="*/ 19437 w 1023423"/>
                  <a:gd name="connsiteY7" fmla="*/ 3972378 h 4190500"/>
                  <a:gd name="connsiteX8" fmla="*/ 19437 w 1023423"/>
                  <a:gd name="connsiteY8" fmla="*/ 4167640 h 4190500"/>
                  <a:gd name="connsiteX9" fmla="*/ 67062 w 1023423"/>
                  <a:gd name="connsiteY9" fmla="*/ 4167640 h 4190500"/>
                  <a:gd name="connsiteX10" fmla="*/ 83255 w 1023423"/>
                  <a:gd name="connsiteY10" fmla="*/ 3942851 h 4190500"/>
                  <a:gd name="connsiteX11" fmla="*/ 133737 w 1023423"/>
                  <a:gd name="connsiteY11" fmla="*/ 3759018 h 4190500"/>
                  <a:gd name="connsiteX12" fmla="*/ 219462 w 1023423"/>
                  <a:gd name="connsiteY12" fmla="*/ 3558040 h 4190500"/>
                  <a:gd name="connsiteX13" fmla="*/ 296615 w 1023423"/>
                  <a:gd name="connsiteY13" fmla="*/ 3347538 h 4190500"/>
                  <a:gd name="connsiteX14" fmla="*/ 346145 w 1023423"/>
                  <a:gd name="connsiteY14" fmla="*/ 3129415 h 4190500"/>
                  <a:gd name="connsiteX15" fmla="*/ 354717 w 1023423"/>
                  <a:gd name="connsiteY15" fmla="*/ 3022735 h 4190500"/>
                  <a:gd name="connsiteX16" fmla="*/ 353765 w 1023423"/>
                  <a:gd name="connsiteY16" fmla="*/ 2913198 h 4190500"/>
                  <a:gd name="connsiteX17" fmla="*/ 373767 w 1023423"/>
                  <a:gd name="connsiteY17" fmla="*/ 2813185 h 4190500"/>
                  <a:gd name="connsiteX18" fmla="*/ 374720 w 1023423"/>
                  <a:gd name="connsiteY18" fmla="*/ 2702695 h 4190500"/>
                  <a:gd name="connsiteX19" fmla="*/ 413772 w 1023423"/>
                  <a:gd name="connsiteY19" fmla="*/ 2602683 h 4190500"/>
                  <a:gd name="connsiteX20" fmla="*/ 424250 w 1023423"/>
                  <a:gd name="connsiteY20" fmla="*/ 2552201 h 4190500"/>
                  <a:gd name="connsiteX21" fmla="*/ 446157 w 1023423"/>
                  <a:gd name="connsiteY21" fmla="*/ 2508385 h 4190500"/>
                  <a:gd name="connsiteX22" fmla="*/ 484257 w 1023423"/>
                  <a:gd name="connsiteY22" fmla="*/ 2415040 h 4190500"/>
                  <a:gd name="connsiteX23" fmla="*/ 497592 w 1023423"/>
                  <a:gd name="connsiteY23" fmla="*/ 2371226 h 4190500"/>
                  <a:gd name="connsiteX24" fmla="*/ 501402 w 1023423"/>
                  <a:gd name="connsiteY24" fmla="*/ 2322648 h 4190500"/>
                  <a:gd name="connsiteX25" fmla="*/ 546170 w 1023423"/>
                  <a:gd name="connsiteY25" fmla="*/ 2236923 h 4190500"/>
                  <a:gd name="connsiteX26" fmla="*/ 585222 w 1023423"/>
                  <a:gd name="connsiteY26" fmla="*/ 2136910 h 4190500"/>
                  <a:gd name="connsiteX27" fmla="*/ 640467 w 1023423"/>
                  <a:gd name="connsiteY27" fmla="*/ 1929265 h 4190500"/>
                  <a:gd name="connsiteX28" fmla="*/ 696665 w 1023423"/>
                  <a:gd name="connsiteY28" fmla="*/ 1723525 h 4190500"/>
                  <a:gd name="connsiteX29" fmla="*/ 780485 w 1023423"/>
                  <a:gd name="connsiteY29" fmla="*/ 1539693 h 4190500"/>
                  <a:gd name="connsiteX30" fmla="*/ 814775 w 1023423"/>
                  <a:gd name="connsiteY30" fmla="*/ 1441585 h 4190500"/>
                  <a:gd name="connsiteX31" fmla="*/ 826205 w 1023423"/>
                  <a:gd name="connsiteY31" fmla="*/ 1340620 h 4190500"/>
                  <a:gd name="connsiteX32" fmla="*/ 858590 w 1023423"/>
                  <a:gd name="connsiteY32" fmla="*/ 1119640 h 4190500"/>
                  <a:gd name="connsiteX33" fmla="*/ 896690 w 1023423"/>
                  <a:gd name="connsiteY33" fmla="*/ 907233 h 4190500"/>
                  <a:gd name="connsiteX34" fmla="*/ 919550 w 1023423"/>
                  <a:gd name="connsiteY34" fmla="*/ 811983 h 4190500"/>
                  <a:gd name="connsiteX35" fmla="*/ 941457 w 1023423"/>
                  <a:gd name="connsiteY35" fmla="*/ 708160 h 4190500"/>
                  <a:gd name="connsiteX36" fmla="*/ 951935 w 1023423"/>
                  <a:gd name="connsiteY36" fmla="*/ 600528 h 4190500"/>
                  <a:gd name="connsiteX37" fmla="*/ 981462 w 1023423"/>
                  <a:gd name="connsiteY37" fmla="*/ 502420 h 4190500"/>
                  <a:gd name="connsiteX38" fmla="*/ 981462 w 1023423"/>
                  <a:gd name="connsiteY38" fmla="*/ 290965 h 4190500"/>
                  <a:gd name="connsiteX39" fmla="*/ 994797 w 1023423"/>
                  <a:gd name="connsiteY39" fmla="*/ 190953 h 4190500"/>
                  <a:gd name="connsiteX40" fmla="*/ 1004322 w 1023423"/>
                  <a:gd name="connsiteY40" fmla="*/ 109038 h 4190500"/>
                  <a:gd name="connsiteX41" fmla="*/ 1015752 w 1023423"/>
                  <a:gd name="connsiteY41" fmla="*/ 39505 h 4190500"/>
                  <a:gd name="connsiteX42" fmla="*/ 982415 w 1023423"/>
                  <a:gd name="connsiteY42" fmla="*/ 6168 h 4190500"/>
                  <a:gd name="connsiteX43" fmla="*/ 953840 w 1023423"/>
                  <a:gd name="connsiteY43" fmla="*/ 159520 h 4190500"/>
                  <a:gd name="connsiteX44" fmla="*/ 935742 w 1023423"/>
                  <a:gd name="connsiteY44" fmla="*/ 250960 h 4190500"/>
                  <a:gd name="connsiteX45" fmla="*/ 938600 w 1023423"/>
                  <a:gd name="connsiteY45" fmla="*/ 357640 h 4190500"/>
                  <a:gd name="connsiteX46" fmla="*/ 941457 w 1023423"/>
                  <a:gd name="connsiteY46" fmla="*/ 463368 h 4190500"/>
                  <a:gd name="connsiteX47" fmla="*/ 911930 w 1023423"/>
                  <a:gd name="connsiteY47" fmla="*/ 565285 h 4190500"/>
                  <a:gd name="connsiteX48" fmla="*/ 899547 w 1023423"/>
                  <a:gd name="connsiteY48" fmla="*/ 671013 h 4190500"/>
                  <a:gd name="connsiteX49" fmla="*/ 877640 w 1023423"/>
                  <a:gd name="connsiteY49" fmla="*/ 777693 h 4190500"/>
                  <a:gd name="connsiteX50" fmla="*/ 857637 w 1023423"/>
                  <a:gd name="connsiteY50" fmla="*/ 877705 h 4190500"/>
                  <a:gd name="connsiteX51" fmla="*/ 831920 w 1023423"/>
                  <a:gd name="connsiteY51" fmla="*/ 972003 h 4190500"/>
                  <a:gd name="connsiteX52" fmla="*/ 797630 w 1023423"/>
                  <a:gd name="connsiteY52" fmla="*/ 1197745 h 4190500"/>
                  <a:gd name="connsiteX53" fmla="*/ 782390 w 1023423"/>
                  <a:gd name="connsiteY53" fmla="*/ 1312045 h 4190500"/>
                  <a:gd name="connsiteX54" fmla="*/ 773817 w 1023423"/>
                  <a:gd name="connsiteY54" fmla="*/ 1413963 h 4190500"/>
                  <a:gd name="connsiteX55" fmla="*/ 701427 w 1023423"/>
                  <a:gd name="connsiteY55" fmla="*/ 1606368 h 4190500"/>
                  <a:gd name="connsiteX56" fmla="*/ 620465 w 1023423"/>
                  <a:gd name="connsiteY56" fmla="*/ 1802583 h 4190500"/>
                  <a:gd name="connsiteX57" fmla="*/ 573792 w 1023423"/>
                  <a:gd name="connsiteY57" fmla="*/ 2014990 h 4190500"/>
                  <a:gd name="connsiteX58" fmla="*/ 503307 w 1023423"/>
                  <a:gd name="connsiteY58" fmla="*/ 2222635 h 4190500"/>
                  <a:gd name="connsiteX59" fmla="*/ 458540 w 1023423"/>
                  <a:gd name="connsiteY59" fmla="*/ 2306455 h 4190500"/>
                  <a:gd name="connsiteX60" fmla="*/ 453777 w 1023423"/>
                  <a:gd name="connsiteY60" fmla="*/ 2352176 h 4190500"/>
                  <a:gd name="connsiteX61" fmla="*/ 440442 w 1023423"/>
                  <a:gd name="connsiteY61" fmla="*/ 2402658 h 4190500"/>
                  <a:gd name="connsiteX62" fmla="*/ 400437 w 1023423"/>
                  <a:gd name="connsiteY62" fmla="*/ 2496003 h 4190500"/>
                  <a:gd name="connsiteX63" fmla="*/ 369957 w 1023423"/>
                  <a:gd name="connsiteY63" fmla="*/ 2591253 h 4190500"/>
                  <a:gd name="connsiteX64" fmla="*/ 330905 w 1023423"/>
                  <a:gd name="connsiteY64" fmla="*/ 2691265 h 4190500"/>
                  <a:gd name="connsiteX65" fmla="*/ 329000 w 1023423"/>
                  <a:gd name="connsiteY65" fmla="*/ 2802708 h 4190500"/>
                  <a:gd name="connsiteX66" fmla="*/ 308997 w 1023423"/>
                  <a:gd name="connsiteY66" fmla="*/ 2902720 h 4190500"/>
                  <a:gd name="connsiteX67" fmla="*/ 308997 w 1023423"/>
                  <a:gd name="connsiteY67" fmla="*/ 3012258 h 4190500"/>
                  <a:gd name="connsiteX68" fmla="*/ 280422 w 1023423"/>
                  <a:gd name="connsiteY68" fmla="*/ 3235143 h 4190500"/>
                  <a:gd name="connsiteX69" fmla="*/ 212795 w 1023423"/>
                  <a:gd name="connsiteY69" fmla="*/ 3448503 h 4190500"/>
                  <a:gd name="connsiteX70" fmla="*/ 128975 w 1023423"/>
                  <a:gd name="connsiteY70" fmla="*/ 3659958 h 4190500"/>
                  <a:gd name="connsiteX71" fmla="*/ 51822 w 1023423"/>
                  <a:gd name="connsiteY71" fmla="*/ 3849506 h 4190500"/>
                  <a:gd name="connsiteX72" fmla="*/ 26105 w 1023423"/>
                  <a:gd name="connsiteY72" fmla="*/ 4057151 h 4190500"/>
                  <a:gd name="connsiteX73" fmla="*/ 20390 w 1023423"/>
                  <a:gd name="connsiteY73" fmla="*/ 4170498 h 4190500"/>
                  <a:gd name="connsiteX74" fmla="*/ 68015 w 1023423"/>
                  <a:gd name="connsiteY74" fmla="*/ 4170498 h 4190500"/>
                  <a:gd name="connsiteX75" fmla="*/ 68015 w 1023423"/>
                  <a:gd name="connsiteY75" fmla="*/ 3975235 h 4190500"/>
                  <a:gd name="connsiteX76" fmla="*/ 20390 w 1023423"/>
                  <a:gd name="connsiteY76" fmla="*/ 3975235 h 4190500"/>
                  <a:gd name="connsiteX77" fmla="*/ 1340 w 1023423"/>
                  <a:gd name="connsiteY77" fmla="*/ 4083820 h 4190500"/>
                  <a:gd name="connsiteX78" fmla="*/ 48965 w 1023423"/>
                  <a:gd name="connsiteY78" fmla="*/ 4083820 h 4190500"/>
                  <a:gd name="connsiteX79" fmla="*/ 80397 w 1023423"/>
                  <a:gd name="connsiteY79" fmla="*/ 3948565 h 4190500"/>
                  <a:gd name="connsiteX80" fmla="*/ 122307 w 1023423"/>
                  <a:gd name="connsiteY80" fmla="*/ 3828551 h 4190500"/>
                  <a:gd name="connsiteX81" fmla="*/ 77540 w 1023423"/>
                  <a:gd name="connsiteY81" fmla="*/ 3816168 h 4190500"/>
                  <a:gd name="connsiteX82" fmla="*/ 36582 w 1023423"/>
                  <a:gd name="connsiteY82" fmla="*/ 4075248 h 4190500"/>
                  <a:gd name="connsiteX83" fmla="*/ 84207 w 1023423"/>
                  <a:gd name="connsiteY83" fmla="*/ 4072390 h 4190500"/>
                  <a:gd name="connsiteX84" fmla="*/ 84207 w 1023423"/>
                  <a:gd name="connsiteY84" fmla="*/ 4072390 h 4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023423" h="4190500">
                    <a:moveTo>
                      <a:pt x="84207" y="4072390"/>
                    </a:moveTo>
                    <a:cubicBezTo>
                      <a:pt x="85160" y="3995238"/>
                      <a:pt x="77540" y="3905703"/>
                      <a:pt x="118497" y="3837123"/>
                    </a:cubicBezTo>
                    <a:cubicBezTo>
                      <a:pt x="103257" y="3833313"/>
                      <a:pt x="88970" y="3829503"/>
                      <a:pt x="73730" y="3824740"/>
                    </a:cubicBezTo>
                    <a:cubicBezTo>
                      <a:pt x="75635" y="3868556"/>
                      <a:pt x="43250" y="3904751"/>
                      <a:pt x="28010" y="3943803"/>
                    </a:cubicBezTo>
                    <a:cubicBezTo>
                      <a:pt x="10865" y="3985713"/>
                      <a:pt x="-2470" y="4035243"/>
                      <a:pt x="387" y="4080963"/>
                    </a:cubicBezTo>
                    <a:cubicBezTo>
                      <a:pt x="2292" y="4111443"/>
                      <a:pt x="49917" y="4111443"/>
                      <a:pt x="48012" y="4080963"/>
                    </a:cubicBezTo>
                    <a:cubicBezTo>
                      <a:pt x="46107" y="4043815"/>
                      <a:pt x="64205" y="4009526"/>
                      <a:pt x="67062" y="3972378"/>
                    </a:cubicBezTo>
                    <a:cubicBezTo>
                      <a:pt x="50870" y="3972378"/>
                      <a:pt x="35630" y="3972378"/>
                      <a:pt x="19437" y="3972378"/>
                    </a:cubicBezTo>
                    <a:cubicBezTo>
                      <a:pt x="17532" y="4037148"/>
                      <a:pt x="19437" y="4102870"/>
                      <a:pt x="19437" y="4167640"/>
                    </a:cubicBezTo>
                    <a:cubicBezTo>
                      <a:pt x="19437" y="4198121"/>
                      <a:pt x="67062" y="4198121"/>
                      <a:pt x="67062" y="4167640"/>
                    </a:cubicBezTo>
                    <a:cubicBezTo>
                      <a:pt x="67062" y="4092393"/>
                      <a:pt x="76587" y="4018098"/>
                      <a:pt x="83255" y="3942851"/>
                    </a:cubicBezTo>
                    <a:cubicBezTo>
                      <a:pt x="88970" y="3878081"/>
                      <a:pt x="105162" y="3817120"/>
                      <a:pt x="133737" y="3759018"/>
                    </a:cubicBezTo>
                    <a:cubicBezTo>
                      <a:pt x="166122" y="3693295"/>
                      <a:pt x="193745" y="3625668"/>
                      <a:pt x="219462" y="3558040"/>
                    </a:cubicBezTo>
                    <a:cubicBezTo>
                      <a:pt x="246132" y="3488508"/>
                      <a:pt x="274707" y="3418976"/>
                      <a:pt x="296615" y="3347538"/>
                    </a:cubicBezTo>
                    <a:cubicBezTo>
                      <a:pt x="319475" y="3276101"/>
                      <a:pt x="335667" y="3203710"/>
                      <a:pt x="346145" y="3129415"/>
                    </a:cubicBezTo>
                    <a:cubicBezTo>
                      <a:pt x="350907" y="3094173"/>
                      <a:pt x="353765" y="3057978"/>
                      <a:pt x="354717" y="3022735"/>
                    </a:cubicBezTo>
                    <a:cubicBezTo>
                      <a:pt x="355670" y="2986540"/>
                      <a:pt x="351860" y="2949393"/>
                      <a:pt x="353765" y="2913198"/>
                    </a:cubicBezTo>
                    <a:cubicBezTo>
                      <a:pt x="355670" y="2878908"/>
                      <a:pt x="370910" y="2847476"/>
                      <a:pt x="373767" y="2813185"/>
                    </a:cubicBezTo>
                    <a:cubicBezTo>
                      <a:pt x="377577" y="2776990"/>
                      <a:pt x="366147" y="2738890"/>
                      <a:pt x="374720" y="2702695"/>
                    </a:cubicBezTo>
                    <a:cubicBezTo>
                      <a:pt x="383292" y="2667453"/>
                      <a:pt x="404247" y="2636973"/>
                      <a:pt x="413772" y="2602683"/>
                    </a:cubicBezTo>
                    <a:cubicBezTo>
                      <a:pt x="417582" y="2586490"/>
                      <a:pt x="419487" y="2569345"/>
                      <a:pt x="424250" y="2552201"/>
                    </a:cubicBezTo>
                    <a:cubicBezTo>
                      <a:pt x="429012" y="2536008"/>
                      <a:pt x="437585" y="2522673"/>
                      <a:pt x="446157" y="2508385"/>
                    </a:cubicBezTo>
                    <a:cubicBezTo>
                      <a:pt x="463302" y="2478858"/>
                      <a:pt x="472827" y="2446473"/>
                      <a:pt x="484257" y="2415040"/>
                    </a:cubicBezTo>
                    <a:cubicBezTo>
                      <a:pt x="489020" y="2400753"/>
                      <a:pt x="494735" y="2386465"/>
                      <a:pt x="497592" y="2371226"/>
                    </a:cubicBezTo>
                    <a:cubicBezTo>
                      <a:pt x="500450" y="2355033"/>
                      <a:pt x="497592" y="2337888"/>
                      <a:pt x="501402" y="2322648"/>
                    </a:cubicBezTo>
                    <a:cubicBezTo>
                      <a:pt x="508070" y="2292168"/>
                      <a:pt x="533787" y="2265498"/>
                      <a:pt x="546170" y="2236923"/>
                    </a:cubicBezTo>
                    <a:cubicBezTo>
                      <a:pt x="560457" y="2204538"/>
                      <a:pt x="573792" y="2171201"/>
                      <a:pt x="585222" y="2136910"/>
                    </a:cubicBezTo>
                    <a:cubicBezTo>
                      <a:pt x="608082" y="2069283"/>
                      <a:pt x="625227" y="1998798"/>
                      <a:pt x="640467" y="1929265"/>
                    </a:cubicBezTo>
                    <a:cubicBezTo>
                      <a:pt x="655707" y="1858780"/>
                      <a:pt x="666185" y="1789248"/>
                      <a:pt x="696665" y="1723525"/>
                    </a:cubicBezTo>
                    <a:cubicBezTo>
                      <a:pt x="724287" y="1662565"/>
                      <a:pt x="754767" y="1602558"/>
                      <a:pt x="780485" y="1539693"/>
                    </a:cubicBezTo>
                    <a:cubicBezTo>
                      <a:pt x="793820" y="1507308"/>
                      <a:pt x="806202" y="1474923"/>
                      <a:pt x="814775" y="1441585"/>
                    </a:cubicBezTo>
                    <a:cubicBezTo>
                      <a:pt x="823347" y="1408248"/>
                      <a:pt x="824300" y="1374910"/>
                      <a:pt x="826205" y="1340620"/>
                    </a:cubicBezTo>
                    <a:cubicBezTo>
                      <a:pt x="830015" y="1266325"/>
                      <a:pt x="846207" y="1192983"/>
                      <a:pt x="858590" y="1119640"/>
                    </a:cubicBezTo>
                    <a:cubicBezTo>
                      <a:pt x="870972" y="1049155"/>
                      <a:pt x="870972" y="974860"/>
                      <a:pt x="896690" y="907233"/>
                    </a:cubicBezTo>
                    <a:cubicBezTo>
                      <a:pt x="908120" y="875800"/>
                      <a:pt x="914787" y="844368"/>
                      <a:pt x="919550" y="811983"/>
                    </a:cubicBezTo>
                    <a:cubicBezTo>
                      <a:pt x="925265" y="776740"/>
                      <a:pt x="934790" y="743403"/>
                      <a:pt x="941457" y="708160"/>
                    </a:cubicBezTo>
                    <a:cubicBezTo>
                      <a:pt x="948125" y="672918"/>
                      <a:pt x="946220" y="635770"/>
                      <a:pt x="951935" y="600528"/>
                    </a:cubicBezTo>
                    <a:cubicBezTo>
                      <a:pt x="957650" y="566238"/>
                      <a:pt x="972890" y="535758"/>
                      <a:pt x="981462" y="502420"/>
                    </a:cubicBezTo>
                    <a:cubicBezTo>
                      <a:pt x="999560" y="433840"/>
                      <a:pt x="982415" y="360498"/>
                      <a:pt x="981462" y="290965"/>
                    </a:cubicBezTo>
                    <a:cubicBezTo>
                      <a:pt x="980510" y="256675"/>
                      <a:pt x="986225" y="224290"/>
                      <a:pt x="994797" y="190953"/>
                    </a:cubicBezTo>
                    <a:cubicBezTo>
                      <a:pt x="1001465" y="164283"/>
                      <a:pt x="1006227" y="137613"/>
                      <a:pt x="1004322" y="109038"/>
                    </a:cubicBezTo>
                    <a:cubicBezTo>
                      <a:pt x="1003370" y="86178"/>
                      <a:pt x="995750" y="55698"/>
                      <a:pt x="1015752" y="39505"/>
                    </a:cubicBezTo>
                    <a:cubicBezTo>
                      <a:pt x="1038612" y="19503"/>
                      <a:pt x="1005275" y="-13835"/>
                      <a:pt x="982415" y="6168"/>
                    </a:cubicBezTo>
                    <a:cubicBezTo>
                      <a:pt x="937647" y="44268"/>
                      <a:pt x="964317" y="109990"/>
                      <a:pt x="953840" y="159520"/>
                    </a:cubicBezTo>
                    <a:cubicBezTo>
                      <a:pt x="947172" y="190000"/>
                      <a:pt x="937647" y="219528"/>
                      <a:pt x="935742" y="250960"/>
                    </a:cubicBezTo>
                    <a:cubicBezTo>
                      <a:pt x="932885" y="286203"/>
                      <a:pt x="935742" y="322398"/>
                      <a:pt x="938600" y="357640"/>
                    </a:cubicBezTo>
                    <a:cubicBezTo>
                      <a:pt x="941457" y="392883"/>
                      <a:pt x="944315" y="428125"/>
                      <a:pt x="941457" y="463368"/>
                    </a:cubicBezTo>
                    <a:cubicBezTo>
                      <a:pt x="938600" y="498610"/>
                      <a:pt x="921455" y="530995"/>
                      <a:pt x="911930" y="565285"/>
                    </a:cubicBezTo>
                    <a:cubicBezTo>
                      <a:pt x="902405" y="599575"/>
                      <a:pt x="903357" y="635770"/>
                      <a:pt x="899547" y="671013"/>
                    </a:cubicBezTo>
                    <a:cubicBezTo>
                      <a:pt x="896690" y="707208"/>
                      <a:pt x="883355" y="741498"/>
                      <a:pt x="877640" y="777693"/>
                    </a:cubicBezTo>
                    <a:cubicBezTo>
                      <a:pt x="871925" y="811030"/>
                      <a:pt x="869067" y="845320"/>
                      <a:pt x="857637" y="877705"/>
                    </a:cubicBezTo>
                    <a:cubicBezTo>
                      <a:pt x="846207" y="909138"/>
                      <a:pt x="834777" y="938665"/>
                      <a:pt x="831920" y="972003"/>
                    </a:cubicBezTo>
                    <a:cubicBezTo>
                      <a:pt x="825252" y="1048203"/>
                      <a:pt x="810965" y="1122498"/>
                      <a:pt x="797630" y="1197745"/>
                    </a:cubicBezTo>
                    <a:cubicBezTo>
                      <a:pt x="790962" y="1235845"/>
                      <a:pt x="785247" y="1273945"/>
                      <a:pt x="782390" y="1312045"/>
                    </a:cubicBezTo>
                    <a:cubicBezTo>
                      <a:pt x="779532" y="1346335"/>
                      <a:pt x="781437" y="1380625"/>
                      <a:pt x="773817" y="1413963"/>
                    </a:cubicBezTo>
                    <a:cubicBezTo>
                      <a:pt x="759530" y="1480638"/>
                      <a:pt x="730002" y="1544455"/>
                      <a:pt x="701427" y="1606368"/>
                    </a:cubicBezTo>
                    <a:cubicBezTo>
                      <a:pt x="671900" y="1670185"/>
                      <a:pt x="635705" y="1733050"/>
                      <a:pt x="620465" y="1802583"/>
                    </a:cubicBezTo>
                    <a:cubicBezTo>
                      <a:pt x="605225" y="1873068"/>
                      <a:pt x="591890" y="1944505"/>
                      <a:pt x="573792" y="2014990"/>
                    </a:cubicBezTo>
                    <a:cubicBezTo>
                      <a:pt x="555695" y="2085475"/>
                      <a:pt x="534740" y="2155960"/>
                      <a:pt x="503307" y="2222635"/>
                    </a:cubicBezTo>
                    <a:cubicBezTo>
                      <a:pt x="489972" y="2251210"/>
                      <a:pt x="468065" y="2275976"/>
                      <a:pt x="458540" y="2306455"/>
                    </a:cubicBezTo>
                    <a:cubicBezTo>
                      <a:pt x="454730" y="2321695"/>
                      <a:pt x="454730" y="2336935"/>
                      <a:pt x="453777" y="2352176"/>
                    </a:cubicBezTo>
                    <a:cubicBezTo>
                      <a:pt x="452825" y="2370273"/>
                      <a:pt x="446157" y="2385513"/>
                      <a:pt x="440442" y="2402658"/>
                    </a:cubicBezTo>
                    <a:cubicBezTo>
                      <a:pt x="429012" y="2435043"/>
                      <a:pt x="417582" y="2466476"/>
                      <a:pt x="400437" y="2496003"/>
                    </a:cubicBezTo>
                    <a:cubicBezTo>
                      <a:pt x="382340" y="2526483"/>
                      <a:pt x="378530" y="2556963"/>
                      <a:pt x="369957" y="2591253"/>
                    </a:cubicBezTo>
                    <a:cubicBezTo>
                      <a:pt x="361385" y="2626495"/>
                      <a:pt x="339477" y="2656976"/>
                      <a:pt x="330905" y="2691265"/>
                    </a:cubicBezTo>
                    <a:cubicBezTo>
                      <a:pt x="322332" y="2728413"/>
                      <a:pt x="329952" y="2765560"/>
                      <a:pt x="329000" y="2802708"/>
                    </a:cubicBezTo>
                    <a:cubicBezTo>
                      <a:pt x="328047" y="2836998"/>
                      <a:pt x="311855" y="2868430"/>
                      <a:pt x="308997" y="2902720"/>
                    </a:cubicBezTo>
                    <a:cubicBezTo>
                      <a:pt x="306140" y="2938915"/>
                      <a:pt x="309950" y="2975110"/>
                      <a:pt x="308997" y="3012258"/>
                    </a:cubicBezTo>
                    <a:cubicBezTo>
                      <a:pt x="308997" y="3087505"/>
                      <a:pt x="297567" y="3161801"/>
                      <a:pt x="280422" y="3235143"/>
                    </a:cubicBezTo>
                    <a:cubicBezTo>
                      <a:pt x="263277" y="3307533"/>
                      <a:pt x="239465" y="3378970"/>
                      <a:pt x="212795" y="3448503"/>
                    </a:cubicBezTo>
                    <a:cubicBezTo>
                      <a:pt x="186125" y="3518988"/>
                      <a:pt x="159455" y="3590426"/>
                      <a:pt x="128975" y="3659958"/>
                    </a:cubicBezTo>
                    <a:cubicBezTo>
                      <a:pt x="101352" y="3722823"/>
                      <a:pt x="68967" y="3782831"/>
                      <a:pt x="51822" y="3849506"/>
                    </a:cubicBezTo>
                    <a:cubicBezTo>
                      <a:pt x="34677" y="3917133"/>
                      <a:pt x="31820" y="3987618"/>
                      <a:pt x="26105" y="4057151"/>
                    </a:cubicBezTo>
                    <a:cubicBezTo>
                      <a:pt x="23247" y="4095251"/>
                      <a:pt x="20390" y="4132398"/>
                      <a:pt x="20390" y="4170498"/>
                    </a:cubicBezTo>
                    <a:cubicBezTo>
                      <a:pt x="36582" y="4170498"/>
                      <a:pt x="51822" y="4170498"/>
                      <a:pt x="68015" y="4170498"/>
                    </a:cubicBezTo>
                    <a:cubicBezTo>
                      <a:pt x="68015" y="4105728"/>
                      <a:pt x="67062" y="4040006"/>
                      <a:pt x="68015" y="3975235"/>
                    </a:cubicBezTo>
                    <a:cubicBezTo>
                      <a:pt x="68967" y="3944756"/>
                      <a:pt x="22295" y="3944756"/>
                      <a:pt x="20390" y="3975235"/>
                    </a:cubicBezTo>
                    <a:cubicBezTo>
                      <a:pt x="18485" y="4012383"/>
                      <a:pt x="-565" y="4045720"/>
                      <a:pt x="1340" y="4083820"/>
                    </a:cubicBezTo>
                    <a:cubicBezTo>
                      <a:pt x="17532" y="4083820"/>
                      <a:pt x="32772" y="4083820"/>
                      <a:pt x="48965" y="4083820"/>
                    </a:cubicBezTo>
                    <a:cubicBezTo>
                      <a:pt x="46107" y="4040006"/>
                      <a:pt x="61347" y="3987618"/>
                      <a:pt x="80397" y="3948565"/>
                    </a:cubicBezTo>
                    <a:cubicBezTo>
                      <a:pt x="99447" y="3910465"/>
                      <a:pt x="124212" y="3872365"/>
                      <a:pt x="122307" y="3828551"/>
                    </a:cubicBezTo>
                    <a:cubicBezTo>
                      <a:pt x="121355" y="3804738"/>
                      <a:pt x="89922" y="3796165"/>
                      <a:pt x="77540" y="3816168"/>
                    </a:cubicBezTo>
                    <a:cubicBezTo>
                      <a:pt x="31820" y="3892368"/>
                      <a:pt x="37535" y="3989523"/>
                      <a:pt x="36582" y="4075248"/>
                    </a:cubicBezTo>
                    <a:cubicBezTo>
                      <a:pt x="35630" y="4102870"/>
                      <a:pt x="83255" y="4102870"/>
                      <a:pt x="84207" y="4072390"/>
                    </a:cubicBezTo>
                    <a:lnTo>
                      <a:pt x="84207" y="407239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3" name="Freeform: Shape 102">
                <a:extLst>
                  <a:ext uri="{FF2B5EF4-FFF2-40B4-BE49-F238E27FC236}">
                    <a16:creationId xmlns:a16="http://schemas.microsoft.com/office/drawing/2014/main" id="{EE2D17B4-98B5-4DB4-9946-18AA3E911151}"/>
                  </a:ext>
                </a:extLst>
              </p:cNvPr>
              <p:cNvSpPr/>
              <p:nvPr/>
            </p:nvSpPr>
            <p:spPr>
              <a:xfrm>
                <a:off x="4493874" y="4507106"/>
                <a:ext cx="102061" cy="215917"/>
              </a:xfrm>
              <a:custGeom>
                <a:avLst/>
                <a:gdLst>
                  <a:gd name="connsiteX0" fmla="*/ 64790 w 102061"/>
                  <a:gd name="connsiteY0" fmla="*/ 178241 h 215917"/>
                  <a:gd name="connsiteX1" fmla="*/ 60027 w 102061"/>
                  <a:gd name="connsiteY1" fmla="*/ 167764 h 215917"/>
                  <a:gd name="connsiteX2" fmla="*/ 43835 w 102061"/>
                  <a:gd name="connsiteY2" fmla="*/ 151571 h 215917"/>
                  <a:gd name="connsiteX3" fmla="*/ 20975 w 102061"/>
                  <a:gd name="connsiteY3" fmla="*/ 157286 h 215917"/>
                  <a:gd name="connsiteX4" fmla="*/ 2877 w 102061"/>
                  <a:gd name="connsiteY4" fmla="*/ 181099 h 215917"/>
                  <a:gd name="connsiteX5" fmla="*/ 47645 w 102061"/>
                  <a:gd name="connsiteY5" fmla="*/ 193481 h 215917"/>
                  <a:gd name="connsiteX6" fmla="*/ 48598 w 102061"/>
                  <a:gd name="connsiteY6" fmla="*/ 65846 h 215917"/>
                  <a:gd name="connsiteX7" fmla="*/ 27643 w 102061"/>
                  <a:gd name="connsiteY7" fmla="*/ 42034 h 215917"/>
                  <a:gd name="connsiteX8" fmla="*/ 1925 w 102061"/>
                  <a:gd name="connsiteY8" fmla="*/ 59179 h 215917"/>
                  <a:gd name="connsiteX9" fmla="*/ 7640 w 102061"/>
                  <a:gd name="connsiteY9" fmla="*/ 101089 h 215917"/>
                  <a:gd name="connsiteX10" fmla="*/ 40025 w 102061"/>
                  <a:gd name="connsiteY10" fmla="*/ 109661 h 215917"/>
                  <a:gd name="connsiteX11" fmla="*/ 75268 w 102061"/>
                  <a:gd name="connsiteY11" fmla="*/ 74419 h 215917"/>
                  <a:gd name="connsiteX12" fmla="*/ 84793 w 102061"/>
                  <a:gd name="connsiteY12" fmla="*/ 56321 h 215917"/>
                  <a:gd name="connsiteX13" fmla="*/ 90507 w 102061"/>
                  <a:gd name="connsiteY13" fmla="*/ 46796 h 215917"/>
                  <a:gd name="connsiteX14" fmla="*/ 93365 w 102061"/>
                  <a:gd name="connsiteY14" fmla="*/ 42034 h 215917"/>
                  <a:gd name="connsiteX15" fmla="*/ 95270 w 102061"/>
                  <a:gd name="connsiteY15" fmla="*/ 40129 h 215917"/>
                  <a:gd name="connsiteX16" fmla="*/ 95270 w 102061"/>
                  <a:gd name="connsiteY16" fmla="*/ 6791 h 215917"/>
                  <a:gd name="connsiteX17" fmla="*/ 61932 w 102061"/>
                  <a:gd name="connsiteY17" fmla="*/ 6791 h 215917"/>
                  <a:gd name="connsiteX18" fmla="*/ 37168 w 102061"/>
                  <a:gd name="connsiteY18" fmla="*/ 44891 h 215917"/>
                  <a:gd name="connsiteX19" fmla="*/ 32405 w 102061"/>
                  <a:gd name="connsiteY19" fmla="*/ 53464 h 215917"/>
                  <a:gd name="connsiteX20" fmla="*/ 29548 w 102061"/>
                  <a:gd name="connsiteY20" fmla="*/ 58226 h 215917"/>
                  <a:gd name="connsiteX21" fmla="*/ 21927 w 102061"/>
                  <a:gd name="connsiteY21" fmla="*/ 65846 h 215917"/>
                  <a:gd name="connsiteX22" fmla="*/ 21927 w 102061"/>
                  <a:gd name="connsiteY22" fmla="*/ 65846 h 215917"/>
                  <a:gd name="connsiteX23" fmla="*/ 16213 w 102061"/>
                  <a:gd name="connsiteY23" fmla="*/ 68704 h 215917"/>
                  <a:gd name="connsiteX24" fmla="*/ 48598 w 102061"/>
                  <a:gd name="connsiteY24" fmla="*/ 77276 h 215917"/>
                  <a:gd name="connsiteX25" fmla="*/ 46693 w 102061"/>
                  <a:gd name="connsiteY25" fmla="*/ 72514 h 215917"/>
                  <a:gd name="connsiteX26" fmla="*/ 47645 w 102061"/>
                  <a:gd name="connsiteY26" fmla="*/ 71561 h 215917"/>
                  <a:gd name="connsiteX27" fmla="*/ 973 w 102061"/>
                  <a:gd name="connsiteY27" fmla="*/ 64894 h 215917"/>
                  <a:gd name="connsiteX28" fmla="*/ 20 w 102061"/>
                  <a:gd name="connsiteY28" fmla="*/ 192529 h 215917"/>
                  <a:gd name="connsiteX29" fmla="*/ 44788 w 102061"/>
                  <a:gd name="connsiteY29" fmla="*/ 204911 h 215917"/>
                  <a:gd name="connsiteX30" fmla="*/ 55265 w 102061"/>
                  <a:gd name="connsiteY30" fmla="*/ 190624 h 215917"/>
                  <a:gd name="connsiteX31" fmla="*/ 15260 w 102061"/>
                  <a:gd name="connsiteY31" fmla="*/ 180146 h 215917"/>
                  <a:gd name="connsiteX32" fmla="*/ 20023 w 102061"/>
                  <a:gd name="connsiteY32" fmla="*/ 190624 h 215917"/>
                  <a:gd name="connsiteX33" fmla="*/ 49550 w 102061"/>
                  <a:gd name="connsiteY33" fmla="*/ 206816 h 215917"/>
                  <a:gd name="connsiteX34" fmla="*/ 64790 w 102061"/>
                  <a:gd name="connsiteY34" fmla="*/ 178241 h 215917"/>
                  <a:gd name="connsiteX35" fmla="*/ 64790 w 102061"/>
                  <a:gd name="connsiteY35" fmla="*/ 178241 h 215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2061" h="215917">
                    <a:moveTo>
                      <a:pt x="64790" y="178241"/>
                    </a:moveTo>
                    <a:cubicBezTo>
                      <a:pt x="62885" y="174431"/>
                      <a:pt x="61932" y="170621"/>
                      <a:pt x="60027" y="167764"/>
                    </a:cubicBezTo>
                    <a:cubicBezTo>
                      <a:pt x="57170" y="160144"/>
                      <a:pt x="52407" y="153476"/>
                      <a:pt x="43835" y="151571"/>
                    </a:cubicBezTo>
                    <a:cubicBezTo>
                      <a:pt x="36215" y="149666"/>
                      <a:pt x="26690" y="151571"/>
                      <a:pt x="20975" y="157286"/>
                    </a:cubicBezTo>
                    <a:cubicBezTo>
                      <a:pt x="14307" y="164906"/>
                      <a:pt x="7640" y="172526"/>
                      <a:pt x="2877" y="181099"/>
                    </a:cubicBezTo>
                    <a:cubicBezTo>
                      <a:pt x="18118" y="184909"/>
                      <a:pt x="32405" y="188719"/>
                      <a:pt x="47645" y="193481"/>
                    </a:cubicBezTo>
                    <a:cubicBezTo>
                      <a:pt x="48598" y="150619"/>
                      <a:pt x="49550" y="107756"/>
                      <a:pt x="48598" y="65846"/>
                    </a:cubicBezTo>
                    <a:cubicBezTo>
                      <a:pt x="48598" y="54416"/>
                      <a:pt x="40025" y="43939"/>
                      <a:pt x="27643" y="42034"/>
                    </a:cubicBezTo>
                    <a:cubicBezTo>
                      <a:pt x="16213" y="41081"/>
                      <a:pt x="4782" y="47749"/>
                      <a:pt x="1925" y="59179"/>
                    </a:cubicBezTo>
                    <a:cubicBezTo>
                      <a:pt x="-1885" y="74419"/>
                      <a:pt x="20" y="87754"/>
                      <a:pt x="7640" y="101089"/>
                    </a:cubicBezTo>
                    <a:cubicBezTo>
                      <a:pt x="14307" y="112519"/>
                      <a:pt x="28595" y="115376"/>
                      <a:pt x="40025" y="109661"/>
                    </a:cubicBezTo>
                    <a:cubicBezTo>
                      <a:pt x="55265" y="102041"/>
                      <a:pt x="67648" y="88706"/>
                      <a:pt x="75268" y="74419"/>
                    </a:cubicBezTo>
                    <a:cubicBezTo>
                      <a:pt x="79077" y="68704"/>
                      <a:pt x="81935" y="62036"/>
                      <a:pt x="84793" y="56321"/>
                    </a:cubicBezTo>
                    <a:cubicBezTo>
                      <a:pt x="86698" y="53464"/>
                      <a:pt x="88602" y="49654"/>
                      <a:pt x="90507" y="46796"/>
                    </a:cubicBezTo>
                    <a:cubicBezTo>
                      <a:pt x="91460" y="44891"/>
                      <a:pt x="92413" y="43939"/>
                      <a:pt x="93365" y="42034"/>
                    </a:cubicBezTo>
                    <a:cubicBezTo>
                      <a:pt x="90507" y="44891"/>
                      <a:pt x="94318" y="41081"/>
                      <a:pt x="95270" y="40129"/>
                    </a:cubicBezTo>
                    <a:cubicBezTo>
                      <a:pt x="103843" y="30604"/>
                      <a:pt x="104795" y="16316"/>
                      <a:pt x="95270" y="6791"/>
                    </a:cubicBezTo>
                    <a:cubicBezTo>
                      <a:pt x="86698" y="-1781"/>
                      <a:pt x="70505" y="-2734"/>
                      <a:pt x="61932" y="6791"/>
                    </a:cubicBezTo>
                    <a:cubicBezTo>
                      <a:pt x="51455" y="18221"/>
                      <a:pt x="44788" y="31556"/>
                      <a:pt x="37168" y="44891"/>
                    </a:cubicBezTo>
                    <a:cubicBezTo>
                      <a:pt x="35263" y="47749"/>
                      <a:pt x="34310" y="50606"/>
                      <a:pt x="32405" y="53464"/>
                    </a:cubicBezTo>
                    <a:cubicBezTo>
                      <a:pt x="31452" y="55369"/>
                      <a:pt x="26690" y="61084"/>
                      <a:pt x="29548" y="58226"/>
                    </a:cubicBezTo>
                    <a:cubicBezTo>
                      <a:pt x="27643" y="61084"/>
                      <a:pt x="24785" y="63941"/>
                      <a:pt x="21927" y="65846"/>
                    </a:cubicBezTo>
                    <a:cubicBezTo>
                      <a:pt x="23832" y="63941"/>
                      <a:pt x="22880" y="64894"/>
                      <a:pt x="21927" y="65846"/>
                    </a:cubicBezTo>
                    <a:cubicBezTo>
                      <a:pt x="20023" y="66799"/>
                      <a:pt x="18118" y="67751"/>
                      <a:pt x="16213" y="68704"/>
                    </a:cubicBezTo>
                    <a:cubicBezTo>
                      <a:pt x="26690" y="71561"/>
                      <a:pt x="38120" y="74419"/>
                      <a:pt x="48598" y="77276"/>
                    </a:cubicBezTo>
                    <a:cubicBezTo>
                      <a:pt x="46693" y="74419"/>
                      <a:pt x="47645" y="76324"/>
                      <a:pt x="46693" y="72514"/>
                    </a:cubicBezTo>
                    <a:cubicBezTo>
                      <a:pt x="46693" y="74419"/>
                      <a:pt x="46693" y="76324"/>
                      <a:pt x="47645" y="71561"/>
                    </a:cubicBezTo>
                    <a:cubicBezTo>
                      <a:pt x="32405" y="69656"/>
                      <a:pt x="16213" y="67751"/>
                      <a:pt x="973" y="64894"/>
                    </a:cubicBezTo>
                    <a:cubicBezTo>
                      <a:pt x="2877" y="107756"/>
                      <a:pt x="1925" y="150619"/>
                      <a:pt x="20" y="192529"/>
                    </a:cubicBezTo>
                    <a:cubicBezTo>
                      <a:pt x="-932" y="217294"/>
                      <a:pt x="32405" y="223961"/>
                      <a:pt x="44788" y="204911"/>
                    </a:cubicBezTo>
                    <a:cubicBezTo>
                      <a:pt x="48598" y="199196"/>
                      <a:pt x="51455" y="195386"/>
                      <a:pt x="55265" y="190624"/>
                    </a:cubicBezTo>
                    <a:cubicBezTo>
                      <a:pt x="41930" y="186814"/>
                      <a:pt x="28595" y="183956"/>
                      <a:pt x="15260" y="180146"/>
                    </a:cubicBezTo>
                    <a:cubicBezTo>
                      <a:pt x="17165" y="183956"/>
                      <a:pt x="18118" y="187766"/>
                      <a:pt x="20023" y="190624"/>
                    </a:cubicBezTo>
                    <a:cubicBezTo>
                      <a:pt x="24785" y="202054"/>
                      <a:pt x="36215" y="210626"/>
                      <a:pt x="49550" y="206816"/>
                    </a:cubicBezTo>
                    <a:cubicBezTo>
                      <a:pt x="59075" y="203959"/>
                      <a:pt x="69552" y="189671"/>
                      <a:pt x="64790" y="178241"/>
                    </a:cubicBezTo>
                    <a:lnTo>
                      <a:pt x="64790" y="178241"/>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4" name="Freeform: Shape 103">
                <a:extLst>
                  <a:ext uri="{FF2B5EF4-FFF2-40B4-BE49-F238E27FC236}">
                    <a16:creationId xmlns:a16="http://schemas.microsoft.com/office/drawing/2014/main" id="{DA8A9E28-E19E-4BC8-A133-B3F37001B18F}"/>
                  </a:ext>
                </a:extLst>
              </p:cNvPr>
              <p:cNvSpPr/>
              <p:nvPr/>
            </p:nvSpPr>
            <p:spPr>
              <a:xfrm>
                <a:off x="5124054" y="1297569"/>
                <a:ext cx="688166" cy="885313"/>
              </a:xfrm>
              <a:custGeom>
                <a:avLst/>
                <a:gdLst>
                  <a:gd name="connsiteX0" fmla="*/ 7063 w 688166"/>
                  <a:gd name="connsiteY0" fmla="*/ 637910 h 885313"/>
                  <a:gd name="connsiteX1" fmla="*/ 17540 w 688166"/>
                  <a:gd name="connsiteY1" fmla="*/ 653150 h 885313"/>
                  <a:gd name="connsiteX2" fmla="*/ 27065 w 688166"/>
                  <a:gd name="connsiteY2" fmla="*/ 677915 h 885313"/>
                  <a:gd name="connsiteX3" fmla="*/ 48973 w 688166"/>
                  <a:gd name="connsiteY3" fmla="*/ 733160 h 885313"/>
                  <a:gd name="connsiteX4" fmla="*/ 111838 w 688166"/>
                  <a:gd name="connsiteY4" fmla="*/ 843650 h 885313"/>
                  <a:gd name="connsiteX5" fmla="*/ 159463 w 688166"/>
                  <a:gd name="connsiteY5" fmla="*/ 878893 h 885313"/>
                  <a:gd name="connsiteX6" fmla="*/ 205183 w 688166"/>
                  <a:gd name="connsiteY6" fmla="*/ 884608 h 885313"/>
                  <a:gd name="connsiteX7" fmla="*/ 304243 w 688166"/>
                  <a:gd name="connsiteY7" fmla="*/ 868415 h 885313"/>
                  <a:gd name="connsiteX8" fmla="*/ 372823 w 688166"/>
                  <a:gd name="connsiteY8" fmla="*/ 775070 h 885313"/>
                  <a:gd name="connsiteX9" fmla="*/ 423305 w 688166"/>
                  <a:gd name="connsiteY9" fmla="*/ 629338 h 885313"/>
                  <a:gd name="connsiteX10" fmla="*/ 427115 w 688166"/>
                  <a:gd name="connsiteY10" fmla="*/ 558853 h 885313"/>
                  <a:gd name="connsiteX11" fmla="*/ 440450 w 688166"/>
                  <a:gd name="connsiteY11" fmla="*/ 529325 h 885313"/>
                  <a:gd name="connsiteX12" fmla="*/ 446165 w 688166"/>
                  <a:gd name="connsiteY12" fmla="*/ 497893 h 885313"/>
                  <a:gd name="connsiteX13" fmla="*/ 435688 w 688166"/>
                  <a:gd name="connsiteY13" fmla="*/ 384545 h 885313"/>
                  <a:gd name="connsiteX14" fmla="*/ 408065 w 688166"/>
                  <a:gd name="connsiteY14" fmla="*/ 336920 h 885313"/>
                  <a:gd name="connsiteX15" fmla="*/ 362345 w 688166"/>
                  <a:gd name="connsiteY15" fmla="*/ 282628 h 885313"/>
                  <a:gd name="connsiteX16" fmla="*/ 309005 w 688166"/>
                  <a:gd name="connsiteY16" fmla="*/ 243575 h 885313"/>
                  <a:gd name="connsiteX17" fmla="*/ 238520 w 688166"/>
                  <a:gd name="connsiteY17" fmla="*/ 222620 h 885313"/>
                  <a:gd name="connsiteX18" fmla="*/ 170893 w 688166"/>
                  <a:gd name="connsiteY18" fmla="*/ 204523 h 885313"/>
                  <a:gd name="connsiteX19" fmla="*/ 121363 w 688166"/>
                  <a:gd name="connsiteY19" fmla="*/ 183568 h 885313"/>
                  <a:gd name="connsiteX20" fmla="*/ 82310 w 688166"/>
                  <a:gd name="connsiteY20" fmla="*/ 167375 h 885313"/>
                  <a:gd name="connsiteX21" fmla="*/ 69928 w 688166"/>
                  <a:gd name="connsiteY21" fmla="*/ 156898 h 885313"/>
                  <a:gd name="connsiteX22" fmla="*/ 68975 w 688166"/>
                  <a:gd name="connsiteY22" fmla="*/ 155945 h 885313"/>
                  <a:gd name="connsiteX23" fmla="*/ 66118 w 688166"/>
                  <a:gd name="connsiteY23" fmla="*/ 152135 h 885313"/>
                  <a:gd name="connsiteX24" fmla="*/ 63260 w 688166"/>
                  <a:gd name="connsiteY24" fmla="*/ 144515 h 885313"/>
                  <a:gd name="connsiteX25" fmla="*/ 88025 w 688166"/>
                  <a:gd name="connsiteY25" fmla="*/ 76888 h 885313"/>
                  <a:gd name="connsiteX26" fmla="*/ 90883 w 688166"/>
                  <a:gd name="connsiteY26" fmla="*/ 74030 h 885313"/>
                  <a:gd name="connsiteX27" fmla="*/ 93740 w 688166"/>
                  <a:gd name="connsiteY27" fmla="*/ 71173 h 885313"/>
                  <a:gd name="connsiteX28" fmla="*/ 99455 w 688166"/>
                  <a:gd name="connsiteY28" fmla="*/ 67363 h 885313"/>
                  <a:gd name="connsiteX29" fmla="*/ 108028 w 688166"/>
                  <a:gd name="connsiteY29" fmla="*/ 62600 h 885313"/>
                  <a:gd name="connsiteX30" fmla="*/ 111838 w 688166"/>
                  <a:gd name="connsiteY30" fmla="*/ 60695 h 885313"/>
                  <a:gd name="connsiteX31" fmla="*/ 114695 w 688166"/>
                  <a:gd name="connsiteY31" fmla="*/ 59743 h 885313"/>
                  <a:gd name="connsiteX32" fmla="*/ 132793 w 688166"/>
                  <a:gd name="connsiteY32" fmla="*/ 54028 h 885313"/>
                  <a:gd name="connsiteX33" fmla="*/ 142318 w 688166"/>
                  <a:gd name="connsiteY33" fmla="*/ 52123 h 885313"/>
                  <a:gd name="connsiteX34" fmla="*/ 148033 w 688166"/>
                  <a:gd name="connsiteY34" fmla="*/ 51170 h 885313"/>
                  <a:gd name="connsiteX35" fmla="*/ 149938 w 688166"/>
                  <a:gd name="connsiteY35" fmla="*/ 51170 h 885313"/>
                  <a:gd name="connsiteX36" fmla="*/ 195658 w 688166"/>
                  <a:gd name="connsiteY36" fmla="*/ 49265 h 885313"/>
                  <a:gd name="connsiteX37" fmla="*/ 235663 w 688166"/>
                  <a:gd name="connsiteY37" fmla="*/ 54028 h 885313"/>
                  <a:gd name="connsiteX38" fmla="*/ 320435 w 688166"/>
                  <a:gd name="connsiteY38" fmla="*/ 81650 h 885313"/>
                  <a:gd name="connsiteX39" fmla="*/ 416638 w 688166"/>
                  <a:gd name="connsiteY39" fmla="*/ 163565 h 885313"/>
                  <a:gd name="connsiteX40" fmla="*/ 460453 w 688166"/>
                  <a:gd name="connsiteY40" fmla="*/ 210238 h 885313"/>
                  <a:gd name="connsiteX41" fmla="*/ 509983 w 688166"/>
                  <a:gd name="connsiteY41" fmla="*/ 249290 h 885313"/>
                  <a:gd name="connsiteX42" fmla="*/ 549988 w 688166"/>
                  <a:gd name="connsiteY42" fmla="*/ 304535 h 885313"/>
                  <a:gd name="connsiteX43" fmla="*/ 586183 w 688166"/>
                  <a:gd name="connsiteY43" fmla="*/ 373115 h 885313"/>
                  <a:gd name="connsiteX44" fmla="*/ 619520 w 688166"/>
                  <a:gd name="connsiteY44" fmla="*/ 497893 h 885313"/>
                  <a:gd name="connsiteX45" fmla="*/ 643333 w 688166"/>
                  <a:gd name="connsiteY45" fmla="*/ 554090 h 885313"/>
                  <a:gd name="connsiteX46" fmla="*/ 687148 w 688166"/>
                  <a:gd name="connsiteY46" fmla="*/ 535993 h 885313"/>
                  <a:gd name="connsiteX47" fmla="*/ 590945 w 688166"/>
                  <a:gd name="connsiteY47" fmla="*/ 319775 h 885313"/>
                  <a:gd name="connsiteX48" fmla="*/ 486170 w 688166"/>
                  <a:gd name="connsiteY48" fmla="*/ 221668 h 885313"/>
                  <a:gd name="connsiteX49" fmla="*/ 469978 w 688166"/>
                  <a:gd name="connsiteY49" fmla="*/ 237860 h 885313"/>
                  <a:gd name="connsiteX50" fmla="*/ 474740 w 688166"/>
                  <a:gd name="connsiteY50" fmla="*/ 311203 h 885313"/>
                  <a:gd name="connsiteX51" fmla="*/ 506173 w 688166"/>
                  <a:gd name="connsiteY51" fmla="*/ 381688 h 885313"/>
                  <a:gd name="connsiteX52" fmla="*/ 542368 w 688166"/>
                  <a:gd name="connsiteY52" fmla="*/ 458840 h 885313"/>
                  <a:gd name="connsiteX53" fmla="*/ 575705 w 688166"/>
                  <a:gd name="connsiteY53" fmla="*/ 555995 h 885313"/>
                  <a:gd name="connsiteX54" fmla="*/ 605233 w 688166"/>
                  <a:gd name="connsiteY54" fmla="*/ 572188 h 885313"/>
                  <a:gd name="connsiteX55" fmla="*/ 621425 w 688166"/>
                  <a:gd name="connsiteY55" fmla="*/ 542660 h 885313"/>
                  <a:gd name="connsiteX56" fmla="*/ 551893 w 688166"/>
                  <a:gd name="connsiteY56" fmla="*/ 366448 h 885313"/>
                  <a:gd name="connsiteX57" fmla="*/ 523318 w 688166"/>
                  <a:gd name="connsiteY57" fmla="*/ 307393 h 885313"/>
                  <a:gd name="connsiteX58" fmla="*/ 513793 w 688166"/>
                  <a:gd name="connsiteY58" fmla="*/ 274055 h 885313"/>
                  <a:gd name="connsiteX59" fmla="*/ 515698 w 688166"/>
                  <a:gd name="connsiteY59" fmla="*/ 250243 h 885313"/>
                  <a:gd name="connsiteX60" fmla="*/ 499505 w 688166"/>
                  <a:gd name="connsiteY60" fmla="*/ 266435 h 885313"/>
                  <a:gd name="connsiteX61" fmla="*/ 497600 w 688166"/>
                  <a:gd name="connsiteY61" fmla="*/ 266435 h 885313"/>
                  <a:gd name="connsiteX62" fmla="*/ 500458 w 688166"/>
                  <a:gd name="connsiteY62" fmla="*/ 267388 h 885313"/>
                  <a:gd name="connsiteX63" fmla="*/ 509030 w 688166"/>
                  <a:gd name="connsiteY63" fmla="*/ 273103 h 885313"/>
                  <a:gd name="connsiteX64" fmla="*/ 526175 w 688166"/>
                  <a:gd name="connsiteY64" fmla="*/ 296915 h 885313"/>
                  <a:gd name="connsiteX65" fmla="*/ 558560 w 688166"/>
                  <a:gd name="connsiteY65" fmla="*/ 355970 h 885313"/>
                  <a:gd name="connsiteX66" fmla="*/ 641428 w 688166"/>
                  <a:gd name="connsiteY66" fmla="*/ 547423 h 885313"/>
                  <a:gd name="connsiteX67" fmla="*/ 685243 w 688166"/>
                  <a:gd name="connsiteY67" fmla="*/ 529325 h 885313"/>
                  <a:gd name="connsiteX68" fmla="*/ 650000 w 688166"/>
                  <a:gd name="connsiteY68" fmla="*/ 410263 h 885313"/>
                  <a:gd name="connsiteX69" fmla="*/ 591898 w 688166"/>
                  <a:gd name="connsiteY69" fmla="*/ 277865 h 885313"/>
                  <a:gd name="connsiteX70" fmla="*/ 549988 w 688166"/>
                  <a:gd name="connsiteY70" fmla="*/ 217858 h 885313"/>
                  <a:gd name="connsiteX71" fmla="*/ 499505 w 688166"/>
                  <a:gd name="connsiteY71" fmla="*/ 177853 h 885313"/>
                  <a:gd name="connsiteX72" fmla="*/ 409970 w 688166"/>
                  <a:gd name="connsiteY72" fmla="*/ 84508 h 885313"/>
                  <a:gd name="connsiteX73" fmla="*/ 304243 w 688166"/>
                  <a:gd name="connsiteY73" fmla="*/ 20690 h 885313"/>
                  <a:gd name="connsiteX74" fmla="*/ 215660 w 688166"/>
                  <a:gd name="connsiteY74" fmla="*/ 1640 h 885313"/>
                  <a:gd name="connsiteX75" fmla="*/ 48020 w 688166"/>
                  <a:gd name="connsiteY75" fmla="*/ 50218 h 885313"/>
                  <a:gd name="connsiteX76" fmla="*/ 15635 w 688166"/>
                  <a:gd name="connsiteY76" fmla="*/ 145468 h 885313"/>
                  <a:gd name="connsiteX77" fmla="*/ 80405 w 688166"/>
                  <a:gd name="connsiteY77" fmla="*/ 218810 h 885313"/>
                  <a:gd name="connsiteX78" fmla="*/ 125173 w 688166"/>
                  <a:gd name="connsiteY78" fmla="*/ 235003 h 885313"/>
                  <a:gd name="connsiteX79" fmla="*/ 183275 w 688166"/>
                  <a:gd name="connsiteY79" fmla="*/ 258815 h 885313"/>
                  <a:gd name="connsiteX80" fmla="*/ 311863 w 688166"/>
                  <a:gd name="connsiteY80" fmla="*/ 299773 h 885313"/>
                  <a:gd name="connsiteX81" fmla="*/ 357583 w 688166"/>
                  <a:gd name="connsiteY81" fmla="*/ 346445 h 885313"/>
                  <a:gd name="connsiteX82" fmla="*/ 389968 w 688166"/>
                  <a:gd name="connsiteY82" fmla="*/ 393118 h 885313"/>
                  <a:gd name="connsiteX83" fmla="*/ 400445 w 688166"/>
                  <a:gd name="connsiteY83" fmla="*/ 495988 h 885313"/>
                  <a:gd name="connsiteX84" fmla="*/ 381395 w 688166"/>
                  <a:gd name="connsiteY84" fmla="*/ 549328 h 885313"/>
                  <a:gd name="connsiteX85" fmla="*/ 377585 w 688166"/>
                  <a:gd name="connsiteY85" fmla="*/ 623623 h 885313"/>
                  <a:gd name="connsiteX86" fmla="*/ 357583 w 688166"/>
                  <a:gd name="connsiteY86" fmla="*/ 695060 h 885313"/>
                  <a:gd name="connsiteX87" fmla="*/ 328055 w 688166"/>
                  <a:gd name="connsiteY87" fmla="*/ 760783 h 885313"/>
                  <a:gd name="connsiteX88" fmla="*/ 298528 w 688166"/>
                  <a:gd name="connsiteY88" fmla="*/ 809360 h 885313"/>
                  <a:gd name="connsiteX89" fmla="*/ 267095 w 688166"/>
                  <a:gd name="connsiteY89" fmla="*/ 835078 h 885313"/>
                  <a:gd name="connsiteX90" fmla="*/ 263285 w 688166"/>
                  <a:gd name="connsiteY90" fmla="*/ 836030 h 885313"/>
                  <a:gd name="connsiteX91" fmla="*/ 251855 w 688166"/>
                  <a:gd name="connsiteY91" fmla="*/ 836983 h 885313"/>
                  <a:gd name="connsiteX92" fmla="*/ 223280 w 688166"/>
                  <a:gd name="connsiteY92" fmla="*/ 837935 h 885313"/>
                  <a:gd name="connsiteX93" fmla="*/ 199468 w 688166"/>
                  <a:gd name="connsiteY93" fmla="*/ 836983 h 885313"/>
                  <a:gd name="connsiteX94" fmla="*/ 180418 w 688166"/>
                  <a:gd name="connsiteY94" fmla="*/ 835078 h 885313"/>
                  <a:gd name="connsiteX95" fmla="*/ 147080 w 688166"/>
                  <a:gd name="connsiteY95" fmla="*/ 810313 h 885313"/>
                  <a:gd name="connsiteX96" fmla="*/ 117553 w 688166"/>
                  <a:gd name="connsiteY96" fmla="*/ 764593 h 885313"/>
                  <a:gd name="connsiteX97" fmla="*/ 87073 w 688166"/>
                  <a:gd name="connsiteY97" fmla="*/ 701728 h 885313"/>
                  <a:gd name="connsiteX98" fmla="*/ 77548 w 688166"/>
                  <a:gd name="connsiteY98" fmla="*/ 677915 h 885313"/>
                  <a:gd name="connsiteX99" fmla="*/ 68975 w 688166"/>
                  <a:gd name="connsiteY99" fmla="*/ 652198 h 885313"/>
                  <a:gd name="connsiteX100" fmla="*/ 41353 w 688166"/>
                  <a:gd name="connsiteY100" fmla="*/ 604573 h 885313"/>
                  <a:gd name="connsiteX101" fmla="*/ 8015 w 688166"/>
                  <a:gd name="connsiteY101" fmla="*/ 604573 h 885313"/>
                  <a:gd name="connsiteX102" fmla="*/ 7063 w 688166"/>
                  <a:gd name="connsiteY102" fmla="*/ 637910 h 885313"/>
                  <a:gd name="connsiteX103" fmla="*/ 7063 w 688166"/>
                  <a:gd name="connsiteY103" fmla="*/ 637910 h 88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688166" h="885313">
                    <a:moveTo>
                      <a:pt x="7063" y="637910"/>
                    </a:moveTo>
                    <a:cubicBezTo>
                      <a:pt x="12778" y="642673"/>
                      <a:pt x="14683" y="645530"/>
                      <a:pt x="17540" y="653150"/>
                    </a:cubicBezTo>
                    <a:cubicBezTo>
                      <a:pt x="21350" y="660770"/>
                      <a:pt x="24208" y="669343"/>
                      <a:pt x="27065" y="677915"/>
                    </a:cubicBezTo>
                    <a:cubicBezTo>
                      <a:pt x="33733" y="696965"/>
                      <a:pt x="41353" y="715063"/>
                      <a:pt x="48973" y="733160"/>
                    </a:cubicBezTo>
                    <a:cubicBezTo>
                      <a:pt x="66118" y="772213"/>
                      <a:pt x="85168" y="810313"/>
                      <a:pt x="111838" y="843650"/>
                    </a:cubicBezTo>
                    <a:cubicBezTo>
                      <a:pt x="124220" y="858890"/>
                      <a:pt x="140413" y="873178"/>
                      <a:pt x="159463" y="878893"/>
                    </a:cubicBezTo>
                    <a:cubicBezTo>
                      <a:pt x="173750" y="883655"/>
                      <a:pt x="189943" y="883655"/>
                      <a:pt x="205183" y="884608"/>
                    </a:cubicBezTo>
                    <a:cubicBezTo>
                      <a:pt x="237568" y="885560"/>
                      <a:pt x="276620" y="888418"/>
                      <a:pt x="304243" y="868415"/>
                    </a:cubicBezTo>
                    <a:cubicBezTo>
                      <a:pt x="336628" y="845555"/>
                      <a:pt x="355678" y="809360"/>
                      <a:pt x="372823" y="775070"/>
                    </a:cubicBezTo>
                    <a:cubicBezTo>
                      <a:pt x="395683" y="729350"/>
                      <a:pt x="417590" y="679820"/>
                      <a:pt x="423305" y="629338"/>
                    </a:cubicBezTo>
                    <a:cubicBezTo>
                      <a:pt x="426163" y="605525"/>
                      <a:pt x="418543" y="581713"/>
                      <a:pt x="427115" y="558853"/>
                    </a:cubicBezTo>
                    <a:cubicBezTo>
                      <a:pt x="430925" y="549328"/>
                      <a:pt x="436640" y="539803"/>
                      <a:pt x="440450" y="529325"/>
                    </a:cubicBezTo>
                    <a:cubicBezTo>
                      <a:pt x="444260" y="518848"/>
                      <a:pt x="445213" y="508370"/>
                      <a:pt x="446165" y="497893"/>
                    </a:cubicBezTo>
                    <a:cubicBezTo>
                      <a:pt x="449975" y="460745"/>
                      <a:pt x="448070" y="419788"/>
                      <a:pt x="435688" y="384545"/>
                    </a:cubicBezTo>
                    <a:cubicBezTo>
                      <a:pt x="429020" y="366448"/>
                      <a:pt x="418543" y="352160"/>
                      <a:pt x="408065" y="336920"/>
                    </a:cubicBezTo>
                    <a:cubicBezTo>
                      <a:pt x="393778" y="317870"/>
                      <a:pt x="379490" y="299773"/>
                      <a:pt x="362345" y="282628"/>
                    </a:cubicBezTo>
                    <a:cubicBezTo>
                      <a:pt x="347105" y="267388"/>
                      <a:pt x="329008" y="253100"/>
                      <a:pt x="309005" y="243575"/>
                    </a:cubicBezTo>
                    <a:cubicBezTo>
                      <a:pt x="286145" y="233098"/>
                      <a:pt x="262333" y="227383"/>
                      <a:pt x="238520" y="222620"/>
                    </a:cubicBezTo>
                    <a:cubicBezTo>
                      <a:pt x="215660" y="217858"/>
                      <a:pt x="191848" y="214048"/>
                      <a:pt x="170893" y="204523"/>
                    </a:cubicBezTo>
                    <a:cubicBezTo>
                      <a:pt x="154700" y="196903"/>
                      <a:pt x="138508" y="189283"/>
                      <a:pt x="121363" y="183568"/>
                    </a:cubicBezTo>
                    <a:cubicBezTo>
                      <a:pt x="106123" y="177853"/>
                      <a:pt x="94693" y="174995"/>
                      <a:pt x="82310" y="167375"/>
                    </a:cubicBezTo>
                    <a:cubicBezTo>
                      <a:pt x="75643" y="163565"/>
                      <a:pt x="74690" y="163565"/>
                      <a:pt x="69928" y="156898"/>
                    </a:cubicBezTo>
                    <a:cubicBezTo>
                      <a:pt x="67070" y="153088"/>
                      <a:pt x="68975" y="155945"/>
                      <a:pt x="68975" y="155945"/>
                    </a:cubicBezTo>
                    <a:cubicBezTo>
                      <a:pt x="68023" y="154993"/>
                      <a:pt x="67070" y="153088"/>
                      <a:pt x="66118" y="152135"/>
                    </a:cubicBezTo>
                    <a:cubicBezTo>
                      <a:pt x="65165" y="150230"/>
                      <a:pt x="64213" y="149278"/>
                      <a:pt x="63260" y="144515"/>
                    </a:cubicBezTo>
                    <a:cubicBezTo>
                      <a:pt x="58498" y="122608"/>
                      <a:pt x="72785" y="91175"/>
                      <a:pt x="88025" y="76888"/>
                    </a:cubicBezTo>
                    <a:cubicBezTo>
                      <a:pt x="88978" y="75935"/>
                      <a:pt x="89930" y="74983"/>
                      <a:pt x="90883" y="74030"/>
                    </a:cubicBezTo>
                    <a:cubicBezTo>
                      <a:pt x="90883" y="74030"/>
                      <a:pt x="96598" y="69268"/>
                      <a:pt x="93740" y="71173"/>
                    </a:cubicBezTo>
                    <a:cubicBezTo>
                      <a:pt x="92788" y="72125"/>
                      <a:pt x="98503" y="68315"/>
                      <a:pt x="99455" y="67363"/>
                    </a:cubicBezTo>
                    <a:cubicBezTo>
                      <a:pt x="102313" y="65458"/>
                      <a:pt x="105170" y="63553"/>
                      <a:pt x="108028" y="62600"/>
                    </a:cubicBezTo>
                    <a:cubicBezTo>
                      <a:pt x="108980" y="61648"/>
                      <a:pt x="110885" y="61648"/>
                      <a:pt x="111838" y="60695"/>
                    </a:cubicBezTo>
                    <a:cubicBezTo>
                      <a:pt x="116600" y="58790"/>
                      <a:pt x="109933" y="61648"/>
                      <a:pt x="114695" y="59743"/>
                    </a:cubicBezTo>
                    <a:cubicBezTo>
                      <a:pt x="120410" y="57838"/>
                      <a:pt x="126125" y="55933"/>
                      <a:pt x="132793" y="54028"/>
                    </a:cubicBezTo>
                    <a:cubicBezTo>
                      <a:pt x="135650" y="53075"/>
                      <a:pt x="139460" y="52123"/>
                      <a:pt x="142318" y="52123"/>
                    </a:cubicBezTo>
                    <a:cubicBezTo>
                      <a:pt x="144223" y="52123"/>
                      <a:pt x="146128" y="51170"/>
                      <a:pt x="148033" y="51170"/>
                    </a:cubicBezTo>
                    <a:cubicBezTo>
                      <a:pt x="148985" y="51170"/>
                      <a:pt x="153748" y="50218"/>
                      <a:pt x="149938" y="51170"/>
                    </a:cubicBezTo>
                    <a:cubicBezTo>
                      <a:pt x="165178" y="49265"/>
                      <a:pt x="180418" y="49265"/>
                      <a:pt x="195658" y="49265"/>
                    </a:cubicBezTo>
                    <a:cubicBezTo>
                      <a:pt x="211850" y="50218"/>
                      <a:pt x="221375" y="51170"/>
                      <a:pt x="235663" y="54028"/>
                    </a:cubicBezTo>
                    <a:cubicBezTo>
                      <a:pt x="265190" y="59743"/>
                      <a:pt x="294718" y="67363"/>
                      <a:pt x="320435" y="81650"/>
                    </a:cubicBezTo>
                    <a:cubicBezTo>
                      <a:pt x="358535" y="101653"/>
                      <a:pt x="388063" y="133085"/>
                      <a:pt x="416638" y="163565"/>
                    </a:cubicBezTo>
                    <a:cubicBezTo>
                      <a:pt x="430925" y="178805"/>
                      <a:pt x="445213" y="195950"/>
                      <a:pt x="460453" y="210238"/>
                    </a:cubicBezTo>
                    <a:cubicBezTo>
                      <a:pt x="475693" y="224525"/>
                      <a:pt x="493790" y="235955"/>
                      <a:pt x="509983" y="249290"/>
                    </a:cubicBezTo>
                    <a:cubicBezTo>
                      <a:pt x="528080" y="264530"/>
                      <a:pt x="538558" y="284533"/>
                      <a:pt x="549988" y="304535"/>
                    </a:cubicBezTo>
                    <a:cubicBezTo>
                      <a:pt x="563323" y="326443"/>
                      <a:pt x="574753" y="349303"/>
                      <a:pt x="586183" y="373115"/>
                    </a:cubicBezTo>
                    <a:cubicBezTo>
                      <a:pt x="604280" y="413120"/>
                      <a:pt x="608090" y="455983"/>
                      <a:pt x="619520" y="497893"/>
                    </a:cubicBezTo>
                    <a:cubicBezTo>
                      <a:pt x="625235" y="517895"/>
                      <a:pt x="631903" y="536945"/>
                      <a:pt x="643333" y="554090"/>
                    </a:cubicBezTo>
                    <a:cubicBezTo>
                      <a:pt x="657620" y="575998"/>
                      <a:pt x="694768" y="562663"/>
                      <a:pt x="687148" y="535993"/>
                    </a:cubicBezTo>
                    <a:cubicBezTo>
                      <a:pt x="665240" y="458840"/>
                      <a:pt x="632855" y="387403"/>
                      <a:pt x="590945" y="319775"/>
                    </a:cubicBezTo>
                    <a:cubicBezTo>
                      <a:pt x="566180" y="278818"/>
                      <a:pt x="546178" y="214048"/>
                      <a:pt x="486170" y="221668"/>
                    </a:cubicBezTo>
                    <a:cubicBezTo>
                      <a:pt x="477598" y="222620"/>
                      <a:pt x="471883" y="231193"/>
                      <a:pt x="469978" y="237860"/>
                    </a:cubicBezTo>
                    <a:cubicBezTo>
                      <a:pt x="461405" y="261673"/>
                      <a:pt x="467120" y="288343"/>
                      <a:pt x="474740" y="311203"/>
                    </a:cubicBezTo>
                    <a:cubicBezTo>
                      <a:pt x="483313" y="335968"/>
                      <a:pt x="493790" y="358828"/>
                      <a:pt x="506173" y="381688"/>
                    </a:cubicBezTo>
                    <a:cubicBezTo>
                      <a:pt x="519508" y="406453"/>
                      <a:pt x="532843" y="431218"/>
                      <a:pt x="542368" y="458840"/>
                    </a:cubicBezTo>
                    <a:cubicBezTo>
                      <a:pt x="553798" y="491225"/>
                      <a:pt x="563323" y="523610"/>
                      <a:pt x="575705" y="555995"/>
                    </a:cubicBezTo>
                    <a:cubicBezTo>
                      <a:pt x="580468" y="568378"/>
                      <a:pt x="591898" y="575998"/>
                      <a:pt x="605233" y="572188"/>
                    </a:cubicBezTo>
                    <a:cubicBezTo>
                      <a:pt x="616663" y="569330"/>
                      <a:pt x="626188" y="555043"/>
                      <a:pt x="621425" y="542660"/>
                    </a:cubicBezTo>
                    <a:cubicBezTo>
                      <a:pt x="598565" y="483605"/>
                      <a:pt x="583325" y="422645"/>
                      <a:pt x="551893" y="366448"/>
                    </a:cubicBezTo>
                    <a:cubicBezTo>
                      <a:pt x="541415" y="347398"/>
                      <a:pt x="530938" y="328348"/>
                      <a:pt x="523318" y="307393"/>
                    </a:cubicBezTo>
                    <a:cubicBezTo>
                      <a:pt x="519508" y="296915"/>
                      <a:pt x="515698" y="285485"/>
                      <a:pt x="513793" y="274055"/>
                    </a:cubicBezTo>
                    <a:cubicBezTo>
                      <a:pt x="512840" y="265483"/>
                      <a:pt x="512840" y="258815"/>
                      <a:pt x="515698" y="250243"/>
                    </a:cubicBezTo>
                    <a:cubicBezTo>
                      <a:pt x="509983" y="255958"/>
                      <a:pt x="504268" y="261673"/>
                      <a:pt x="499505" y="266435"/>
                    </a:cubicBezTo>
                    <a:cubicBezTo>
                      <a:pt x="495695" y="267388"/>
                      <a:pt x="501410" y="268340"/>
                      <a:pt x="497600" y="266435"/>
                    </a:cubicBezTo>
                    <a:cubicBezTo>
                      <a:pt x="498553" y="266435"/>
                      <a:pt x="504268" y="268340"/>
                      <a:pt x="500458" y="267388"/>
                    </a:cubicBezTo>
                    <a:cubicBezTo>
                      <a:pt x="506173" y="270245"/>
                      <a:pt x="505220" y="270245"/>
                      <a:pt x="509030" y="273103"/>
                    </a:cubicBezTo>
                    <a:cubicBezTo>
                      <a:pt x="516650" y="279770"/>
                      <a:pt x="520460" y="287390"/>
                      <a:pt x="526175" y="296915"/>
                    </a:cubicBezTo>
                    <a:cubicBezTo>
                      <a:pt x="537605" y="315965"/>
                      <a:pt x="547130" y="336920"/>
                      <a:pt x="558560" y="355970"/>
                    </a:cubicBezTo>
                    <a:cubicBezTo>
                      <a:pt x="594755" y="415978"/>
                      <a:pt x="622378" y="480748"/>
                      <a:pt x="641428" y="547423"/>
                    </a:cubicBezTo>
                    <a:cubicBezTo>
                      <a:pt x="655715" y="541708"/>
                      <a:pt x="670003" y="535040"/>
                      <a:pt x="685243" y="529325"/>
                    </a:cubicBezTo>
                    <a:cubicBezTo>
                      <a:pt x="663335" y="494083"/>
                      <a:pt x="659525" y="450268"/>
                      <a:pt x="650000" y="410263"/>
                    </a:cubicBezTo>
                    <a:cubicBezTo>
                      <a:pt x="638570" y="362638"/>
                      <a:pt x="615710" y="319775"/>
                      <a:pt x="591898" y="277865"/>
                    </a:cubicBezTo>
                    <a:cubicBezTo>
                      <a:pt x="579515" y="256910"/>
                      <a:pt x="568085" y="235003"/>
                      <a:pt x="549988" y="217858"/>
                    </a:cubicBezTo>
                    <a:cubicBezTo>
                      <a:pt x="534748" y="203570"/>
                      <a:pt x="515698" y="192140"/>
                      <a:pt x="499505" y="177853"/>
                    </a:cubicBezTo>
                    <a:cubicBezTo>
                      <a:pt x="468073" y="148325"/>
                      <a:pt x="441403" y="114035"/>
                      <a:pt x="409970" y="84508"/>
                    </a:cubicBezTo>
                    <a:cubicBezTo>
                      <a:pt x="378538" y="55933"/>
                      <a:pt x="344248" y="34025"/>
                      <a:pt x="304243" y="20690"/>
                    </a:cubicBezTo>
                    <a:cubicBezTo>
                      <a:pt x="275668" y="11165"/>
                      <a:pt x="246140" y="4498"/>
                      <a:pt x="215660" y="1640"/>
                    </a:cubicBezTo>
                    <a:cubicBezTo>
                      <a:pt x="158510" y="-4075"/>
                      <a:pt x="88025" y="3545"/>
                      <a:pt x="48020" y="50218"/>
                    </a:cubicBezTo>
                    <a:cubicBezTo>
                      <a:pt x="26113" y="75935"/>
                      <a:pt x="12778" y="112130"/>
                      <a:pt x="15635" y="145468"/>
                    </a:cubicBezTo>
                    <a:cubicBezTo>
                      <a:pt x="19445" y="183568"/>
                      <a:pt x="47068" y="205475"/>
                      <a:pt x="80405" y="218810"/>
                    </a:cubicBezTo>
                    <a:cubicBezTo>
                      <a:pt x="94693" y="224525"/>
                      <a:pt x="109933" y="229288"/>
                      <a:pt x="125173" y="235003"/>
                    </a:cubicBezTo>
                    <a:cubicBezTo>
                      <a:pt x="141365" y="241670"/>
                      <a:pt x="163273" y="253100"/>
                      <a:pt x="183275" y="258815"/>
                    </a:cubicBezTo>
                    <a:cubicBezTo>
                      <a:pt x="227090" y="271198"/>
                      <a:pt x="274715" y="271198"/>
                      <a:pt x="311863" y="299773"/>
                    </a:cubicBezTo>
                    <a:cubicBezTo>
                      <a:pt x="329008" y="313108"/>
                      <a:pt x="343295" y="329300"/>
                      <a:pt x="357583" y="346445"/>
                    </a:cubicBezTo>
                    <a:cubicBezTo>
                      <a:pt x="369013" y="360733"/>
                      <a:pt x="382348" y="375973"/>
                      <a:pt x="389968" y="393118"/>
                    </a:cubicBezTo>
                    <a:cubicBezTo>
                      <a:pt x="402350" y="421693"/>
                      <a:pt x="403303" y="462650"/>
                      <a:pt x="400445" y="495988"/>
                    </a:cubicBezTo>
                    <a:cubicBezTo>
                      <a:pt x="398540" y="512180"/>
                      <a:pt x="388063" y="531230"/>
                      <a:pt x="381395" y="549328"/>
                    </a:cubicBezTo>
                    <a:cubicBezTo>
                      <a:pt x="372823" y="574093"/>
                      <a:pt x="380443" y="597905"/>
                      <a:pt x="377585" y="623623"/>
                    </a:cubicBezTo>
                    <a:cubicBezTo>
                      <a:pt x="374728" y="647435"/>
                      <a:pt x="366155" y="672200"/>
                      <a:pt x="357583" y="695060"/>
                    </a:cubicBezTo>
                    <a:cubicBezTo>
                      <a:pt x="349010" y="717920"/>
                      <a:pt x="338533" y="738875"/>
                      <a:pt x="328055" y="760783"/>
                    </a:cubicBezTo>
                    <a:cubicBezTo>
                      <a:pt x="319483" y="777928"/>
                      <a:pt x="309958" y="794120"/>
                      <a:pt x="298528" y="809360"/>
                    </a:cubicBezTo>
                    <a:cubicBezTo>
                      <a:pt x="289955" y="820790"/>
                      <a:pt x="278525" y="832220"/>
                      <a:pt x="267095" y="835078"/>
                    </a:cubicBezTo>
                    <a:cubicBezTo>
                      <a:pt x="266143" y="835078"/>
                      <a:pt x="258523" y="836983"/>
                      <a:pt x="263285" y="836030"/>
                    </a:cubicBezTo>
                    <a:cubicBezTo>
                      <a:pt x="259475" y="836983"/>
                      <a:pt x="255665" y="836983"/>
                      <a:pt x="251855" y="836983"/>
                    </a:cubicBezTo>
                    <a:cubicBezTo>
                      <a:pt x="242330" y="837935"/>
                      <a:pt x="232805" y="837935"/>
                      <a:pt x="223280" y="837935"/>
                    </a:cubicBezTo>
                    <a:cubicBezTo>
                      <a:pt x="215660" y="837935"/>
                      <a:pt x="207088" y="837935"/>
                      <a:pt x="199468" y="836983"/>
                    </a:cubicBezTo>
                    <a:cubicBezTo>
                      <a:pt x="190895" y="836030"/>
                      <a:pt x="185180" y="836030"/>
                      <a:pt x="180418" y="835078"/>
                    </a:cubicBezTo>
                    <a:cubicBezTo>
                      <a:pt x="166130" y="832220"/>
                      <a:pt x="156605" y="822695"/>
                      <a:pt x="147080" y="810313"/>
                    </a:cubicBezTo>
                    <a:cubicBezTo>
                      <a:pt x="135650" y="796025"/>
                      <a:pt x="126125" y="779833"/>
                      <a:pt x="117553" y="764593"/>
                    </a:cubicBezTo>
                    <a:cubicBezTo>
                      <a:pt x="106123" y="744590"/>
                      <a:pt x="96598" y="722683"/>
                      <a:pt x="87073" y="701728"/>
                    </a:cubicBezTo>
                    <a:cubicBezTo>
                      <a:pt x="82310" y="691250"/>
                      <a:pt x="80405" y="687440"/>
                      <a:pt x="77548" y="677915"/>
                    </a:cubicBezTo>
                    <a:cubicBezTo>
                      <a:pt x="74690" y="669343"/>
                      <a:pt x="71833" y="660770"/>
                      <a:pt x="68975" y="652198"/>
                    </a:cubicBezTo>
                    <a:cubicBezTo>
                      <a:pt x="62308" y="635053"/>
                      <a:pt x="55640" y="616003"/>
                      <a:pt x="41353" y="604573"/>
                    </a:cubicBezTo>
                    <a:cubicBezTo>
                      <a:pt x="31828" y="596000"/>
                      <a:pt x="17540" y="595048"/>
                      <a:pt x="8015" y="604573"/>
                    </a:cubicBezTo>
                    <a:cubicBezTo>
                      <a:pt x="-1510" y="613145"/>
                      <a:pt x="-3415" y="630290"/>
                      <a:pt x="7063" y="637910"/>
                    </a:cubicBezTo>
                    <a:lnTo>
                      <a:pt x="7063" y="63791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5" name="Freeform: Shape 104">
                <a:extLst>
                  <a:ext uri="{FF2B5EF4-FFF2-40B4-BE49-F238E27FC236}">
                    <a16:creationId xmlns:a16="http://schemas.microsoft.com/office/drawing/2014/main" id="{34172148-A70B-429E-8823-794BFFAC726A}"/>
                  </a:ext>
                </a:extLst>
              </p:cNvPr>
              <p:cNvSpPr/>
              <p:nvPr/>
            </p:nvSpPr>
            <p:spPr>
              <a:xfrm>
                <a:off x="5609602" y="2238374"/>
                <a:ext cx="535377" cy="1416667"/>
              </a:xfrm>
              <a:custGeom>
                <a:avLst/>
                <a:gdLst>
                  <a:gd name="connsiteX0" fmla="*/ 162547 w 535377"/>
                  <a:gd name="connsiteY0" fmla="*/ 22860 h 1416667"/>
                  <a:gd name="connsiteX1" fmla="*/ 14910 w 535377"/>
                  <a:gd name="connsiteY1" fmla="*/ 621030 h 1416667"/>
                  <a:gd name="connsiteX2" fmla="*/ 622 w 535377"/>
                  <a:gd name="connsiteY2" fmla="*/ 775335 h 1416667"/>
                  <a:gd name="connsiteX3" fmla="*/ 1575 w 535377"/>
                  <a:gd name="connsiteY3" fmla="*/ 920115 h 1416667"/>
                  <a:gd name="connsiteX4" fmla="*/ 33007 w 535377"/>
                  <a:gd name="connsiteY4" fmla="*/ 1064895 h 1416667"/>
                  <a:gd name="connsiteX5" fmla="*/ 128257 w 535377"/>
                  <a:gd name="connsiteY5" fmla="*/ 1186815 h 1416667"/>
                  <a:gd name="connsiteX6" fmla="*/ 188264 w 535377"/>
                  <a:gd name="connsiteY6" fmla="*/ 1236345 h 1416667"/>
                  <a:gd name="connsiteX7" fmla="*/ 250177 w 535377"/>
                  <a:gd name="connsiteY7" fmla="*/ 1255395 h 1416667"/>
                  <a:gd name="connsiteX8" fmla="*/ 398767 w 535377"/>
                  <a:gd name="connsiteY8" fmla="*/ 1305878 h 1416667"/>
                  <a:gd name="connsiteX9" fmla="*/ 398767 w 535377"/>
                  <a:gd name="connsiteY9" fmla="*/ 1258253 h 1416667"/>
                  <a:gd name="connsiteX10" fmla="*/ 335902 w 535377"/>
                  <a:gd name="connsiteY10" fmla="*/ 1249680 h 1416667"/>
                  <a:gd name="connsiteX11" fmla="*/ 270180 w 535377"/>
                  <a:gd name="connsiteY11" fmla="*/ 1223010 h 1416667"/>
                  <a:gd name="connsiteX12" fmla="*/ 240652 w 535377"/>
                  <a:gd name="connsiteY12" fmla="*/ 1210628 h 1416667"/>
                  <a:gd name="connsiteX13" fmla="*/ 225412 w 535377"/>
                  <a:gd name="connsiteY13" fmla="*/ 1191578 h 1416667"/>
                  <a:gd name="connsiteX14" fmla="*/ 182550 w 535377"/>
                  <a:gd name="connsiteY14" fmla="*/ 1143953 h 1416667"/>
                  <a:gd name="connsiteX15" fmla="*/ 147307 w 535377"/>
                  <a:gd name="connsiteY15" fmla="*/ 1158240 h 1416667"/>
                  <a:gd name="connsiteX16" fmla="*/ 187312 w 535377"/>
                  <a:gd name="connsiteY16" fmla="*/ 1242060 h 1416667"/>
                  <a:gd name="connsiteX17" fmla="*/ 281610 w 535377"/>
                  <a:gd name="connsiteY17" fmla="*/ 1318260 h 1416667"/>
                  <a:gd name="connsiteX18" fmla="*/ 440677 w 535377"/>
                  <a:gd name="connsiteY18" fmla="*/ 1409700 h 1416667"/>
                  <a:gd name="connsiteX19" fmla="*/ 534975 w 535377"/>
                  <a:gd name="connsiteY19" fmla="*/ 1378268 h 1416667"/>
                  <a:gd name="connsiteX20" fmla="*/ 518782 w 535377"/>
                  <a:gd name="connsiteY20" fmla="*/ 1348740 h 1416667"/>
                  <a:gd name="connsiteX21" fmla="*/ 489255 w 535377"/>
                  <a:gd name="connsiteY21" fmla="*/ 1364932 h 1416667"/>
                  <a:gd name="connsiteX22" fmla="*/ 488302 w 535377"/>
                  <a:gd name="connsiteY22" fmla="*/ 1369695 h 1416667"/>
                  <a:gd name="connsiteX23" fmla="*/ 489255 w 535377"/>
                  <a:gd name="connsiteY23" fmla="*/ 1368743 h 1416667"/>
                  <a:gd name="connsiteX24" fmla="*/ 490207 w 535377"/>
                  <a:gd name="connsiteY24" fmla="*/ 1367790 h 1416667"/>
                  <a:gd name="connsiteX25" fmla="*/ 491160 w 535377"/>
                  <a:gd name="connsiteY25" fmla="*/ 1367790 h 1416667"/>
                  <a:gd name="connsiteX26" fmla="*/ 488302 w 535377"/>
                  <a:gd name="connsiteY26" fmla="*/ 1369695 h 1416667"/>
                  <a:gd name="connsiteX27" fmla="*/ 490207 w 535377"/>
                  <a:gd name="connsiteY27" fmla="*/ 1368743 h 1416667"/>
                  <a:gd name="connsiteX28" fmla="*/ 485444 w 535377"/>
                  <a:gd name="connsiteY28" fmla="*/ 1369695 h 1416667"/>
                  <a:gd name="connsiteX29" fmla="*/ 484492 w 535377"/>
                  <a:gd name="connsiteY29" fmla="*/ 1369695 h 1416667"/>
                  <a:gd name="connsiteX30" fmla="*/ 475919 w 535377"/>
                  <a:gd name="connsiteY30" fmla="*/ 1369695 h 1416667"/>
                  <a:gd name="connsiteX31" fmla="*/ 474967 w 535377"/>
                  <a:gd name="connsiteY31" fmla="*/ 1369695 h 1416667"/>
                  <a:gd name="connsiteX32" fmla="*/ 471157 w 535377"/>
                  <a:gd name="connsiteY32" fmla="*/ 1368743 h 1416667"/>
                  <a:gd name="connsiteX33" fmla="*/ 449250 w 535377"/>
                  <a:gd name="connsiteY33" fmla="*/ 1363028 h 1416667"/>
                  <a:gd name="connsiteX34" fmla="*/ 407340 w 535377"/>
                  <a:gd name="connsiteY34" fmla="*/ 1344930 h 1416667"/>
                  <a:gd name="connsiteX35" fmla="*/ 374955 w 535377"/>
                  <a:gd name="connsiteY35" fmla="*/ 1326832 h 1416667"/>
                  <a:gd name="connsiteX36" fmla="*/ 317805 w 535377"/>
                  <a:gd name="connsiteY36" fmla="*/ 1285875 h 1416667"/>
                  <a:gd name="connsiteX37" fmla="*/ 236842 w 535377"/>
                  <a:gd name="connsiteY37" fmla="*/ 1223010 h 1416667"/>
                  <a:gd name="connsiteX38" fmla="*/ 216839 w 535377"/>
                  <a:gd name="connsiteY38" fmla="*/ 1203960 h 1416667"/>
                  <a:gd name="connsiteX39" fmla="*/ 209219 w 535377"/>
                  <a:gd name="connsiteY39" fmla="*/ 1195388 h 1416667"/>
                  <a:gd name="connsiteX40" fmla="*/ 205410 w 535377"/>
                  <a:gd name="connsiteY40" fmla="*/ 1191578 h 1416667"/>
                  <a:gd name="connsiteX41" fmla="*/ 203505 w 535377"/>
                  <a:gd name="connsiteY41" fmla="*/ 1188720 h 1416667"/>
                  <a:gd name="connsiteX42" fmla="*/ 198742 w 535377"/>
                  <a:gd name="connsiteY42" fmla="*/ 1181100 h 1416667"/>
                  <a:gd name="connsiteX43" fmla="*/ 196837 w 535377"/>
                  <a:gd name="connsiteY43" fmla="*/ 1177290 h 1416667"/>
                  <a:gd name="connsiteX44" fmla="*/ 196837 w 535377"/>
                  <a:gd name="connsiteY44" fmla="*/ 1177290 h 1416667"/>
                  <a:gd name="connsiteX45" fmla="*/ 195885 w 535377"/>
                  <a:gd name="connsiteY45" fmla="*/ 1174432 h 1416667"/>
                  <a:gd name="connsiteX46" fmla="*/ 195885 w 535377"/>
                  <a:gd name="connsiteY46" fmla="*/ 1171575 h 1416667"/>
                  <a:gd name="connsiteX47" fmla="*/ 195885 w 535377"/>
                  <a:gd name="connsiteY47" fmla="*/ 1171575 h 1416667"/>
                  <a:gd name="connsiteX48" fmla="*/ 160642 w 535377"/>
                  <a:gd name="connsiteY48" fmla="*/ 1185863 h 1416667"/>
                  <a:gd name="connsiteX49" fmla="*/ 195885 w 535377"/>
                  <a:gd name="connsiteY49" fmla="*/ 1229678 h 1416667"/>
                  <a:gd name="connsiteX50" fmla="*/ 260655 w 535377"/>
                  <a:gd name="connsiteY50" fmla="*/ 1269682 h 1416667"/>
                  <a:gd name="connsiteX51" fmla="*/ 328282 w 535377"/>
                  <a:gd name="connsiteY51" fmla="*/ 1297305 h 1416667"/>
                  <a:gd name="connsiteX52" fmla="*/ 402577 w 535377"/>
                  <a:gd name="connsiteY52" fmla="*/ 1306830 h 1416667"/>
                  <a:gd name="connsiteX53" fmla="*/ 402577 w 535377"/>
                  <a:gd name="connsiteY53" fmla="*/ 1259205 h 1416667"/>
                  <a:gd name="connsiteX54" fmla="*/ 281610 w 535377"/>
                  <a:gd name="connsiteY54" fmla="*/ 1216343 h 1416667"/>
                  <a:gd name="connsiteX55" fmla="*/ 223507 w 535377"/>
                  <a:gd name="connsiteY55" fmla="*/ 1198245 h 1416667"/>
                  <a:gd name="connsiteX56" fmla="*/ 213982 w 535377"/>
                  <a:gd name="connsiteY56" fmla="*/ 1195388 h 1416667"/>
                  <a:gd name="connsiteX57" fmla="*/ 212077 w 535377"/>
                  <a:gd name="connsiteY57" fmla="*/ 1194435 h 1416667"/>
                  <a:gd name="connsiteX58" fmla="*/ 207314 w 535377"/>
                  <a:gd name="connsiteY58" fmla="*/ 1191578 h 1416667"/>
                  <a:gd name="connsiteX59" fmla="*/ 183502 w 535377"/>
                  <a:gd name="connsiteY59" fmla="*/ 1170623 h 1416667"/>
                  <a:gd name="connsiteX60" fmla="*/ 85394 w 535377"/>
                  <a:gd name="connsiteY60" fmla="*/ 1057275 h 1416667"/>
                  <a:gd name="connsiteX61" fmla="*/ 53962 w 535377"/>
                  <a:gd name="connsiteY61" fmla="*/ 929640 h 1416667"/>
                  <a:gd name="connsiteX62" fmla="*/ 52057 w 535377"/>
                  <a:gd name="connsiteY62" fmla="*/ 789623 h 1416667"/>
                  <a:gd name="connsiteX63" fmla="*/ 62535 w 535377"/>
                  <a:gd name="connsiteY63" fmla="*/ 644843 h 1416667"/>
                  <a:gd name="connsiteX64" fmla="*/ 145402 w 535377"/>
                  <a:gd name="connsiteY64" fmla="*/ 355283 h 1416667"/>
                  <a:gd name="connsiteX65" fmla="*/ 213982 w 535377"/>
                  <a:gd name="connsiteY65" fmla="*/ 22860 h 1416667"/>
                  <a:gd name="connsiteX66" fmla="*/ 162547 w 535377"/>
                  <a:gd name="connsiteY66" fmla="*/ 22860 h 1416667"/>
                  <a:gd name="connsiteX67" fmla="*/ 162547 w 535377"/>
                  <a:gd name="connsiteY67" fmla="*/ 22860 h 14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535377" h="1416667">
                    <a:moveTo>
                      <a:pt x="162547" y="22860"/>
                    </a:moveTo>
                    <a:cubicBezTo>
                      <a:pt x="159689" y="231458"/>
                      <a:pt x="53010" y="419100"/>
                      <a:pt x="14910" y="621030"/>
                    </a:cubicBezTo>
                    <a:cubicBezTo>
                      <a:pt x="5385" y="672465"/>
                      <a:pt x="1575" y="722948"/>
                      <a:pt x="622" y="775335"/>
                    </a:cubicBezTo>
                    <a:cubicBezTo>
                      <a:pt x="622" y="823913"/>
                      <a:pt x="-1283" y="872490"/>
                      <a:pt x="1575" y="920115"/>
                    </a:cubicBezTo>
                    <a:cubicBezTo>
                      <a:pt x="4432" y="969645"/>
                      <a:pt x="13005" y="1019175"/>
                      <a:pt x="33007" y="1064895"/>
                    </a:cubicBezTo>
                    <a:cubicBezTo>
                      <a:pt x="53962" y="1114425"/>
                      <a:pt x="89205" y="1151573"/>
                      <a:pt x="128257" y="1186815"/>
                    </a:cubicBezTo>
                    <a:cubicBezTo>
                      <a:pt x="147307" y="1203960"/>
                      <a:pt x="164452" y="1225868"/>
                      <a:pt x="188264" y="1236345"/>
                    </a:cubicBezTo>
                    <a:cubicBezTo>
                      <a:pt x="208267" y="1245870"/>
                      <a:pt x="230175" y="1247775"/>
                      <a:pt x="250177" y="1255395"/>
                    </a:cubicBezTo>
                    <a:cubicBezTo>
                      <a:pt x="297802" y="1274445"/>
                      <a:pt x="344475" y="1309688"/>
                      <a:pt x="398767" y="1305878"/>
                    </a:cubicBezTo>
                    <a:cubicBezTo>
                      <a:pt x="429247" y="1303973"/>
                      <a:pt x="430200" y="1258253"/>
                      <a:pt x="398767" y="1258253"/>
                    </a:cubicBezTo>
                    <a:cubicBezTo>
                      <a:pt x="376860" y="1258253"/>
                      <a:pt x="356857" y="1256348"/>
                      <a:pt x="335902" y="1249680"/>
                    </a:cubicBezTo>
                    <a:cubicBezTo>
                      <a:pt x="313042" y="1242060"/>
                      <a:pt x="293040" y="1230630"/>
                      <a:pt x="270180" y="1223010"/>
                    </a:cubicBezTo>
                    <a:cubicBezTo>
                      <a:pt x="260655" y="1219200"/>
                      <a:pt x="249225" y="1216343"/>
                      <a:pt x="240652" y="1210628"/>
                    </a:cubicBezTo>
                    <a:cubicBezTo>
                      <a:pt x="233985" y="1205865"/>
                      <a:pt x="229222" y="1199198"/>
                      <a:pt x="225412" y="1191578"/>
                    </a:cubicBezTo>
                    <a:cubicBezTo>
                      <a:pt x="213982" y="1172528"/>
                      <a:pt x="202552" y="1154430"/>
                      <a:pt x="182550" y="1143953"/>
                    </a:cubicBezTo>
                    <a:cubicBezTo>
                      <a:pt x="169214" y="1137285"/>
                      <a:pt x="151117" y="1143000"/>
                      <a:pt x="147307" y="1158240"/>
                    </a:cubicBezTo>
                    <a:cubicBezTo>
                      <a:pt x="138735" y="1190625"/>
                      <a:pt x="165405" y="1221105"/>
                      <a:pt x="187312" y="1242060"/>
                    </a:cubicBezTo>
                    <a:cubicBezTo>
                      <a:pt x="215887" y="1270635"/>
                      <a:pt x="248272" y="1294448"/>
                      <a:pt x="281610" y="1318260"/>
                    </a:cubicBezTo>
                    <a:cubicBezTo>
                      <a:pt x="332092" y="1354455"/>
                      <a:pt x="380669" y="1390650"/>
                      <a:pt x="440677" y="1409700"/>
                    </a:cubicBezTo>
                    <a:cubicBezTo>
                      <a:pt x="473062" y="1420178"/>
                      <a:pt x="528307" y="1424940"/>
                      <a:pt x="534975" y="1378268"/>
                    </a:cubicBezTo>
                    <a:cubicBezTo>
                      <a:pt x="536880" y="1365885"/>
                      <a:pt x="532117" y="1352550"/>
                      <a:pt x="518782" y="1348740"/>
                    </a:cubicBezTo>
                    <a:cubicBezTo>
                      <a:pt x="507352" y="1345882"/>
                      <a:pt x="491160" y="1352550"/>
                      <a:pt x="489255" y="1364932"/>
                    </a:cubicBezTo>
                    <a:cubicBezTo>
                      <a:pt x="489255" y="1366838"/>
                      <a:pt x="488302" y="1368743"/>
                      <a:pt x="488302" y="1369695"/>
                    </a:cubicBezTo>
                    <a:cubicBezTo>
                      <a:pt x="487350" y="1373505"/>
                      <a:pt x="487350" y="1368743"/>
                      <a:pt x="489255" y="1368743"/>
                    </a:cubicBezTo>
                    <a:cubicBezTo>
                      <a:pt x="488302" y="1368743"/>
                      <a:pt x="488302" y="1369695"/>
                      <a:pt x="490207" y="1367790"/>
                    </a:cubicBezTo>
                    <a:cubicBezTo>
                      <a:pt x="487350" y="1371600"/>
                      <a:pt x="489255" y="1367790"/>
                      <a:pt x="491160" y="1367790"/>
                    </a:cubicBezTo>
                    <a:cubicBezTo>
                      <a:pt x="491160" y="1367790"/>
                      <a:pt x="488302" y="1369695"/>
                      <a:pt x="488302" y="1369695"/>
                    </a:cubicBezTo>
                    <a:cubicBezTo>
                      <a:pt x="488302" y="1367790"/>
                      <a:pt x="493065" y="1367790"/>
                      <a:pt x="490207" y="1368743"/>
                    </a:cubicBezTo>
                    <a:cubicBezTo>
                      <a:pt x="488302" y="1368743"/>
                      <a:pt x="487350" y="1369695"/>
                      <a:pt x="485444" y="1369695"/>
                    </a:cubicBezTo>
                    <a:cubicBezTo>
                      <a:pt x="489255" y="1368743"/>
                      <a:pt x="488302" y="1369695"/>
                      <a:pt x="484492" y="1369695"/>
                    </a:cubicBezTo>
                    <a:cubicBezTo>
                      <a:pt x="481635" y="1369695"/>
                      <a:pt x="478777" y="1369695"/>
                      <a:pt x="475919" y="1369695"/>
                    </a:cubicBezTo>
                    <a:cubicBezTo>
                      <a:pt x="472110" y="1369695"/>
                      <a:pt x="481635" y="1370648"/>
                      <a:pt x="474967" y="1369695"/>
                    </a:cubicBezTo>
                    <a:cubicBezTo>
                      <a:pt x="474015" y="1369695"/>
                      <a:pt x="472110" y="1368743"/>
                      <a:pt x="471157" y="1368743"/>
                    </a:cubicBezTo>
                    <a:cubicBezTo>
                      <a:pt x="463537" y="1366838"/>
                      <a:pt x="455917" y="1364932"/>
                      <a:pt x="449250" y="1363028"/>
                    </a:cubicBezTo>
                    <a:cubicBezTo>
                      <a:pt x="433057" y="1357313"/>
                      <a:pt x="423532" y="1353503"/>
                      <a:pt x="407340" y="1344930"/>
                    </a:cubicBezTo>
                    <a:cubicBezTo>
                      <a:pt x="395910" y="1339215"/>
                      <a:pt x="385432" y="1333500"/>
                      <a:pt x="374955" y="1326832"/>
                    </a:cubicBezTo>
                    <a:cubicBezTo>
                      <a:pt x="354952" y="1314450"/>
                      <a:pt x="336855" y="1299210"/>
                      <a:pt x="317805" y="1285875"/>
                    </a:cubicBezTo>
                    <a:cubicBezTo>
                      <a:pt x="289230" y="1265873"/>
                      <a:pt x="263512" y="1246823"/>
                      <a:pt x="236842" y="1223010"/>
                    </a:cubicBezTo>
                    <a:cubicBezTo>
                      <a:pt x="230175" y="1217295"/>
                      <a:pt x="223507" y="1210628"/>
                      <a:pt x="216839" y="1203960"/>
                    </a:cubicBezTo>
                    <a:cubicBezTo>
                      <a:pt x="213982" y="1201103"/>
                      <a:pt x="211125" y="1198245"/>
                      <a:pt x="209219" y="1195388"/>
                    </a:cubicBezTo>
                    <a:cubicBezTo>
                      <a:pt x="208267" y="1194435"/>
                      <a:pt x="207314" y="1192530"/>
                      <a:pt x="205410" y="1191578"/>
                    </a:cubicBezTo>
                    <a:cubicBezTo>
                      <a:pt x="201600" y="1186815"/>
                      <a:pt x="205410" y="1192530"/>
                      <a:pt x="203505" y="1188720"/>
                    </a:cubicBezTo>
                    <a:cubicBezTo>
                      <a:pt x="201600" y="1185863"/>
                      <a:pt x="199694" y="1183957"/>
                      <a:pt x="198742" y="1181100"/>
                    </a:cubicBezTo>
                    <a:cubicBezTo>
                      <a:pt x="197789" y="1180148"/>
                      <a:pt x="197789" y="1178243"/>
                      <a:pt x="196837" y="1177290"/>
                    </a:cubicBezTo>
                    <a:cubicBezTo>
                      <a:pt x="193980" y="1172528"/>
                      <a:pt x="196837" y="1178243"/>
                      <a:pt x="196837" y="1177290"/>
                    </a:cubicBezTo>
                    <a:cubicBezTo>
                      <a:pt x="195885" y="1174432"/>
                      <a:pt x="195885" y="1167765"/>
                      <a:pt x="195885" y="1174432"/>
                    </a:cubicBezTo>
                    <a:cubicBezTo>
                      <a:pt x="195885" y="1173480"/>
                      <a:pt x="195885" y="1172528"/>
                      <a:pt x="195885" y="1171575"/>
                    </a:cubicBezTo>
                    <a:cubicBezTo>
                      <a:pt x="195885" y="1164907"/>
                      <a:pt x="194932" y="1175385"/>
                      <a:pt x="195885" y="1171575"/>
                    </a:cubicBezTo>
                    <a:cubicBezTo>
                      <a:pt x="184455" y="1176338"/>
                      <a:pt x="173025" y="1181100"/>
                      <a:pt x="160642" y="1185863"/>
                    </a:cubicBezTo>
                    <a:cubicBezTo>
                      <a:pt x="177787" y="1194435"/>
                      <a:pt x="184455" y="1214438"/>
                      <a:pt x="195885" y="1229678"/>
                    </a:cubicBezTo>
                    <a:cubicBezTo>
                      <a:pt x="212077" y="1251585"/>
                      <a:pt x="234937" y="1261110"/>
                      <a:pt x="260655" y="1269682"/>
                    </a:cubicBezTo>
                    <a:cubicBezTo>
                      <a:pt x="283515" y="1277303"/>
                      <a:pt x="304469" y="1289685"/>
                      <a:pt x="328282" y="1297305"/>
                    </a:cubicBezTo>
                    <a:cubicBezTo>
                      <a:pt x="352094" y="1304925"/>
                      <a:pt x="376860" y="1306830"/>
                      <a:pt x="402577" y="1306830"/>
                    </a:cubicBezTo>
                    <a:cubicBezTo>
                      <a:pt x="402577" y="1290638"/>
                      <a:pt x="402577" y="1275398"/>
                      <a:pt x="402577" y="1259205"/>
                    </a:cubicBezTo>
                    <a:cubicBezTo>
                      <a:pt x="359715" y="1262063"/>
                      <a:pt x="319710" y="1232535"/>
                      <a:pt x="281610" y="1216343"/>
                    </a:cubicBezTo>
                    <a:cubicBezTo>
                      <a:pt x="262560" y="1207770"/>
                      <a:pt x="243510" y="1203007"/>
                      <a:pt x="223507" y="1198245"/>
                    </a:cubicBezTo>
                    <a:cubicBezTo>
                      <a:pt x="220650" y="1197293"/>
                      <a:pt x="216839" y="1196340"/>
                      <a:pt x="213982" y="1195388"/>
                    </a:cubicBezTo>
                    <a:cubicBezTo>
                      <a:pt x="210172" y="1193482"/>
                      <a:pt x="218744" y="1198245"/>
                      <a:pt x="212077" y="1194435"/>
                    </a:cubicBezTo>
                    <a:cubicBezTo>
                      <a:pt x="210172" y="1193482"/>
                      <a:pt x="209219" y="1192530"/>
                      <a:pt x="207314" y="1191578"/>
                    </a:cubicBezTo>
                    <a:cubicBezTo>
                      <a:pt x="198742" y="1185863"/>
                      <a:pt x="191122" y="1178243"/>
                      <a:pt x="183502" y="1170623"/>
                    </a:cubicBezTo>
                    <a:cubicBezTo>
                      <a:pt x="147307" y="1135380"/>
                      <a:pt x="109207" y="1102995"/>
                      <a:pt x="85394" y="1057275"/>
                    </a:cubicBezTo>
                    <a:cubicBezTo>
                      <a:pt x="65392" y="1018223"/>
                      <a:pt x="56819" y="973455"/>
                      <a:pt x="53962" y="929640"/>
                    </a:cubicBezTo>
                    <a:cubicBezTo>
                      <a:pt x="50152" y="882968"/>
                      <a:pt x="52057" y="836295"/>
                      <a:pt x="52057" y="789623"/>
                    </a:cubicBezTo>
                    <a:cubicBezTo>
                      <a:pt x="53010" y="741045"/>
                      <a:pt x="53962" y="693420"/>
                      <a:pt x="62535" y="644843"/>
                    </a:cubicBezTo>
                    <a:cubicBezTo>
                      <a:pt x="79680" y="545782"/>
                      <a:pt x="113969" y="450533"/>
                      <a:pt x="145402" y="355283"/>
                    </a:cubicBezTo>
                    <a:cubicBezTo>
                      <a:pt x="180644" y="247650"/>
                      <a:pt x="212077" y="137160"/>
                      <a:pt x="213982" y="22860"/>
                    </a:cubicBezTo>
                    <a:cubicBezTo>
                      <a:pt x="210172" y="-7620"/>
                      <a:pt x="162547" y="-7620"/>
                      <a:pt x="162547" y="22860"/>
                    </a:cubicBezTo>
                    <a:lnTo>
                      <a:pt x="162547" y="2286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6" name="Freeform: Shape 105">
                <a:extLst>
                  <a:ext uri="{FF2B5EF4-FFF2-40B4-BE49-F238E27FC236}">
                    <a16:creationId xmlns:a16="http://schemas.microsoft.com/office/drawing/2014/main" id="{685C3389-FE87-4F03-B608-3078C631FE99}"/>
                  </a:ext>
                </a:extLst>
              </p:cNvPr>
              <p:cNvSpPr/>
              <p:nvPr/>
            </p:nvSpPr>
            <p:spPr>
              <a:xfrm>
                <a:off x="6024906" y="831884"/>
                <a:ext cx="1326984" cy="3232516"/>
              </a:xfrm>
              <a:custGeom>
                <a:avLst/>
                <a:gdLst>
                  <a:gd name="connsiteX0" fmla="*/ 311124 w 1326984"/>
                  <a:gd name="connsiteY0" fmla="*/ 2449478 h 3232516"/>
                  <a:gd name="connsiteX1" fmla="*/ 300646 w 1326984"/>
                  <a:gd name="connsiteY1" fmla="*/ 2450430 h 3232516"/>
                  <a:gd name="connsiteX2" fmla="*/ 317791 w 1326984"/>
                  <a:gd name="connsiteY2" fmla="*/ 2491388 h 3232516"/>
                  <a:gd name="connsiteX3" fmla="*/ 376846 w 1326984"/>
                  <a:gd name="connsiteY3" fmla="*/ 2357085 h 3232516"/>
                  <a:gd name="connsiteX4" fmla="*/ 453046 w 1326984"/>
                  <a:gd name="connsiteY4" fmla="*/ 2217068 h 3232516"/>
                  <a:gd name="connsiteX5" fmla="*/ 534009 w 1326984"/>
                  <a:gd name="connsiteY5" fmla="*/ 2072288 h 3232516"/>
                  <a:gd name="connsiteX6" fmla="*/ 602589 w 1326984"/>
                  <a:gd name="connsiteY6" fmla="*/ 1909410 h 3232516"/>
                  <a:gd name="connsiteX7" fmla="*/ 592111 w 1326984"/>
                  <a:gd name="connsiteY7" fmla="*/ 1629375 h 3232516"/>
                  <a:gd name="connsiteX8" fmla="*/ 484479 w 1326984"/>
                  <a:gd name="connsiteY8" fmla="*/ 1540793 h 3232516"/>
                  <a:gd name="connsiteX9" fmla="*/ 389229 w 1326984"/>
                  <a:gd name="connsiteY9" fmla="*/ 1416968 h 3232516"/>
                  <a:gd name="connsiteX10" fmla="*/ 258736 w 1326984"/>
                  <a:gd name="connsiteY10" fmla="*/ 1107405 h 3232516"/>
                  <a:gd name="connsiteX11" fmla="*/ 109194 w 1326984"/>
                  <a:gd name="connsiteY11" fmla="*/ 812130 h 3232516"/>
                  <a:gd name="connsiteX12" fmla="*/ 76809 w 1326984"/>
                  <a:gd name="connsiteY12" fmla="*/ 639728 h 3232516"/>
                  <a:gd name="connsiteX13" fmla="*/ 47281 w 1326984"/>
                  <a:gd name="connsiteY13" fmla="*/ 465420 h 3232516"/>
                  <a:gd name="connsiteX14" fmla="*/ 80619 w 1326984"/>
                  <a:gd name="connsiteY14" fmla="*/ 339690 h 3232516"/>
                  <a:gd name="connsiteX15" fmla="*/ 146341 w 1326984"/>
                  <a:gd name="connsiteY15" fmla="*/ 224438 h 3232516"/>
                  <a:gd name="connsiteX16" fmla="*/ 201586 w 1326984"/>
                  <a:gd name="connsiteY16" fmla="*/ 120615 h 3232516"/>
                  <a:gd name="connsiteX17" fmla="*/ 273976 w 1326984"/>
                  <a:gd name="connsiteY17" fmla="*/ 53940 h 3232516"/>
                  <a:gd name="connsiteX18" fmla="*/ 389229 w 1326984"/>
                  <a:gd name="connsiteY18" fmla="*/ 67275 h 3232516"/>
                  <a:gd name="connsiteX19" fmla="*/ 443521 w 1326984"/>
                  <a:gd name="connsiteY19" fmla="*/ 118710 h 3232516"/>
                  <a:gd name="connsiteX20" fmla="*/ 483526 w 1326984"/>
                  <a:gd name="connsiteY20" fmla="*/ 179670 h 3232516"/>
                  <a:gd name="connsiteX21" fmla="*/ 535914 w 1326984"/>
                  <a:gd name="connsiteY21" fmla="*/ 346358 h 3232516"/>
                  <a:gd name="connsiteX22" fmla="*/ 617829 w 1326984"/>
                  <a:gd name="connsiteY22" fmla="*/ 493043 h 3232516"/>
                  <a:gd name="connsiteX23" fmla="*/ 796899 w 1326984"/>
                  <a:gd name="connsiteY23" fmla="*/ 789270 h 3232516"/>
                  <a:gd name="connsiteX24" fmla="*/ 986446 w 1326984"/>
                  <a:gd name="connsiteY24" fmla="*/ 1082640 h 3232516"/>
                  <a:gd name="connsiteX25" fmla="*/ 1063599 w 1326984"/>
                  <a:gd name="connsiteY25" fmla="*/ 1235040 h 3232516"/>
                  <a:gd name="connsiteX26" fmla="*/ 1120749 w 1326984"/>
                  <a:gd name="connsiteY26" fmla="*/ 1392203 h 3232516"/>
                  <a:gd name="connsiteX27" fmla="*/ 1194091 w 1326984"/>
                  <a:gd name="connsiteY27" fmla="*/ 1540793 h 3232516"/>
                  <a:gd name="connsiteX28" fmla="*/ 1230286 w 1326984"/>
                  <a:gd name="connsiteY28" fmla="*/ 1610325 h 3232516"/>
                  <a:gd name="connsiteX29" fmla="*/ 1256956 w 1326984"/>
                  <a:gd name="connsiteY29" fmla="*/ 1691288 h 3232516"/>
                  <a:gd name="connsiteX30" fmla="*/ 1275054 w 1326984"/>
                  <a:gd name="connsiteY30" fmla="*/ 1766535 h 3232516"/>
                  <a:gd name="connsiteX31" fmla="*/ 1278864 w 1326984"/>
                  <a:gd name="connsiteY31" fmla="*/ 1851308 h 3232516"/>
                  <a:gd name="connsiteX32" fmla="*/ 1255051 w 1326984"/>
                  <a:gd name="connsiteY32" fmla="*/ 2018948 h 3232516"/>
                  <a:gd name="connsiteX33" fmla="*/ 1172184 w 1326984"/>
                  <a:gd name="connsiteY33" fmla="*/ 2167538 h 3232516"/>
                  <a:gd name="connsiteX34" fmla="*/ 1081696 w 1326984"/>
                  <a:gd name="connsiteY34" fmla="*/ 2311365 h 3232516"/>
                  <a:gd name="connsiteX35" fmla="*/ 1005496 w 1326984"/>
                  <a:gd name="connsiteY35" fmla="*/ 2452335 h 3232516"/>
                  <a:gd name="connsiteX36" fmla="*/ 919771 w 1326984"/>
                  <a:gd name="connsiteY36" fmla="*/ 2581875 h 3232516"/>
                  <a:gd name="connsiteX37" fmla="*/ 781659 w 1326984"/>
                  <a:gd name="connsiteY37" fmla="*/ 2829525 h 3232516"/>
                  <a:gd name="connsiteX38" fmla="*/ 778801 w 1326984"/>
                  <a:gd name="connsiteY38" fmla="*/ 2982878 h 3232516"/>
                  <a:gd name="connsiteX39" fmla="*/ 751179 w 1326984"/>
                  <a:gd name="connsiteY39" fmla="*/ 3109560 h 3232516"/>
                  <a:gd name="connsiteX40" fmla="*/ 676884 w 1326984"/>
                  <a:gd name="connsiteY40" fmla="*/ 3201953 h 3232516"/>
                  <a:gd name="connsiteX41" fmla="*/ 706411 w 1326984"/>
                  <a:gd name="connsiteY41" fmla="*/ 3231480 h 3232516"/>
                  <a:gd name="connsiteX42" fmla="*/ 829284 w 1326984"/>
                  <a:gd name="connsiteY42" fmla="*/ 3039075 h 3232516"/>
                  <a:gd name="connsiteX43" fmla="*/ 852144 w 1326984"/>
                  <a:gd name="connsiteY43" fmla="*/ 2923823 h 3232516"/>
                  <a:gd name="connsiteX44" fmla="*/ 868336 w 1326984"/>
                  <a:gd name="connsiteY44" fmla="*/ 2832383 h 3232516"/>
                  <a:gd name="connsiteX45" fmla="*/ 887386 w 1326984"/>
                  <a:gd name="connsiteY45" fmla="*/ 2767613 h 3232516"/>
                  <a:gd name="connsiteX46" fmla="*/ 929296 w 1326984"/>
                  <a:gd name="connsiteY46" fmla="*/ 2631405 h 3232516"/>
                  <a:gd name="connsiteX47" fmla="*/ 883576 w 1326984"/>
                  <a:gd name="connsiteY47" fmla="*/ 2643788 h 3232516"/>
                  <a:gd name="connsiteX48" fmla="*/ 873099 w 1326984"/>
                  <a:gd name="connsiteY48" fmla="*/ 2687603 h 3232516"/>
                  <a:gd name="connsiteX49" fmla="*/ 846429 w 1326984"/>
                  <a:gd name="connsiteY49" fmla="*/ 2741896 h 3232516"/>
                  <a:gd name="connsiteX50" fmla="*/ 811186 w 1326984"/>
                  <a:gd name="connsiteY50" fmla="*/ 2881913 h 3232516"/>
                  <a:gd name="connsiteX51" fmla="*/ 789279 w 1326984"/>
                  <a:gd name="connsiteY51" fmla="*/ 3000023 h 3232516"/>
                  <a:gd name="connsiteX52" fmla="*/ 759751 w 1326984"/>
                  <a:gd name="connsiteY52" fmla="*/ 3107655 h 3232516"/>
                  <a:gd name="connsiteX53" fmla="*/ 694029 w 1326984"/>
                  <a:gd name="connsiteY53" fmla="*/ 3185760 h 3232516"/>
                  <a:gd name="connsiteX54" fmla="*/ 723556 w 1326984"/>
                  <a:gd name="connsiteY54" fmla="*/ 3215288 h 3232516"/>
                  <a:gd name="connsiteX55" fmla="*/ 799756 w 1326984"/>
                  <a:gd name="connsiteY55" fmla="*/ 3126705 h 3232516"/>
                  <a:gd name="connsiteX56" fmla="*/ 827379 w 1326984"/>
                  <a:gd name="connsiteY56" fmla="*/ 2983830 h 3232516"/>
                  <a:gd name="connsiteX57" fmla="*/ 830236 w 1326984"/>
                  <a:gd name="connsiteY57" fmla="*/ 2831430 h 3232516"/>
                  <a:gd name="connsiteX58" fmla="*/ 885481 w 1326984"/>
                  <a:gd name="connsiteY58" fmla="*/ 2705700 h 3232516"/>
                  <a:gd name="connsiteX59" fmla="*/ 976921 w 1326984"/>
                  <a:gd name="connsiteY59" fmla="*/ 2588543 h 3232516"/>
                  <a:gd name="connsiteX60" fmla="*/ 1062646 w 1326984"/>
                  <a:gd name="connsiteY60" fmla="*/ 2448525 h 3232516"/>
                  <a:gd name="connsiteX61" fmla="*/ 1143609 w 1326984"/>
                  <a:gd name="connsiteY61" fmla="*/ 2304698 h 3232516"/>
                  <a:gd name="connsiteX62" fmla="*/ 1232191 w 1326984"/>
                  <a:gd name="connsiteY62" fmla="*/ 2158965 h 3232516"/>
                  <a:gd name="connsiteX63" fmla="*/ 1311249 w 1326984"/>
                  <a:gd name="connsiteY63" fmla="*/ 2005613 h 3232516"/>
                  <a:gd name="connsiteX64" fmla="*/ 1326489 w 1326984"/>
                  <a:gd name="connsiteY64" fmla="*/ 1829400 h 3232516"/>
                  <a:gd name="connsiteX65" fmla="*/ 1233144 w 1326984"/>
                  <a:gd name="connsiteY65" fmla="*/ 1514123 h 3232516"/>
                  <a:gd name="connsiteX66" fmla="*/ 1159801 w 1326984"/>
                  <a:gd name="connsiteY66" fmla="*/ 1363628 h 3232516"/>
                  <a:gd name="connsiteX67" fmla="*/ 1100746 w 1326984"/>
                  <a:gd name="connsiteY67" fmla="*/ 1203608 h 3232516"/>
                  <a:gd name="connsiteX68" fmla="*/ 1019784 w 1326984"/>
                  <a:gd name="connsiteY68" fmla="*/ 1045493 h 3232516"/>
                  <a:gd name="connsiteX69" fmla="*/ 928344 w 1326984"/>
                  <a:gd name="connsiteY69" fmla="*/ 895950 h 3232516"/>
                  <a:gd name="connsiteX70" fmla="*/ 827379 w 1326984"/>
                  <a:gd name="connsiteY70" fmla="*/ 750218 h 3232516"/>
                  <a:gd name="connsiteX71" fmla="*/ 734034 w 1326984"/>
                  <a:gd name="connsiteY71" fmla="*/ 600675 h 3232516"/>
                  <a:gd name="connsiteX72" fmla="*/ 647356 w 1326984"/>
                  <a:gd name="connsiteY72" fmla="*/ 449228 h 3232516"/>
                  <a:gd name="connsiteX73" fmla="*/ 568299 w 1326984"/>
                  <a:gd name="connsiteY73" fmla="*/ 297780 h 3232516"/>
                  <a:gd name="connsiteX74" fmla="*/ 514959 w 1326984"/>
                  <a:gd name="connsiteY74" fmla="*/ 133950 h 3232516"/>
                  <a:gd name="connsiteX75" fmla="*/ 465429 w 1326984"/>
                  <a:gd name="connsiteY75" fmla="*/ 71085 h 3232516"/>
                  <a:gd name="connsiteX76" fmla="*/ 408279 w 1326984"/>
                  <a:gd name="connsiteY76" fmla="*/ 22508 h 3232516"/>
                  <a:gd name="connsiteX77" fmla="*/ 275881 w 1326984"/>
                  <a:gd name="connsiteY77" fmla="*/ 4410 h 3232516"/>
                  <a:gd name="connsiteX78" fmla="*/ 181584 w 1326984"/>
                  <a:gd name="connsiteY78" fmla="*/ 67275 h 3232516"/>
                  <a:gd name="connsiteX79" fmla="*/ 120624 w 1326984"/>
                  <a:gd name="connsiteY79" fmla="*/ 170145 h 3232516"/>
                  <a:gd name="connsiteX80" fmla="*/ 58711 w 1326984"/>
                  <a:gd name="connsiteY80" fmla="*/ 282540 h 3232516"/>
                  <a:gd name="connsiteX81" fmla="*/ 7276 w 1326984"/>
                  <a:gd name="connsiteY81" fmla="*/ 407318 h 3232516"/>
                  <a:gd name="connsiteX82" fmla="*/ 10134 w 1326984"/>
                  <a:gd name="connsiteY82" fmla="*/ 570195 h 3232516"/>
                  <a:gd name="connsiteX83" fmla="*/ 32994 w 1326984"/>
                  <a:gd name="connsiteY83" fmla="*/ 662588 h 3232516"/>
                  <a:gd name="connsiteX84" fmla="*/ 49186 w 1326984"/>
                  <a:gd name="connsiteY84" fmla="*/ 751170 h 3232516"/>
                  <a:gd name="connsiteX85" fmla="*/ 97764 w 1326984"/>
                  <a:gd name="connsiteY85" fmla="*/ 916905 h 3232516"/>
                  <a:gd name="connsiteX86" fmla="*/ 179679 w 1326984"/>
                  <a:gd name="connsiteY86" fmla="*/ 1067400 h 3232516"/>
                  <a:gd name="connsiteX87" fmla="*/ 254926 w 1326984"/>
                  <a:gd name="connsiteY87" fmla="*/ 1212180 h 3232516"/>
                  <a:gd name="connsiteX88" fmla="*/ 316839 w 1326984"/>
                  <a:gd name="connsiteY88" fmla="*/ 1383630 h 3232516"/>
                  <a:gd name="connsiteX89" fmla="*/ 399706 w 1326984"/>
                  <a:gd name="connsiteY89" fmla="*/ 1517933 h 3232516"/>
                  <a:gd name="connsiteX90" fmla="*/ 512101 w 1326984"/>
                  <a:gd name="connsiteY90" fmla="*/ 1629375 h 3232516"/>
                  <a:gd name="connsiteX91" fmla="*/ 590206 w 1326984"/>
                  <a:gd name="connsiteY91" fmla="*/ 1711290 h 3232516"/>
                  <a:gd name="connsiteX92" fmla="*/ 568299 w 1326984"/>
                  <a:gd name="connsiteY92" fmla="*/ 1867500 h 3232516"/>
                  <a:gd name="connsiteX93" fmla="*/ 498766 w 1326984"/>
                  <a:gd name="connsiteY93" fmla="*/ 2036093 h 3232516"/>
                  <a:gd name="connsiteX94" fmla="*/ 418756 w 1326984"/>
                  <a:gd name="connsiteY94" fmla="*/ 2185635 h 3232516"/>
                  <a:gd name="connsiteX95" fmla="*/ 337794 w 1326984"/>
                  <a:gd name="connsiteY95" fmla="*/ 2328510 h 3232516"/>
                  <a:gd name="connsiteX96" fmla="*/ 313029 w 1326984"/>
                  <a:gd name="connsiteY96" fmla="*/ 2399948 h 3232516"/>
                  <a:gd name="connsiteX97" fmla="*/ 283501 w 1326984"/>
                  <a:gd name="connsiteY97" fmla="*/ 2459003 h 3232516"/>
                  <a:gd name="connsiteX98" fmla="*/ 300646 w 1326984"/>
                  <a:gd name="connsiteY98" fmla="*/ 2499960 h 3232516"/>
                  <a:gd name="connsiteX99" fmla="*/ 311124 w 1326984"/>
                  <a:gd name="connsiteY99" fmla="*/ 2499008 h 3232516"/>
                  <a:gd name="connsiteX100" fmla="*/ 334936 w 1326984"/>
                  <a:gd name="connsiteY100" fmla="*/ 2475196 h 3232516"/>
                  <a:gd name="connsiteX101" fmla="*/ 311124 w 1326984"/>
                  <a:gd name="connsiteY101" fmla="*/ 2449478 h 3232516"/>
                  <a:gd name="connsiteX102" fmla="*/ 311124 w 1326984"/>
                  <a:gd name="connsiteY102" fmla="*/ 2449478 h 323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1326984" h="3232516">
                    <a:moveTo>
                      <a:pt x="311124" y="2449478"/>
                    </a:moveTo>
                    <a:cubicBezTo>
                      <a:pt x="307314" y="2449478"/>
                      <a:pt x="303504" y="2450430"/>
                      <a:pt x="300646" y="2450430"/>
                    </a:cubicBezTo>
                    <a:cubicBezTo>
                      <a:pt x="306361" y="2463765"/>
                      <a:pt x="312076" y="2477100"/>
                      <a:pt x="317791" y="2491388"/>
                    </a:cubicBezTo>
                    <a:cubicBezTo>
                      <a:pt x="353986" y="2457098"/>
                      <a:pt x="360654" y="2402805"/>
                      <a:pt x="376846" y="2357085"/>
                    </a:cubicBezTo>
                    <a:cubicBezTo>
                      <a:pt x="395896" y="2307555"/>
                      <a:pt x="420661" y="2259930"/>
                      <a:pt x="453046" y="2217068"/>
                    </a:cubicBezTo>
                    <a:cubicBezTo>
                      <a:pt x="487336" y="2173253"/>
                      <a:pt x="509244" y="2121818"/>
                      <a:pt x="534009" y="2072288"/>
                    </a:cubicBezTo>
                    <a:cubicBezTo>
                      <a:pt x="559726" y="2018948"/>
                      <a:pt x="582586" y="1964655"/>
                      <a:pt x="602589" y="1909410"/>
                    </a:cubicBezTo>
                    <a:cubicBezTo>
                      <a:pt x="635926" y="1819875"/>
                      <a:pt x="675931" y="1704623"/>
                      <a:pt x="592111" y="1629375"/>
                    </a:cubicBezTo>
                    <a:cubicBezTo>
                      <a:pt x="557821" y="1597943"/>
                      <a:pt x="517816" y="1574130"/>
                      <a:pt x="484479" y="1540793"/>
                    </a:cubicBezTo>
                    <a:cubicBezTo>
                      <a:pt x="447331" y="1503645"/>
                      <a:pt x="415899" y="1461735"/>
                      <a:pt x="389229" y="1416968"/>
                    </a:cubicBezTo>
                    <a:cubicBezTo>
                      <a:pt x="331126" y="1319813"/>
                      <a:pt x="313029" y="1206465"/>
                      <a:pt x="258736" y="1107405"/>
                    </a:cubicBezTo>
                    <a:cubicBezTo>
                      <a:pt x="205396" y="1011203"/>
                      <a:pt x="137769" y="919763"/>
                      <a:pt x="109194" y="812130"/>
                    </a:cubicBezTo>
                    <a:cubicBezTo>
                      <a:pt x="93954" y="754980"/>
                      <a:pt x="90144" y="695925"/>
                      <a:pt x="76809" y="639728"/>
                    </a:cubicBezTo>
                    <a:cubicBezTo>
                      <a:pt x="62521" y="581625"/>
                      <a:pt x="44424" y="525428"/>
                      <a:pt x="47281" y="465420"/>
                    </a:cubicBezTo>
                    <a:cubicBezTo>
                      <a:pt x="49186" y="421605"/>
                      <a:pt x="61569" y="379695"/>
                      <a:pt x="80619" y="339690"/>
                    </a:cubicBezTo>
                    <a:cubicBezTo>
                      <a:pt x="100621" y="299685"/>
                      <a:pt x="125386" y="263490"/>
                      <a:pt x="146341" y="224438"/>
                    </a:cubicBezTo>
                    <a:cubicBezTo>
                      <a:pt x="164439" y="189195"/>
                      <a:pt x="180631" y="153000"/>
                      <a:pt x="201586" y="120615"/>
                    </a:cubicBezTo>
                    <a:cubicBezTo>
                      <a:pt x="218731" y="92993"/>
                      <a:pt x="242544" y="64418"/>
                      <a:pt x="273976" y="53940"/>
                    </a:cubicBezTo>
                    <a:cubicBezTo>
                      <a:pt x="311124" y="41558"/>
                      <a:pt x="356844" y="45368"/>
                      <a:pt x="389229" y="67275"/>
                    </a:cubicBezTo>
                    <a:cubicBezTo>
                      <a:pt x="409231" y="81563"/>
                      <a:pt x="427329" y="100613"/>
                      <a:pt x="443521" y="118710"/>
                    </a:cubicBezTo>
                    <a:cubicBezTo>
                      <a:pt x="459714" y="136808"/>
                      <a:pt x="474954" y="156810"/>
                      <a:pt x="483526" y="179670"/>
                    </a:cubicBezTo>
                    <a:cubicBezTo>
                      <a:pt x="503529" y="233963"/>
                      <a:pt x="513054" y="292065"/>
                      <a:pt x="535914" y="346358"/>
                    </a:cubicBezTo>
                    <a:cubicBezTo>
                      <a:pt x="557821" y="397793"/>
                      <a:pt x="589254" y="445418"/>
                      <a:pt x="617829" y="493043"/>
                    </a:cubicBezTo>
                    <a:cubicBezTo>
                      <a:pt x="676884" y="592103"/>
                      <a:pt x="728319" y="695925"/>
                      <a:pt x="796899" y="789270"/>
                    </a:cubicBezTo>
                    <a:cubicBezTo>
                      <a:pt x="865479" y="883568"/>
                      <a:pt x="928344" y="981675"/>
                      <a:pt x="986446" y="1082640"/>
                    </a:cubicBezTo>
                    <a:cubicBezTo>
                      <a:pt x="1015021" y="1132170"/>
                      <a:pt x="1042644" y="1181700"/>
                      <a:pt x="1063599" y="1235040"/>
                    </a:cubicBezTo>
                    <a:cubicBezTo>
                      <a:pt x="1083601" y="1287428"/>
                      <a:pt x="1100746" y="1339815"/>
                      <a:pt x="1120749" y="1392203"/>
                    </a:cubicBezTo>
                    <a:cubicBezTo>
                      <a:pt x="1140751" y="1443638"/>
                      <a:pt x="1166469" y="1492215"/>
                      <a:pt x="1194091" y="1540793"/>
                    </a:cubicBezTo>
                    <a:cubicBezTo>
                      <a:pt x="1207426" y="1563653"/>
                      <a:pt x="1219809" y="1585560"/>
                      <a:pt x="1230286" y="1610325"/>
                    </a:cubicBezTo>
                    <a:cubicBezTo>
                      <a:pt x="1240764" y="1636043"/>
                      <a:pt x="1249336" y="1663665"/>
                      <a:pt x="1256956" y="1691288"/>
                    </a:cubicBezTo>
                    <a:cubicBezTo>
                      <a:pt x="1264576" y="1716053"/>
                      <a:pt x="1271244" y="1740818"/>
                      <a:pt x="1275054" y="1766535"/>
                    </a:cubicBezTo>
                    <a:cubicBezTo>
                      <a:pt x="1279816" y="1795110"/>
                      <a:pt x="1278864" y="1822733"/>
                      <a:pt x="1278864" y="1851308"/>
                    </a:cubicBezTo>
                    <a:cubicBezTo>
                      <a:pt x="1279816" y="1910363"/>
                      <a:pt x="1278864" y="1964655"/>
                      <a:pt x="1255051" y="2018948"/>
                    </a:cubicBezTo>
                    <a:cubicBezTo>
                      <a:pt x="1232191" y="2071335"/>
                      <a:pt x="1200759" y="2118960"/>
                      <a:pt x="1172184" y="2167538"/>
                    </a:cubicBezTo>
                    <a:cubicBezTo>
                      <a:pt x="1143609" y="2217068"/>
                      <a:pt x="1113129" y="2263740"/>
                      <a:pt x="1081696" y="2311365"/>
                    </a:cubicBezTo>
                    <a:cubicBezTo>
                      <a:pt x="1053121" y="2356133"/>
                      <a:pt x="1031214" y="2405663"/>
                      <a:pt x="1005496" y="2452335"/>
                    </a:cubicBezTo>
                    <a:cubicBezTo>
                      <a:pt x="980731" y="2498055"/>
                      <a:pt x="953109" y="2542823"/>
                      <a:pt x="919771" y="2581875"/>
                    </a:cubicBezTo>
                    <a:cubicBezTo>
                      <a:pt x="856906" y="2654265"/>
                      <a:pt x="798804" y="2733323"/>
                      <a:pt x="781659" y="2829525"/>
                    </a:cubicBezTo>
                    <a:cubicBezTo>
                      <a:pt x="772134" y="2880960"/>
                      <a:pt x="775944" y="2931443"/>
                      <a:pt x="778801" y="2982878"/>
                    </a:cubicBezTo>
                    <a:cubicBezTo>
                      <a:pt x="781659" y="3028598"/>
                      <a:pt x="783564" y="3073365"/>
                      <a:pt x="751179" y="3109560"/>
                    </a:cubicBezTo>
                    <a:cubicBezTo>
                      <a:pt x="724509" y="3140040"/>
                      <a:pt x="693076" y="3163853"/>
                      <a:pt x="676884" y="3201953"/>
                    </a:cubicBezTo>
                    <a:cubicBezTo>
                      <a:pt x="670216" y="3218146"/>
                      <a:pt x="690219" y="3237196"/>
                      <a:pt x="706411" y="3231480"/>
                    </a:cubicBezTo>
                    <a:cubicBezTo>
                      <a:pt x="784516" y="3201000"/>
                      <a:pt x="813091" y="3114323"/>
                      <a:pt x="829284" y="3039075"/>
                    </a:cubicBezTo>
                    <a:cubicBezTo>
                      <a:pt x="837856" y="3000975"/>
                      <a:pt x="844524" y="2961923"/>
                      <a:pt x="852144" y="2923823"/>
                    </a:cubicBezTo>
                    <a:cubicBezTo>
                      <a:pt x="857859" y="2893343"/>
                      <a:pt x="862621" y="2862863"/>
                      <a:pt x="868336" y="2832383"/>
                    </a:cubicBezTo>
                    <a:cubicBezTo>
                      <a:pt x="873099" y="2810475"/>
                      <a:pt x="876909" y="2788568"/>
                      <a:pt x="887386" y="2767613"/>
                    </a:cubicBezTo>
                    <a:cubicBezTo>
                      <a:pt x="907389" y="2726655"/>
                      <a:pt x="939774" y="2679983"/>
                      <a:pt x="929296" y="2631405"/>
                    </a:cubicBezTo>
                    <a:cubicBezTo>
                      <a:pt x="923581" y="2600925"/>
                      <a:pt x="877861" y="2614260"/>
                      <a:pt x="883576" y="2643788"/>
                    </a:cubicBezTo>
                    <a:cubicBezTo>
                      <a:pt x="886434" y="2657123"/>
                      <a:pt x="878814" y="2674268"/>
                      <a:pt x="873099" y="2687603"/>
                    </a:cubicBezTo>
                    <a:cubicBezTo>
                      <a:pt x="865479" y="2705700"/>
                      <a:pt x="855954" y="2723798"/>
                      <a:pt x="846429" y="2741896"/>
                    </a:cubicBezTo>
                    <a:cubicBezTo>
                      <a:pt x="825474" y="2785710"/>
                      <a:pt x="819759" y="2834288"/>
                      <a:pt x="811186" y="2881913"/>
                    </a:cubicBezTo>
                    <a:cubicBezTo>
                      <a:pt x="804519" y="2920965"/>
                      <a:pt x="796899" y="2960971"/>
                      <a:pt x="789279" y="3000023"/>
                    </a:cubicBezTo>
                    <a:cubicBezTo>
                      <a:pt x="781659" y="3036218"/>
                      <a:pt x="774039" y="3073365"/>
                      <a:pt x="759751" y="3107655"/>
                    </a:cubicBezTo>
                    <a:cubicBezTo>
                      <a:pt x="746416" y="3138135"/>
                      <a:pt x="727366" y="3172425"/>
                      <a:pt x="694029" y="3185760"/>
                    </a:cubicBezTo>
                    <a:cubicBezTo>
                      <a:pt x="703554" y="3195285"/>
                      <a:pt x="714031" y="3205763"/>
                      <a:pt x="723556" y="3215288"/>
                    </a:cubicBezTo>
                    <a:cubicBezTo>
                      <a:pt x="738796" y="3180046"/>
                      <a:pt x="776896" y="3157185"/>
                      <a:pt x="799756" y="3126705"/>
                    </a:cubicBezTo>
                    <a:cubicBezTo>
                      <a:pt x="830236" y="3084796"/>
                      <a:pt x="830236" y="3033360"/>
                      <a:pt x="827379" y="2983830"/>
                    </a:cubicBezTo>
                    <a:cubicBezTo>
                      <a:pt x="824521" y="2932396"/>
                      <a:pt x="819759" y="2881913"/>
                      <a:pt x="830236" y="2831430"/>
                    </a:cubicBezTo>
                    <a:cubicBezTo>
                      <a:pt x="839761" y="2785710"/>
                      <a:pt x="859764" y="2744753"/>
                      <a:pt x="885481" y="2705700"/>
                    </a:cubicBezTo>
                    <a:cubicBezTo>
                      <a:pt x="913104" y="2663790"/>
                      <a:pt x="947394" y="2628548"/>
                      <a:pt x="976921" y="2588543"/>
                    </a:cubicBezTo>
                    <a:cubicBezTo>
                      <a:pt x="1010259" y="2544728"/>
                      <a:pt x="1037881" y="2497103"/>
                      <a:pt x="1062646" y="2448525"/>
                    </a:cubicBezTo>
                    <a:cubicBezTo>
                      <a:pt x="1088364" y="2398996"/>
                      <a:pt x="1113129" y="2351371"/>
                      <a:pt x="1143609" y="2304698"/>
                    </a:cubicBezTo>
                    <a:cubicBezTo>
                      <a:pt x="1175041" y="2257073"/>
                      <a:pt x="1203616" y="2208496"/>
                      <a:pt x="1232191" y="2158965"/>
                    </a:cubicBezTo>
                    <a:cubicBezTo>
                      <a:pt x="1261719" y="2109435"/>
                      <a:pt x="1292199" y="2059905"/>
                      <a:pt x="1311249" y="2005613"/>
                    </a:cubicBezTo>
                    <a:cubicBezTo>
                      <a:pt x="1331251" y="1948463"/>
                      <a:pt x="1326489" y="1888455"/>
                      <a:pt x="1326489" y="1829400"/>
                    </a:cubicBezTo>
                    <a:cubicBezTo>
                      <a:pt x="1326489" y="1719863"/>
                      <a:pt x="1288389" y="1608420"/>
                      <a:pt x="1233144" y="1514123"/>
                    </a:cubicBezTo>
                    <a:cubicBezTo>
                      <a:pt x="1204569" y="1465545"/>
                      <a:pt x="1179804" y="1416015"/>
                      <a:pt x="1159801" y="1363628"/>
                    </a:cubicBezTo>
                    <a:cubicBezTo>
                      <a:pt x="1139799" y="1310288"/>
                      <a:pt x="1122654" y="1255995"/>
                      <a:pt x="1100746" y="1203608"/>
                    </a:cubicBezTo>
                    <a:cubicBezTo>
                      <a:pt x="1077886" y="1148363"/>
                      <a:pt x="1049311" y="1096928"/>
                      <a:pt x="1019784" y="1045493"/>
                    </a:cubicBezTo>
                    <a:cubicBezTo>
                      <a:pt x="990256" y="995010"/>
                      <a:pt x="959776" y="944528"/>
                      <a:pt x="928344" y="895950"/>
                    </a:cubicBezTo>
                    <a:cubicBezTo>
                      <a:pt x="895959" y="846420"/>
                      <a:pt x="861669" y="798795"/>
                      <a:pt x="827379" y="750218"/>
                    </a:cubicBezTo>
                    <a:cubicBezTo>
                      <a:pt x="793089" y="702593"/>
                      <a:pt x="763561" y="652110"/>
                      <a:pt x="734034" y="600675"/>
                    </a:cubicBezTo>
                    <a:cubicBezTo>
                      <a:pt x="705459" y="550193"/>
                      <a:pt x="677836" y="498758"/>
                      <a:pt x="647356" y="449228"/>
                    </a:cubicBezTo>
                    <a:cubicBezTo>
                      <a:pt x="617829" y="400650"/>
                      <a:pt x="586396" y="352073"/>
                      <a:pt x="568299" y="297780"/>
                    </a:cubicBezTo>
                    <a:cubicBezTo>
                      <a:pt x="550201" y="244440"/>
                      <a:pt x="543534" y="183480"/>
                      <a:pt x="514959" y="133950"/>
                    </a:cubicBezTo>
                    <a:cubicBezTo>
                      <a:pt x="501624" y="111090"/>
                      <a:pt x="484479" y="90135"/>
                      <a:pt x="465429" y="71085"/>
                    </a:cubicBezTo>
                    <a:cubicBezTo>
                      <a:pt x="448284" y="52988"/>
                      <a:pt x="429234" y="34890"/>
                      <a:pt x="408279" y="22508"/>
                    </a:cubicBezTo>
                    <a:cubicBezTo>
                      <a:pt x="370179" y="-1305"/>
                      <a:pt x="319696" y="-4162"/>
                      <a:pt x="275881" y="4410"/>
                    </a:cubicBezTo>
                    <a:cubicBezTo>
                      <a:pt x="237781" y="12030"/>
                      <a:pt x="205396" y="36795"/>
                      <a:pt x="181584" y="67275"/>
                    </a:cubicBezTo>
                    <a:cubicBezTo>
                      <a:pt x="156819" y="98708"/>
                      <a:pt x="138721" y="134903"/>
                      <a:pt x="120624" y="170145"/>
                    </a:cubicBezTo>
                    <a:cubicBezTo>
                      <a:pt x="101574" y="208245"/>
                      <a:pt x="79666" y="244440"/>
                      <a:pt x="58711" y="282540"/>
                    </a:cubicBezTo>
                    <a:cubicBezTo>
                      <a:pt x="36804" y="321593"/>
                      <a:pt x="15849" y="363503"/>
                      <a:pt x="7276" y="407318"/>
                    </a:cubicBezTo>
                    <a:cubicBezTo>
                      <a:pt x="-4154" y="461610"/>
                      <a:pt x="-1296" y="516855"/>
                      <a:pt x="10134" y="570195"/>
                    </a:cubicBezTo>
                    <a:cubicBezTo>
                      <a:pt x="16801" y="600675"/>
                      <a:pt x="26326" y="631155"/>
                      <a:pt x="32994" y="662588"/>
                    </a:cubicBezTo>
                    <a:cubicBezTo>
                      <a:pt x="39661" y="692115"/>
                      <a:pt x="44424" y="721643"/>
                      <a:pt x="49186" y="751170"/>
                    </a:cubicBezTo>
                    <a:cubicBezTo>
                      <a:pt x="58711" y="809273"/>
                      <a:pt x="72999" y="863565"/>
                      <a:pt x="97764" y="916905"/>
                    </a:cubicBezTo>
                    <a:cubicBezTo>
                      <a:pt x="121576" y="968340"/>
                      <a:pt x="151104" y="1017870"/>
                      <a:pt x="179679" y="1067400"/>
                    </a:cubicBezTo>
                    <a:cubicBezTo>
                      <a:pt x="207301" y="1114073"/>
                      <a:pt x="236829" y="1160745"/>
                      <a:pt x="254926" y="1212180"/>
                    </a:cubicBezTo>
                    <a:cubicBezTo>
                      <a:pt x="275881" y="1269330"/>
                      <a:pt x="292074" y="1328385"/>
                      <a:pt x="316839" y="1383630"/>
                    </a:cubicBezTo>
                    <a:cubicBezTo>
                      <a:pt x="338746" y="1432208"/>
                      <a:pt x="367321" y="1476975"/>
                      <a:pt x="399706" y="1517933"/>
                    </a:cubicBezTo>
                    <a:cubicBezTo>
                      <a:pt x="432091" y="1559843"/>
                      <a:pt x="469239" y="1596990"/>
                      <a:pt x="512101" y="1629375"/>
                    </a:cubicBezTo>
                    <a:cubicBezTo>
                      <a:pt x="541629" y="1652235"/>
                      <a:pt x="578776" y="1673190"/>
                      <a:pt x="590206" y="1711290"/>
                    </a:cubicBezTo>
                    <a:cubicBezTo>
                      <a:pt x="605446" y="1763678"/>
                      <a:pt x="585444" y="1818923"/>
                      <a:pt x="568299" y="1867500"/>
                    </a:cubicBezTo>
                    <a:cubicBezTo>
                      <a:pt x="547344" y="1924650"/>
                      <a:pt x="525436" y="1981800"/>
                      <a:pt x="498766" y="2036093"/>
                    </a:cubicBezTo>
                    <a:cubicBezTo>
                      <a:pt x="474954" y="2086575"/>
                      <a:pt x="452094" y="2140868"/>
                      <a:pt x="418756" y="2185635"/>
                    </a:cubicBezTo>
                    <a:cubicBezTo>
                      <a:pt x="385419" y="2230403"/>
                      <a:pt x="359701" y="2276123"/>
                      <a:pt x="337794" y="2328510"/>
                    </a:cubicBezTo>
                    <a:cubicBezTo>
                      <a:pt x="328269" y="2352323"/>
                      <a:pt x="320649" y="2376135"/>
                      <a:pt x="313029" y="2399948"/>
                    </a:cubicBezTo>
                    <a:cubicBezTo>
                      <a:pt x="306361" y="2420903"/>
                      <a:pt x="299694" y="2443763"/>
                      <a:pt x="283501" y="2459003"/>
                    </a:cubicBezTo>
                    <a:cubicBezTo>
                      <a:pt x="269214" y="2472338"/>
                      <a:pt x="279691" y="2501865"/>
                      <a:pt x="300646" y="2499960"/>
                    </a:cubicBezTo>
                    <a:cubicBezTo>
                      <a:pt x="304456" y="2499960"/>
                      <a:pt x="308266" y="2499008"/>
                      <a:pt x="311124" y="2499008"/>
                    </a:cubicBezTo>
                    <a:cubicBezTo>
                      <a:pt x="323506" y="2497103"/>
                      <a:pt x="334936" y="2489483"/>
                      <a:pt x="334936" y="2475196"/>
                    </a:cubicBezTo>
                    <a:cubicBezTo>
                      <a:pt x="334936" y="2461860"/>
                      <a:pt x="323506" y="2447573"/>
                      <a:pt x="311124" y="2449478"/>
                    </a:cubicBezTo>
                    <a:lnTo>
                      <a:pt x="311124" y="244947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7" name="Freeform: Shape 106">
                <a:extLst>
                  <a:ext uri="{FF2B5EF4-FFF2-40B4-BE49-F238E27FC236}">
                    <a16:creationId xmlns:a16="http://schemas.microsoft.com/office/drawing/2014/main" id="{7C4AC2C0-8AC4-458D-9CCD-B4C20925DB8B}"/>
                  </a:ext>
                </a:extLst>
              </p:cNvPr>
              <p:cNvSpPr/>
              <p:nvPr/>
            </p:nvSpPr>
            <p:spPr>
              <a:xfrm>
                <a:off x="6871884" y="1650821"/>
                <a:ext cx="966632" cy="2161878"/>
              </a:xfrm>
              <a:custGeom>
                <a:avLst/>
                <a:gdLst>
                  <a:gd name="connsiteX0" fmla="*/ 332825 w 966632"/>
                  <a:gd name="connsiteY0" fmla="*/ 2146796 h 2161878"/>
                  <a:gd name="connsiteX1" fmla="*/ 350923 w 966632"/>
                  <a:gd name="connsiteY1" fmla="*/ 2079168 h 2161878"/>
                  <a:gd name="connsiteX2" fmla="*/ 353780 w 966632"/>
                  <a:gd name="connsiteY2" fmla="*/ 2047735 h 2161878"/>
                  <a:gd name="connsiteX3" fmla="*/ 361400 w 966632"/>
                  <a:gd name="connsiteY3" fmla="*/ 2014398 h 2161878"/>
                  <a:gd name="connsiteX4" fmla="*/ 379498 w 966632"/>
                  <a:gd name="connsiteY4" fmla="*/ 1947723 h 2161878"/>
                  <a:gd name="connsiteX5" fmla="*/ 409025 w 966632"/>
                  <a:gd name="connsiteY5" fmla="*/ 1889621 h 2161878"/>
                  <a:gd name="connsiteX6" fmla="*/ 591905 w 966632"/>
                  <a:gd name="connsiteY6" fmla="*/ 1651496 h 2161878"/>
                  <a:gd name="connsiteX7" fmla="*/ 707158 w 966632"/>
                  <a:gd name="connsiteY7" fmla="*/ 1369556 h 2161878"/>
                  <a:gd name="connsiteX8" fmla="*/ 770975 w 966632"/>
                  <a:gd name="connsiteY8" fmla="*/ 1230491 h 2161878"/>
                  <a:gd name="connsiteX9" fmla="*/ 820505 w 966632"/>
                  <a:gd name="connsiteY9" fmla="*/ 1088568 h 2161878"/>
                  <a:gd name="connsiteX10" fmla="*/ 870988 w 966632"/>
                  <a:gd name="connsiteY10" fmla="*/ 945693 h 2161878"/>
                  <a:gd name="connsiteX11" fmla="*/ 938615 w 966632"/>
                  <a:gd name="connsiteY11" fmla="*/ 808533 h 2161878"/>
                  <a:gd name="connsiteX12" fmla="*/ 966238 w 966632"/>
                  <a:gd name="connsiteY12" fmla="*/ 657086 h 2161878"/>
                  <a:gd name="connsiteX13" fmla="*/ 965285 w 966632"/>
                  <a:gd name="connsiteY13" fmla="*/ 577075 h 2161878"/>
                  <a:gd name="connsiteX14" fmla="*/ 957665 w 966632"/>
                  <a:gd name="connsiteY14" fmla="*/ 508496 h 2161878"/>
                  <a:gd name="connsiteX15" fmla="*/ 809075 w 966632"/>
                  <a:gd name="connsiteY15" fmla="*/ 301803 h 2161878"/>
                  <a:gd name="connsiteX16" fmla="*/ 696680 w 966632"/>
                  <a:gd name="connsiteY16" fmla="*/ 230366 h 2161878"/>
                  <a:gd name="connsiteX17" fmla="*/ 624290 w 966632"/>
                  <a:gd name="connsiteY17" fmla="*/ 197028 h 2161878"/>
                  <a:gd name="connsiteX18" fmla="*/ 556663 w 966632"/>
                  <a:gd name="connsiteY18" fmla="*/ 157975 h 2161878"/>
                  <a:gd name="connsiteX19" fmla="*/ 417598 w 966632"/>
                  <a:gd name="connsiteY19" fmla="*/ 90348 h 2161878"/>
                  <a:gd name="connsiteX20" fmla="*/ 366163 w 966632"/>
                  <a:gd name="connsiteY20" fmla="*/ 49391 h 2161878"/>
                  <a:gd name="connsiteX21" fmla="*/ 309965 w 966632"/>
                  <a:gd name="connsiteY21" fmla="*/ 22720 h 2161878"/>
                  <a:gd name="connsiteX22" fmla="*/ 249005 w 966632"/>
                  <a:gd name="connsiteY22" fmla="*/ 14148 h 2161878"/>
                  <a:gd name="connsiteX23" fmla="*/ 194713 w 966632"/>
                  <a:gd name="connsiteY23" fmla="*/ 5575 h 2161878"/>
                  <a:gd name="connsiteX24" fmla="*/ 71840 w 966632"/>
                  <a:gd name="connsiteY24" fmla="*/ 1766 h 2161878"/>
                  <a:gd name="connsiteX25" fmla="*/ 18500 w 966632"/>
                  <a:gd name="connsiteY25" fmla="*/ 11291 h 2161878"/>
                  <a:gd name="connsiteX26" fmla="*/ 2308 w 966632"/>
                  <a:gd name="connsiteY26" fmla="*/ 27483 h 2161878"/>
                  <a:gd name="connsiteX27" fmla="*/ 403 w 966632"/>
                  <a:gd name="connsiteY27" fmla="*/ 42723 h 2161878"/>
                  <a:gd name="connsiteX28" fmla="*/ 16595 w 966632"/>
                  <a:gd name="connsiteY28" fmla="*/ 72250 h 2161878"/>
                  <a:gd name="connsiteX29" fmla="*/ 46123 w 966632"/>
                  <a:gd name="connsiteY29" fmla="*/ 56058 h 2161878"/>
                  <a:gd name="connsiteX30" fmla="*/ 48028 w 966632"/>
                  <a:gd name="connsiteY30" fmla="*/ 40818 h 2161878"/>
                  <a:gd name="connsiteX31" fmla="*/ 31835 w 966632"/>
                  <a:gd name="connsiteY31" fmla="*/ 57011 h 2161878"/>
                  <a:gd name="connsiteX32" fmla="*/ 140420 w 966632"/>
                  <a:gd name="connsiteY32" fmla="*/ 47486 h 2161878"/>
                  <a:gd name="connsiteX33" fmla="*/ 245195 w 966632"/>
                  <a:gd name="connsiteY33" fmla="*/ 59868 h 2161878"/>
                  <a:gd name="connsiteX34" fmla="*/ 306155 w 966632"/>
                  <a:gd name="connsiteY34" fmla="*/ 68441 h 2161878"/>
                  <a:gd name="connsiteX35" fmla="*/ 349970 w 966632"/>
                  <a:gd name="connsiteY35" fmla="*/ 96063 h 2161878"/>
                  <a:gd name="connsiteX36" fmla="*/ 408073 w 966632"/>
                  <a:gd name="connsiteY36" fmla="*/ 136068 h 2161878"/>
                  <a:gd name="connsiteX37" fmla="*/ 476653 w 966632"/>
                  <a:gd name="connsiteY37" fmla="*/ 167500 h 2161878"/>
                  <a:gd name="connsiteX38" fmla="*/ 612860 w 966632"/>
                  <a:gd name="connsiteY38" fmla="*/ 240843 h 2161878"/>
                  <a:gd name="connsiteX39" fmla="*/ 736685 w 966632"/>
                  <a:gd name="connsiteY39" fmla="*/ 304661 h 2161878"/>
                  <a:gd name="connsiteX40" fmla="*/ 901468 w 966632"/>
                  <a:gd name="connsiteY40" fmla="*/ 480873 h 2161878"/>
                  <a:gd name="connsiteX41" fmla="*/ 919565 w 966632"/>
                  <a:gd name="connsiteY41" fmla="*/ 604698 h 2161878"/>
                  <a:gd name="connsiteX42" fmla="*/ 907183 w 966632"/>
                  <a:gd name="connsiteY42" fmla="*/ 753288 h 2161878"/>
                  <a:gd name="connsiteX43" fmla="*/ 846223 w 966632"/>
                  <a:gd name="connsiteY43" fmla="*/ 884733 h 2161878"/>
                  <a:gd name="connsiteX44" fmla="*/ 790025 w 966632"/>
                  <a:gd name="connsiteY44" fmla="*/ 1026656 h 2161878"/>
                  <a:gd name="connsiteX45" fmla="*/ 743353 w 966632"/>
                  <a:gd name="connsiteY45" fmla="*/ 1168578 h 2161878"/>
                  <a:gd name="connsiteX46" fmla="*/ 716683 w 966632"/>
                  <a:gd name="connsiteY46" fmla="*/ 1234301 h 2161878"/>
                  <a:gd name="connsiteX47" fmla="*/ 683346 w 966632"/>
                  <a:gd name="connsiteY47" fmla="*/ 1300976 h 2161878"/>
                  <a:gd name="connsiteX48" fmla="*/ 576665 w 966632"/>
                  <a:gd name="connsiteY48" fmla="*/ 1578153 h 2161878"/>
                  <a:gd name="connsiteX49" fmla="*/ 402358 w 966632"/>
                  <a:gd name="connsiteY49" fmla="*/ 1815326 h 2161878"/>
                  <a:gd name="connsiteX50" fmla="*/ 332825 w 966632"/>
                  <a:gd name="connsiteY50" fmla="*/ 1937246 h 2161878"/>
                  <a:gd name="connsiteX51" fmla="*/ 315680 w 966632"/>
                  <a:gd name="connsiteY51" fmla="*/ 2002016 h 2161878"/>
                  <a:gd name="connsiteX52" fmla="*/ 305203 w 966632"/>
                  <a:gd name="connsiteY52" fmla="*/ 2067738 h 2161878"/>
                  <a:gd name="connsiteX53" fmla="*/ 288058 w 966632"/>
                  <a:gd name="connsiteY53" fmla="*/ 2128698 h 2161878"/>
                  <a:gd name="connsiteX54" fmla="*/ 304250 w 966632"/>
                  <a:gd name="connsiteY54" fmla="*/ 2158226 h 2161878"/>
                  <a:gd name="connsiteX55" fmla="*/ 332825 w 966632"/>
                  <a:gd name="connsiteY55" fmla="*/ 2146796 h 2161878"/>
                  <a:gd name="connsiteX56" fmla="*/ 332825 w 966632"/>
                  <a:gd name="connsiteY56" fmla="*/ 2146796 h 2161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66632" h="2161878">
                    <a:moveTo>
                      <a:pt x="332825" y="2146796"/>
                    </a:moveTo>
                    <a:cubicBezTo>
                      <a:pt x="336635" y="2123936"/>
                      <a:pt x="348065" y="2102981"/>
                      <a:pt x="350923" y="2079168"/>
                    </a:cubicBezTo>
                    <a:cubicBezTo>
                      <a:pt x="351875" y="2068691"/>
                      <a:pt x="351875" y="2058213"/>
                      <a:pt x="353780" y="2047735"/>
                    </a:cubicBezTo>
                    <a:cubicBezTo>
                      <a:pt x="355685" y="2036306"/>
                      <a:pt x="358543" y="2024876"/>
                      <a:pt x="361400" y="2014398"/>
                    </a:cubicBezTo>
                    <a:cubicBezTo>
                      <a:pt x="367115" y="1992491"/>
                      <a:pt x="371878" y="1969631"/>
                      <a:pt x="379498" y="1947723"/>
                    </a:cubicBezTo>
                    <a:cubicBezTo>
                      <a:pt x="386165" y="1926768"/>
                      <a:pt x="396643" y="1907718"/>
                      <a:pt x="409025" y="1889621"/>
                    </a:cubicBezTo>
                    <a:cubicBezTo>
                      <a:pt x="464270" y="1805801"/>
                      <a:pt x="539518" y="1737221"/>
                      <a:pt x="591905" y="1651496"/>
                    </a:cubicBezTo>
                    <a:cubicBezTo>
                      <a:pt x="645246" y="1564818"/>
                      <a:pt x="670963" y="1463853"/>
                      <a:pt x="707158" y="1369556"/>
                    </a:cubicBezTo>
                    <a:cubicBezTo>
                      <a:pt x="725255" y="1321931"/>
                      <a:pt x="750973" y="1277163"/>
                      <a:pt x="770975" y="1230491"/>
                    </a:cubicBezTo>
                    <a:cubicBezTo>
                      <a:pt x="790025" y="1183818"/>
                      <a:pt x="805265" y="1136193"/>
                      <a:pt x="820505" y="1088568"/>
                    </a:cubicBezTo>
                    <a:cubicBezTo>
                      <a:pt x="835746" y="1040943"/>
                      <a:pt x="850985" y="992366"/>
                      <a:pt x="870988" y="945693"/>
                    </a:cubicBezTo>
                    <a:cubicBezTo>
                      <a:pt x="891943" y="899021"/>
                      <a:pt x="918613" y="856158"/>
                      <a:pt x="938615" y="808533"/>
                    </a:cubicBezTo>
                    <a:cubicBezTo>
                      <a:pt x="958618" y="759956"/>
                      <a:pt x="965285" y="708521"/>
                      <a:pt x="966238" y="657086"/>
                    </a:cubicBezTo>
                    <a:cubicBezTo>
                      <a:pt x="967190" y="630416"/>
                      <a:pt x="966238" y="603746"/>
                      <a:pt x="965285" y="577075"/>
                    </a:cubicBezTo>
                    <a:cubicBezTo>
                      <a:pt x="964333" y="554216"/>
                      <a:pt x="963380" y="531356"/>
                      <a:pt x="957665" y="508496"/>
                    </a:cubicBezTo>
                    <a:cubicBezTo>
                      <a:pt x="937663" y="423723"/>
                      <a:pt x="875750" y="354191"/>
                      <a:pt x="809075" y="301803"/>
                    </a:cubicBezTo>
                    <a:cubicBezTo>
                      <a:pt x="773833" y="275133"/>
                      <a:pt x="736685" y="250368"/>
                      <a:pt x="696680" y="230366"/>
                    </a:cubicBezTo>
                    <a:cubicBezTo>
                      <a:pt x="672868" y="218936"/>
                      <a:pt x="648103" y="208458"/>
                      <a:pt x="624290" y="197028"/>
                    </a:cubicBezTo>
                    <a:cubicBezTo>
                      <a:pt x="600478" y="185598"/>
                      <a:pt x="578571" y="171311"/>
                      <a:pt x="556663" y="157975"/>
                    </a:cubicBezTo>
                    <a:cubicBezTo>
                      <a:pt x="511895" y="132258"/>
                      <a:pt x="463318" y="114161"/>
                      <a:pt x="417598" y="90348"/>
                    </a:cubicBezTo>
                    <a:cubicBezTo>
                      <a:pt x="397595" y="79871"/>
                      <a:pt x="383308" y="63678"/>
                      <a:pt x="366163" y="49391"/>
                    </a:cubicBezTo>
                    <a:cubicBezTo>
                      <a:pt x="349018" y="35103"/>
                      <a:pt x="331873" y="27483"/>
                      <a:pt x="309965" y="22720"/>
                    </a:cubicBezTo>
                    <a:cubicBezTo>
                      <a:pt x="289963" y="18911"/>
                      <a:pt x="269960" y="17958"/>
                      <a:pt x="249005" y="14148"/>
                    </a:cubicBezTo>
                    <a:cubicBezTo>
                      <a:pt x="230908" y="11291"/>
                      <a:pt x="212810" y="7481"/>
                      <a:pt x="194713" y="5575"/>
                    </a:cubicBezTo>
                    <a:cubicBezTo>
                      <a:pt x="153755" y="813"/>
                      <a:pt x="112798" y="-2044"/>
                      <a:pt x="71840" y="1766"/>
                    </a:cubicBezTo>
                    <a:cubicBezTo>
                      <a:pt x="53743" y="3670"/>
                      <a:pt x="35645" y="5575"/>
                      <a:pt x="18500" y="11291"/>
                    </a:cubicBezTo>
                    <a:cubicBezTo>
                      <a:pt x="10880" y="14148"/>
                      <a:pt x="3260" y="19863"/>
                      <a:pt x="2308" y="27483"/>
                    </a:cubicBezTo>
                    <a:cubicBezTo>
                      <a:pt x="1355" y="32245"/>
                      <a:pt x="403" y="37008"/>
                      <a:pt x="403" y="42723"/>
                    </a:cubicBezTo>
                    <a:cubicBezTo>
                      <a:pt x="-1502" y="55106"/>
                      <a:pt x="3260" y="68441"/>
                      <a:pt x="16595" y="72250"/>
                    </a:cubicBezTo>
                    <a:cubicBezTo>
                      <a:pt x="28025" y="75108"/>
                      <a:pt x="44218" y="68441"/>
                      <a:pt x="46123" y="56058"/>
                    </a:cubicBezTo>
                    <a:cubicBezTo>
                      <a:pt x="47075" y="51295"/>
                      <a:pt x="48028" y="46533"/>
                      <a:pt x="48028" y="40818"/>
                    </a:cubicBezTo>
                    <a:cubicBezTo>
                      <a:pt x="42313" y="46533"/>
                      <a:pt x="36598" y="52248"/>
                      <a:pt x="31835" y="57011"/>
                    </a:cubicBezTo>
                    <a:cubicBezTo>
                      <a:pt x="66125" y="45581"/>
                      <a:pt x="104225" y="46533"/>
                      <a:pt x="140420" y="47486"/>
                    </a:cubicBezTo>
                    <a:cubicBezTo>
                      <a:pt x="176615" y="49391"/>
                      <a:pt x="209953" y="55106"/>
                      <a:pt x="245195" y="59868"/>
                    </a:cubicBezTo>
                    <a:cubicBezTo>
                      <a:pt x="265198" y="62725"/>
                      <a:pt x="286153" y="63678"/>
                      <a:pt x="306155" y="68441"/>
                    </a:cubicBezTo>
                    <a:cubicBezTo>
                      <a:pt x="325205" y="72250"/>
                      <a:pt x="335683" y="82728"/>
                      <a:pt x="349970" y="96063"/>
                    </a:cubicBezTo>
                    <a:cubicBezTo>
                      <a:pt x="368068" y="113208"/>
                      <a:pt x="386165" y="125591"/>
                      <a:pt x="408073" y="136068"/>
                    </a:cubicBezTo>
                    <a:cubicBezTo>
                      <a:pt x="430933" y="147498"/>
                      <a:pt x="453793" y="157023"/>
                      <a:pt x="476653" y="167500"/>
                    </a:cubicBezTo>
                    <a:cubicBezTo>
                      <a:pt x="524278" y="189408"/>
                      <a:pt x="566188" y="219888"/>
                      <a:pt x="612860" y="240843"/>
                    </a:cubicBezTo>
                    <a:cubicBezTo>
                      <a:pt x="655723" y="259893"/>
                      <a:pt x="697633" y="278943"/>
                      <a:pt x="736685" y="304661"/>
                    </a:cubicBezTo>
                    <a:cubicBezTo>
                      <a:pt x="803360" y="348475"/>
                      <a:pt x="870035" y="405625"/>
                      <a:pt x="901468" y="480873"/>
                    </a:cubicBezTo>
                    <a:cubicBezTo>
                      <a:pt x="917660" y="520878"/>
                      <a:pt x="918613" y="561836"/>
                      <a:pt x="919565" y="604698"/>
                    </a:cubicBezTo>
                    <a:cubicBezTo>
                      <a:pt x="920518" y="654228"/>
                      <a:pt x="920518" y="704711"/>
                      <a:pt x="907183" y="753288"/>
                    </a:cubicBezTo>
                    <a:cubicBezTo>
                      <a:pt x="893848" y="799961"/>
                      <a:pt x="868130" y="841871"/>
                      <a:pt x="846223" y="884733"/>
                    </a:cubicBezTo>
                    <a:cubicBezTo>
                      <a:pt x="823363" y="930453"/>
                      <a:pt x="805265" y="978078"/>
                      <a:pt x="790025" y="1026656"/>
                    </a:cubicBezTo>
                    <a:cubicBezTo>
                      <a:pt x="774785" y="1074281"/>
                      <a:pt x="760498" y="1121906"/>
                      <a:pt x="743353" y="1168578"/>
                    </a:cubicBezTo>
                    <a:cubicBezTo>
                      <a:pt x="735733" y="1190485"/>
                      <a:pt x="726208" y="1212393"/>
                      <a:pt x="716683" y="1234301"/>
                    </a:cubicBezTo>
                    <a:cubicBezTo>
                      <a:pt x="706205" y="1257160"/>
                      <a:pt x="693823" y="1278116"/>
                      <a:pt x="683346" y="1300976"/>
                    </a:cubicBezTo>
                    <a:cubicBezTo>
                      <a:pt x="643340" y="1391463"/>
                      <a:pt x="620480" y="1488618"/>
                      <a:pt x="576665" y="1578153"/>
                    </a:cubicBezTo>
                    <a:cubicBezTo>
                      <a:pt x="532850" y="1667688"/>
                      <a:pt x="462365" y="1737221"/>
                      <a:pt x="402358" y="1815326"/>
                    </a:cubicBezTo>
                    <a:cubicBezTo>
                      <a:pt x="373783" y="1853426"/>
                      <a:pt x="346160" y="1891526"/>
                      <a:pt x="332825" y="1937246"/>
                    </a:cubicBezTo>
                    <a:cubicBezTo>
                      <a:pt x="326158" y="1958201"/>
                      <a:pt x="321395" y="1980108"/>
                      <a:pt x="315680" y="2002016"/>
                    </a:cubicBezTo>
                    <a:cubicBezTo>
                      <a:pt x="309965" y="2023923"/>
                      <a:pt x="308060" y="2045831"/>
                      <a:pt x="305203" y="2067738"/>
                    </a:cubicBezTo>
                    <a:cubicBezTo>
                      <a:pt x="302345" y="2088693"/>
                      <a:pt x="290915" y="2107743"/>
                      <a:pt x="288058" y="2128698"/>
                    </a:cubicBezTo>
                    <a:cubicBezTo>
                      <a:pt x="286153" y="2141081"/>
                      <a:pt x="290915" y="2154416"/>
                      <a:pt x="304250" y="2158226"/>
                    </a:cubicBezTo>
                    <a:cubicBezTo>
                      <a:pt x="314728" y="2166798"/>
                      <a:pt x="330920" y="2159178"/>
                      <a:pt x="332825" y="2146796"/>
                    </a:cubicBezTo>
                    <a:lnTo>
                      <a:pt x="332825" y="214679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8" name="Freeform: Shape 107">
                <a:extLst>
                  <a:ext uri="{FF2B5EF4-FFF2-40B4-BE49-F238E27FC236}">
                    <a16:creationId xmlns:a16="http://schemas.microsoft.com/office/drawing/2014/main" id="{52D43FF3-33FC-46E2-9843-C397B2B96917}"/>
                  </a:ext>
                </a:extLst>
              </p:cNvPr>
              <p:cNvSpPr/>
              <p:nvPr/>
            </p:nvSpPr>
            <p:spPr>
              <a:xfrm>
                <a:off x="5623383" y="2652652"/>
                <a:ext cx="142691" cy="803674"/>
              </a:xfrm>
              <a:custGeom>
                <a:avLst/>
                <a:gdLst>
                  <a:gd name="connsiteX0" fmla="*/ 58279 w 142691"/>
                  <a:gd name="connsiteY0" fmla="*/ 22920 h 803674"/>
                  <a:gd name="connsiteX1" fmla="*/ 23037 w 142691"/>
                  <a:gd name="connsiteY1" fmla="*/ 349628 h 803674"/>
                  <a:gd name="connsiteX2" fmla="*/ 17322 w 142691"/>
                  <a:gd name="connsiteY2" fmla="*/ 421065 h 803674"/>
                  <a:gd name="connsiteX3" fmla="*/ 177 w 142691"/>
                  <a:gd name="connsiteY3" fmla="*/ 490598 h 803674"/>
                  <a:gd name="connsiteX4" fmla="*/ 9702 w 142691"/>
                  <a:gd name="connsiteY4" fmla="*/ 564893 h 803674"/>
                  <a:gd name="connsiteX5" fmla="*/ 39229 w 142691"/>
                  <a:gd name="connsiteY5" fmla="*/ 634425 h 803674"/>
                  <a:gd name="connsiteX6" fmla="*/ 70662 w 142691"/>
                  <a:gd name="connsiteY6" fmla="*/ 711578 h 803674"/>
                  <a:gd name="connsiteX7" fmla="*/ 95427 w 142691"/>
                  <a:gd name="connsiteY7" fmla="*/ 773490 h 803674"/>
                  <a:gd name="connsiteX8" fmla="*/ 111619 w 142691"/>
                  <a:gd name="connsiteY8" fmla="*/ 803018 h 803674"/>
                  <a:gd name="connsiteX9" fmla="*/ 141147 w 142691"/>
                  <a:gd name="connsiteY9" fmla="*/ 786825 h 803674"/>
                  <a:gd name="connsiteX10" fmla="*/ 126859 w 142691"/>
                  <a:gd name="connsiteY10" fmla="*/ 715388 h 803674"/>
                  <a:gd name="connsiteX11" fmla="*/ 97332 w 142691"/>
                  <a:gd name="connsiteY11" fmla="*/ 654428 h 803674"/>
                  <a:gd name="connsiteX12" fmla="*/ 65899 w 142691"/>
                  <a:gd name="connsiteY12" fmla="*/ 579180 h 803674"/>
                  <a:gd name="connsiteX13" fmla="*/ 48754 w 142691"/>
                  <a:gd name="connsiteY13" fmla="*/ 513458 h 803674"/>
                  <a:gd name="connsiteX14" fmla="*/ 59232 w 142691"/>
                  <a:gd name="connsiteY14" fmla="*/ 446783 h 803674"/>
                  <a:gd name="connsiteX15" fmla="*/ 72567 w 142691"/>
                  <a:gd name="connsiteY15" fmla="*/ 375345 h 803674"/>
                  <a:gd name="connsiteX16" fmla="*/ 70662 w 142691"/>
                  <a:gd name="connsiteY16" fmla="*/ 294383 h 803674"/>
                  <a:gd name="connsiteX17" fmla="*/ 79234 w 142691"/>
                  <a:gd name="connsiteY17" fmla="*/ 215325 h 803674"/>
                  <a:gd name="connsiteX18" fmla="*/ 106857 w 142691"/>
                  <a:gd name="connsiteY18" fmla="*/ 23873 h 803674"/>
                  <a:gd name="connsiteX19" fmla="*/ 83044 w 142691"/>
                  <a:gd name="connsiteY19" fmla="*/ 60 h 803674"/>
                  <a:gd name="connsiteX20" fmla="*/ 58279 w 142691"/>
                  <a:gd name="connsiteY20" fmla="*/ 22920 h 803674"/>
                  <a:gd name="connsiteX21" fmla="*/ 58279 w 142691"/>
                  <a:gd name="connsiteY21" fmla="*/ 22920 h 80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691" h="803674">
                    <a:moveTo>
                      <a:pt x="58279" y="22920"/>
                    </a:moveTo>
                    <a:cubicBezTo>
                      <a:pt x="49707" y="132458"/>
                      <a:pt x="17322" y="239138"/>
                      <a:pt x="23037" y="349628"/>
                    </a:cubicBezTo>
                    <a:cubicBezTo>
                      <a:pt x="23989" y="373440"/>
                      <a:pt x="25894" y="397253"/>
                      <a:pt x="17322" y="421065"/>
                    </a:cubicBezTo>
                    <a:cubicBezTo>
                      <a:pt x="8749" y="443925"/>
                      <a:pt x="2082" y="464880"/>
                      <a:pt x="177" y="490598"/>
                    </a:cubicBezTo>
                    <a:cubicBezTo>
                      <a:pt x="-776" y="515363"/>
                      <a:pt x="2082" y="541080"/>
                      <a:pt x="9702" y="564893"/>
                    </a:cubicBezTo>
                    <a:cubicBezTo>
                      <a:pt x="17322" y="588705"/>
                      <a:pt x="29704" y="610613"/>
                      <a:pt x="39229" y="634425"/>
                    </a:cubicBezTo>
                    <a:cubicBezTo>
                      <a:pt x="49707" y="660143"/>
                      <a:pt x="57327" y="687765"/>
                      <a:pt x="70662" y="711578"/>
                    </a:cubicBezTo>
                    <a:cubicBezTo>
                      <a:pt x="80187" y="728723"/>
                      <a:pt x="99237" y="751583"/>
                      <a:pt x="95427" y="773490"/>
                    </a:cubicBezTo>
                    <a:cubicBezTo>
                      <a:pt x="93522" y="785873"/>
                      <a:pt x="99237" y="799208"/>
                      <a:pt x="111619" y="803018"/>
                    </a:cubicBezTo>
                    <a:cubicBezTo>
                      <a:pt x="123049" y="805875"/>
                      <a:pt x="138289" y="799208"/>
                      <a:pt x="141147" y="786825"/>
                    </a:cubicBezTo>
                    <a:cubicBezTo>
                      <a:pt x="145909" y="761108"/>
                      <a:pt x="139242" y="738248"/>
                      <a:pt x="126859" y="715388"/>
                    </a:cubicBezTo>
                    <a:cubicBezTo>
                      <a:pt x="116382" y="694433"/>
                      <a:pt x="104952" y="676335"/>
                      <a:pt x="97332" y="654428"/>
                    </a:cubicBezTo>
                    <a:cubicBezTo>
                      <a:pt x="87807" y="628710"/>
                      <a:pt x="78282" y="603945"/>
                      <a:pt x="65899" y="579180"/>
                    </a:cubicBezTo>
                    <a:cubicBezTo>
                      <a:pt x="56374" y="559178"/>
                      <a:pt x="49707" y="536318"/>
                      <a:pt x="48754" y="513458"/>
                    </a:cubicBezTo>
                    <a:cubicBezTo>
                      <a:pt x="46849" y="489645"/>
                      <a:pt x="49707" y="468690"/>
                      <a:pt x="59232" y="446783"/>
                    </a:cubicBezTo>
                    <a:cubicBezTo>
                      <a:pt x="68757" y="422970"/>
                      <a:pt x="72567" y="400110"/>
                      <a:pt x="72567" y="375345"/>
                    </a:cubicBezTo>
                    <a:cubicBezTo>
                      <a:pt x="72567" y="348675"/>
                      <a:pt x="69709" y="321053"/>
                      <a:pt x="70662" y="294383"/>
                    </a:cubicBezTo>
                    <a:cubicBezTo>
                      <a:pt x="71614" y="267713"/>
                      <a:pt x="74472" y="241995"/>
                      <a:pt x="79234" y="215325"/>
                    </a:cubicBezTo>
                    <a:cubicBezTo>
                      <a:pt x="88759" y="151508"/>
                      <a:pt x="102094" y="88643"/>
                      <a:pt x="106857" y="23873"/>
                    </a:cubicBezTo>
                    <a:cubicBezTo>
                      <a:pt x="107809" y="11490"/>
                      <a:pt x="95427" y="60"/>
                      <a:pt x="83044" y="60"/>
                    </a:cubicBezTo>
                    <a:cubicBezTo>
                      <a:pt x="68757" y="-892"/>
                      <a:pt x="59232" y="9585"/>
                      <a:pt x="58279" y="22920"/>
                    </a:cubicBezTo>
                    <a:lnTo>
                      <a:pt x="58279" y="2292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09" name="Freeform: Shape 108">
                <a:extLst>
                  <a:ext uri="{FF2B5EF4-FFF2-40B4-BE49-F238E27FC236}">
                    <a16:creationId xmlns:a16="http://schemas.microsoft.com/office/drawing/2014/main" id="{CD43B2CB-2A82-4E0A-8F58-8D93FC9896F3}"/>
                  </a:ext>
                </a:extLst>
              </p:cNvPr>
              <p:cNvSpPr/>
              <p:nvPr/>
            </p:nvSpPr>
            <p:spPr>
              <a:xfrm>
                <a:off x="6291359" y="2151988"/>
                <a:ext cx="1767537" cy="4381220"/>
              </a:xfrm>
              <a:custGeom>
                <a:avLst/>
                <a:gdLst>
                  <a:gd name="connsiteX0" fmla="*/ 1577244 w 1767537"/>
                  <a:gd name="connsiteY0" fmla="*/ 25426 h 4381220"/>
                  <a:gd name="connsiteX1" fmla="*/ 1565813 w 1767537"/>
                  <a:gd name="connsiteY1" fmla="*/ 9234 h 4381220"/>
                  <a:gd name="connsiteX2" fmla="*/ 1539144 w 1767537"/>
                  <a:gd name="connsiteY2" fmla="*/ 44476 h 4381220"/>
                  <a:gd name="connsiteX3" fmla="*/ 1652491 w 1767537"/>
                  <a:gd name="connsiteY3" fmla="*/ 167349 h 4381220"/>
                  <a:gd name="connsiteX4" fmla="*/ 1703926 w 1767537"/>
                  <a:gd name="connsiteY4" fmla="*/ 257836 h 4381220"/>
                  <a:gd name="connsiteX5" fmla="*/ 1717261 w 1767537"/>
                  <a:gd name="connsiteY5" fmla="*/ 372136 h 4381220"/>
                  <a:gd name="connsiteX6" fmla="*/ 1715356 w 1767537"/>
                  <a:gd name="connsiteY6" fmla="*/ 606451 h 4381220"/>
                  <a:gd name="connsiteX7" fmla="*/ 1655348 w 1767537"/>
                  <a:gd name="connsiteY7" fmla="*/ 840767 h 4381220"/>
                  <a:gd name="connsiteX8" fmla="*/ 1561051 w 1767537"/>
                  <a:gd name="connsiteY8" fmla="*/ 1076986 h 4381220"/>
                  <a:gd name="connsiteX9" fmla="*/ 1512473 w 1767537"/>
                  <a:gd name="connsiteY9" fmla="*/ 1189381 h 4381220"/>
                  <a:gd name="connsiteX10" fmla="*/ 1465801 w 1767537"/>
                  <a:gd name="connsiteY10" fmla="*/ 1299871 h 4381220"/>
                  <a:gd name="connsiteX11" fmla="*/ 1414366 w 1767537"/>
                  <a:gd name="connsiteY11" fmla="*/ 1401789 h 4381220"/>
                  <a:gd name="connsiteX12" fmla="*/ 1385791 w 1767537"/>
                  <a:gd name="connsiteY12" fmla="*/ 1513231 h 4381220"/>
                  <a:gd name="connsiteX13" fmla="*/ 1371503 w 1767537"/>
                  <a:gd name="connsiteY13" fmla="*/ 1624674 h 4381220"/>
                  <a:gd name="connsiteX14" fmla="*/ 1343881 w 1767537"/>
                  <a:gd name="connsiteY14" fmla="*/ 1749452 h 4381220"/>
                  <a:gd name="connsiteX15" fmla="*/ 1265776 w 1767537"/>
                  <a:gd name="connsiteY15" fmla="*/ 1985671 h 4381220"/>
                  <a:gd name="connsiteX16" fmla="*/ 1171478 w 1767537"/>
                  <a:gd name="connsiteY16" fmla="*/ 2192364 h 4381220"/>
                  <a:gd name="connsiteX17" fmla="*/ 1029556 w 1767537"/>
                  <a:gd name="connsiteY17" fmla="*/ 2375244 h 4381220"/>
                  <a:gd name="connsiteX18" fmla="*/ 905731 w 1767537"/>
                  <a:gd name="connsiteY18" fmla="*/ 2582889 h 4381220"/>
                  <a:gd name="connsiteX19" fmla="*/ 807623 w 1767537"/>
                  <a:gd name="connsiteY19" fmla="*/ 2797202 h 4381220"/>
                  <a:gd name="connsiteX20" fmla="*/ 754284 w 1767537"/>
                  <a:gd name="connsiteY20" fmla="*/ 2907692 h 4381220"/>
                  <a:gd name="connsiteX21" fmla="*/ 687609 w 1767537"/>
                  <a:gd name="connsiteY21" fmla="*/ 2986749 h 4381220"/>
                  <a:gd name="connsiteX22" fmla="*/ 618076 w 1767537"/>
                  <a:gd name="connsiteY22" fmla="*/ 3059139 h 4381220"/>
                  <a:gd name="connsiteX23" fmla="*/ 554259 w 1767537"/>
                  <a:gd name="connsiteY23" fmla="*/ 3153437 h 4381220"/>
                  <a:gd name="connsiteX24" fmla="*/ 495203 w 1767537"/>
                  <a:gd name="connsiteY24" fmla="*/ 3253449 h 4381220"/>
                  <a:gd name="connsiteX25" fmla="*/ 453293 w 1767537"/>
                  <a:gd name="connsiteY25" fmla="*/ 3364892 h 4381220"/>
                  <a:gd name="connsiteX26" fmla="*/ 247553 w 1767537"/>
                  <a:gd name="connsiteY26" fmla="*/ 3825901 h 4381220"/>
                  <a:gd name="connsiteX27" fmla="*/ 169448 w 1767537"/>
                  <a:gd name="connsiteY27" fmla="*/ 4047834 h 4381220"/>
                  <a:gd name="connsiteX28" fmla="*/ 114203 w 1767537"/>
                  <a:gd name="connsiteY28" fmla="*/ 4157372 h 4381220"/>
                  <a:gd name="connsiteX29" fmla="*/ 85628 w 1767537"/>
                  <a:gd name="connsiteY29" fmla="*/ 4207854 h 4381220"/>
                  <a:gd name="connsiteX30" fmla="*/ 51338 w 1767537"/>
                  <a:gd name="connsiteY30" fmla="*/ 4248812 h 4381220"/>
                  <a:gd name="connsiteX31" fmla="*/ 10381 w 1767537"/>
                  <a:gd name="connsiteY31" fmla="*/ 4345014 h 4381220"/>
                  <a:gd name="connsiteX32" fmla="*/ 51338 w 1767537"/>
                  <a:gd name="connsiteY32" fmla="*/ 4345014 h 4381220"/>
                  <a:gd name="connsiteX33" fmla="*/ 60863 w 1767537"/>
                  <a:gd name="connsiteY33" fmla="*/ 4258337 h 4381220"/>
                  <a:gd name="connsiteX34" fmla="*/ 105631 w 1767537"/>
                  <a:gd name="connsiteY34" fmla="*/ 4184994 h 4381220"/>
                  <a:gd name="connsiteX35" fmla="*/ 93248 w 1767537"/>
                  <a:gd name="connsiteY35" fmla="*/ 4139274 h 4381220"/>
                  <a:gd name="connsiteX36" fmla="*/ 17048 w 1767537"/>
                  <a:gd name="connsiteY36" fmla="*/ 4241192 h 4381220"/>
                  <a:gd name="connsiteX37" fmla="*/ 10381 w 1767537"/>
                  <a:gd name="connsiteY37" fmla="*/ 4369779 h 4381220"/>
                  <a:gd name="connsiteX38" fmla="*/ 51338 w 1767537"/>
                  <a:gd name="connsiteY38" fmla="*/ 4369779 h 4381220"/>
                  <a:gd name="connsiteX39" fmla="*/ 95153 w 1767537"/>
                  <a:gd name="connsiteY39" fmla="*/ 4271672 h 4381220"/>
                  <a:gd name="connsiteX40" fmla="*/ 158018 w 1767537"/>
                  <a:gd name="connsiteY40" fmla="*/ 4175469 h 4381220"/>
                  <a:gd name="connsiteX41" fmla="*/ 253268 w 1767537"/>
                  <a:gd name="connsiteY41" fmla="*/ 3953537 h 4381220"/>
                  <a:gd name="connsiteX42" fmla="*/ 453293 w 1767537"/>
                  <a:gd name="connsiteY42" fmla="*/ 3487764 h 4381220"/>
                  <a:gd name="connsiteX43" fmla="*/ 501871 w 1767537"/>
                  <a:gd name="connsiteY43" fmla="*/ 3370606 h 4381220"/>
                  <a:gd name="connsiteX44" fmla="*/ 546638 w 1767537"/>
                  <a:gd name="connsiteY44" fmla="*/ 3255354 h 4381220"/>
                  <a:gd name="connsiteX45" fmla="*/ 613313 w 1767537"/>
                  <a:gd name="connsiteY45" fmla="*/ 3154389 h 4381220"/>
                  <a:gd name="connsiteX46" fmla="*/ 677131 w 1767537"/>
                  <a:gd name="connsiteY46" fmla="*/ 3063901 h 4381220"/>
                  <a:gd name="connsiteX47" fmla="*/ 751426 w 1767537"/>
                  <a:gd name="connsiteY47" fmla="*/ 2990559 h 4381220"/>
                  <a:gd name="connsiteX48" fmla="*/ 813338 w 1767537"/>
                  <a:gd name="connsiteY48" fmla="*/ 2898167 h 4381220"/>
                  <a:gd name="connsiteX49" fmla="*/ 909541 w 1767537"/>
                  <a:gd name="connsiteY49" fmla="*/ 2675281 h 4381220"/>
                  <a:gd name="connsiteX50" fmla="*/ 1030509 w 1767537"/>
                  <a:gd name="connsiteY50" fmla="*/ 2457159 h 4381220"/>
                  <a:gd name="connsiteX51" fmla="*/ 1177194 w 1767537"/>
                  <a:gd name="connsiteY51" fmla="*/ 2268564 h 4381220"/>
                  <a:gd name="connsiteX52" fmla="*/ 1281969 w 1767537"/>
                  <a:gd name="connsiteY52" fmla="*/ 2066634 h 4381220"/>
                  <a:gd name="connsiteX53" fmla="*/ 1365788 w 1767537"/>
                  <a:gd name="connsiteY53" fmla="*/ 1836129 h 4381220"/>
                  <a:gd name="connsiteX54" fmla="*/ 1403888 w 1767537"/>
                  <a:gd name="connsiteY54" fmla="*/ 1711352 h 4381220"/>
                  <a:gd name="connsiteX55" fmla="*/ 1421986 w 1767537"/>
                  <a:gd name="connsiteY55" fmla="*/ 1590384 h 4381220"/>
                  <a:gd name="connsiteX56" fmla="*/ 1483898 w 1767537"/>
                  <a:gd name="connsiteY56" fmla="*/ 1361784 h 4381220"/>
                  <a:gd name="connsiteX57" fmla="*/ 1539144 w 1767537"/>
                  <a:gd name="connsiteY57" fmla="*/ 1258914 h 4381220"/>
                  <a:gd name="connsiteX58" fmla="*/ 1584863 w 1767537"/>
                  <a:gd name="connsiteY58" fmla="*/ 1138899 h 4381220"/>
                  <a:gd name="connsiteX59" fmla="*/ 1682971 w 1767537"/>
                  <a:gd name="connsiteY59" fmla="*/ 903631 h 4381220"/>
                  <a:gd name="connsiteX60" fmla="*/ 1754409 w 1767537"/>
                  <a:gd name="connsiteY60" fmla="*/ 666459 h 4381220"/>
                  <a:gd name="connsiteX61" fmla="*/ 1766791 w 1767537"/>
                  <a:gd name="connsiteY61" fmla="*/ 426429 h 4381220"/>
                  <a:gd name="connsiteX62" fmla="*/ 1730596 w 1767537"/>
                  <a:gd name="connsiteY62" fmla="*/ 202591 h 4381220"/>
                  <a:gd name="connsiteX63" fmla="*/ 1676303 w 1767537"/>
                  <a:gd name="connsiteY63" fmla="*/ 121629 h 4381220"/>
                  <a:gd name="connsiteX64" fmla="*/ 1621059 w 1767537"/>
                  <a:gd name="connsiteY64" fmla="*/ 46381 h 4381220"/>
                  <a:gd name="connsiteX65" fmla="*/ 1551526 w 1767537"/>
                  <a:gd name="connsiteY65" fmla="*/ 661 h 4381220"/>
                  <a:gd name="connsiteX66" fmla="*/ 1524856 w 1767537"/>
                  <a:gd name="connsiteY66" fmla="*/ 35904 h 4381220"/>
                  <a:gd name="connsiteX67" fmla="*/ 1536286 w 1767537"/>
                  <a:gd name="connsiteY67" fmla="*/ 52096 h 4381220"/>
                  <a:gd name="connsiteX68" fmla="*/ 1577244 w 1767537"/>
                  <a:gd name="connsiteY68" fmla="*/ 25426 h 4381220"/>
                  <a:gd name="connsiteX69" fmla="*/ 1577244 w 1767537"/>
                  <a:gd name="connsiteY69" fmla="*/ 25426 h 438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767537" h="4381220">
                    <a:moveTo>
                      <a:pt x="1577244" y="25426"/>
                    </a:moveTo>
                    <a:cubicBezTo>
                      <a:pt x="1573434" y="19711"/>
                      <a:pt x="1569623" y="14949"/>
                      <a:pt x="1565813" y="9234"/>
                    </a:cubicBezTo>
                    <a:cubicBezTo>
                      <a:pt x="1557241" y="20664"/>
                      <a:pt x="1547716" y="32094"/>
                      <a:pt x="1539144" y="44476"/>
                    </a:cubicBezTo>
                    <a:cubicBezTo>
                      <a:pt x="1592484" y="57811"/>
                      <a:pt x="1622963" y="127344"/>
                      <a:pt x="1652491" y="167349"/>
                    </a:cubicBezTo>
                    <a:cubicBezTo>
                      <a:pt x="1673446" y="195924"/>
                      <a:pt x="1693448" y="223546"/>
                      <a:pt x="1703926" y="257836"/>
                    </a:cubicBezTo>
                    <a:cubicBezTo>
                      <a:pt x="1716309" y="294984"/>
                      <a:pt x="1715356" y="334036"/>
                      <a:pt x="1717261" y="372136"/>
                    </a:cubicBezTo>
                    <a:cubicBezTo>
                      <a:pt x="1721071" y="450241"/>
                      <a:pt x="1722976" y="528346"/>
                      <a:pt x="1715356" y="606451"/>
                    </a:cubicBezTo>
                    <a:cubicBezTo>
                      <a:pt x="1706784" y="687414"/>
                      <a:pt x="1682019" y="763614"/>
                      <a:pt x="1655348" y="840767"/>
                    </a:cubicBezTo>
                    <a:cubicBezTo>
                      <a:pt x="1626773" y="920776"/>
                      <a:pt x="1595341" y="998881"/>
                      <a:pt x="1561051" y="1076986"/>
                    </a:cubicBezTo>
                    <a:cubicBezTo>
                      <a:pt x="1544859" y="1114134"/>
                      <a:pt x="1525809" y="1151281"/>
                      <a:pt x="1512473" y="1189381"/>
                    </a:cubicBezTo>
                    <a:cubicBezTo>
                      <a:pt x="1499138" y="1228434"/>
                      <a:pt x="1487709" y="1264629"/>
                      <a:pt x="1465801" y="1299871"/>
                    </a:cubicBezTo>
                    <a:cubicBezTo>
                      <a:pt x="1445798" y="1333209"/>
                      <a:pt x="1426748" y="1364642"/>
                      <a:pt x="1414366" y="1401789"/>
                    </a:cubicBezTo>
                    <a:cubicBezTo>
                      <a:pt x="1401984" y="1437984"/>
                      <a:pt x="1392459" y="1475131"/>
                      <a:pt x="1385791" y="1513231"/>
                    </a:cubicBezTo>
                    <a:cubicBezTo>
                      <a:pt x="1379123" y="1550379"/>
                      <a:pt x="1375313" y="1587527"/>
                      <a:pt x="1371503" y="1624674"/>
                    </a:cubicBezTo>
                    <a:cubicBezTo>
                      <a:pt x="1367694" y="1667536"/>
                      <a:pt x="1356263" y="1708494"/>
                      <a:pt x="1343881" y="1749452"/>
                    </a:cubicBezTo>
                    <a:cubicBezTo>
                      <a:pt x="1319116" y="1828509"/>
                      <a:pt x="1297209" y="1908519"/>
                      <a:pt x="1265776" y="1985671"/>
                    </a:cubicBezTo>
                    <a:cubicBezTo>
                      <a:pt x="1238153" y="2055204"/>
                      <a:pt x="1207673" y="2126642"/>
                      <a:pt x="1171478" y="2192364"/>
                    </a:cubicBezTo>
                    <a:cubicBezTo>
                      <a:pt x="1133378" y="2259039"/>
                      <a:pt x="1076228" y="2313331"/>
                      <a:pt x="1029556" y="2375244"/>
                    </a:cubicBezTo>
                    <a:cubicBezTo>
                      <a:pt x="980978" y="2439062"/>
                      <a:pt x="944784" y="2513356"/>
                      <a:pt x="905731" y="2582889"/>
                    </a:cubicBezTo>
                    <a:cubicBezTo>
                      <a:pt x="866678" y="2652421"/>
                      <a:pt x="837151" y="2724812"/>
                      <a:pt x="807623" y="2797202"/>
                    </a:cubicBezTo>
                    <a:cubicBezTo>
                      <a:pt x="792384" y="2835302"/>
                      <a:pt x="775238" y="2872449"/>
                      <a:pt x="754284" y="2907692"/>
                    </a:cubicBezTo>
                    <a:cubicBezTo>
                      <a:pt x="736186" y="2938171"/>
                      <a:pt x="713326" y="2962937"/>
                      <a:pt x="687609" y="2986749"/>
                    </a:cubicBezTo>
                    <a:cubicBezTo>
                      <a:pt x="662843" y="3009609"/>
                      <a:pt x="638078" y="3032469"/>
                      <a:pt x="618076" y="3059139"/>
                    </a:cubicBezTo>
                    <a:cubicBezTo>
                      <a:pt x="595216" y="3088667"/>
                      <a:pt x="577118" y="3122956"/>
                      <a:pt x="554259" y="3153437"/>
                    </a:cubicBezTo>
                    <a:cubicBezTo>
                      <a:pt x="530446" y="3184869"/>
                      <a:pt x="510443" y="3216301"/>
                      <a:pt x="495203" y="3253449"/>
                    </a:cubicBezTo>
                    <a:cubicBezTo>
                      <a:pt x="479963" y="3289644"/>
                      <a:pt x="467581" y="3327744"/>
                      <a:pt x="453293" y="3364892"/>
                    </a:cubicBezTo>
                    <a:cubicBezTo>
                      <a:pt x="392334" y="3522054"/>
                      <a:pt x="310418" y="3669692"/>
                      <a:pt x="247553" y="3825901"/>
                    </a:cubicBezTo>
                    <a:cubicBezTo>
                      <a:pt x="218026" y="3898292"/>
                      <a:pt x="198976" y="3975444"/>
                      <a:pt x="169448" y="4047834"/>
                    </a:cubicBezTo>
                    <a:cubicBezTo>
                      <a:pt x="153256" y="4085934"/>
                      <a:pt x="133253" y="4121176"/>
                      <a:pt x="114203" y="4157372"/>
                    </a:cubicBezTo>
                    <a:cubicBezTo>
                      <a:pt x="104678" y="4174517"/>
                      <a:pt x="95153" y="4190709"/>
                      <a:pt x="85628" y="4207854"/>
                    </a:cubicBezTo>
                    <a:cubicBezTo>
                      <a:pt x="76103" y="4224047"/>
                      <a:pt x="62768" y="4234524"/>
                      <a:pt x="51338" y="4248812"/>
                    </a:cubicBezTo>
                    <a:cubicBezTo>
                      <a:pt x="27526" y="4277387"/>
                      <a:pt x="29431" y="4314534"/>
                      <a:pt x="10381" y="4345014"/>
                    </a:cubicBezTo>
                    <a:cubicBezTo>
                      <a:pt x="23716" y="4345014"/>
                      <a:pt x="38003" y="4345014"/>
                      <a:pt x="51338" y="4345014"/>
                    </a:cubicBezTo>
                    <a:cubicBezTo>
                      <a:pt x="39908" y="4325012"/>
                      <a:pt x="53243" y="4281197"/>
                      <a:pt x="60863" y="4258337"/>
                    </a:cubicBezTo>
                    <a:cubicBezTo>
                      <a:pt x="67531" y="4237382"/>
                      <a:pt x="82771" y="4191662"/>
                      <a:pt x="105631" y="4184994"/>
                    </a:cubicBezTo>
                    <a:cubicBezTo>
                      <a:pt x="135158" y="4177374"/>
                      <a:pt x="122776" y="4130701"/>
                      <a:pt x="93248" y="4139274"/>
                    </a:cubicBezTo>
                    <a:cubicBezTo>
                      <a:pt x="51338" y="4150704"/>
                      <a:pt x="29431" y="4204044"/>
                      <a:pt x="17048" y="4241192"/>
                    </a:cubicBezTo>
                    <a:cubicBezTo>
                      <a:pt x="4666" y="4278339"/>
                      <a:pt x="-10574" y="4332632"/>
                      <a:pt x="10381" y="4369779"/>
                    </a:cubicBezTo>
                    <a:cubicBezTo>
                      <a:pt x="19906" y="4385972"/>
                      <a:pt x="41813" y="4384067"/>
                      <a:pt x="51338" y="4369779"/>
                    </a:cubicBezTo>
                    <a:cubicBezTo>
                      <a:pt x="71341" y="4338347"/>
                      <a:pt x="68483" y="4299294"/>
                      <a:pt x="95153" y="4271672"/>
                    </a:cubicBezTo>
                    <a:cubicBezTo>
                      <a:pt x="122776" y="4244049"/>
                      <a:pt x="139921" y="4209759"/>
                      <a:pt x="158018" y="4175469"/>
                    </a:cubicBezTo>
                    <a:cubicBezTo>
                      <a:pt x="197071" y="4104031"/>
                      <a:pt x="227551" y="4031642"/>
                      <a:pt x="253268" y="3953537"/>
                    </a:cubicBezTo>
                    <a:cubicBezTo>
                      <a:pt x="306609" y="3791612"/>
                      <a:pt x="384713" y="3642069"/>
                      <a:pt x="453293" y="3487764"/>
                    </a:cubicBezTo>
                    <a:cubicBezTo>
                      <a:pt x="470438" y="3448712"/>
                      <a:pt x="486631" y="3410612"/>
                      <a:pt x="501871" y="3370606"/>
                    </a:cubicBezTo>
                    <a:cubicBezTo>
                      <a:pt x="516159" y="3332506"/>
                      <a:pt x="528541" y="3292501"/>
                      <a:pt x="546638" y="3255354"/>
                    </a:cubicBezTo>
                    <a:cubicBezTo>
                      <a:pt x="564736" y="3219159"/>
                      <a:pt x="590453" y="3187726"/>
                      <a:pt x="613313" y="3154389"/>
                    </a:cubicBezTo>
                    <a:cubicBezTo>
                      <a:pt x="635221" y="3123909"/>
                      <a:pt x="651413" y="3091524"/>
                      <a:pt x="677131" y="3063901"/>
                    </a:cubicBezTo>
                    <a:cubicBezTo>
                      <a:pt x="700943" y="3039137"/>
                      <a:pt x="727613" y="3016276"/>
                      <a:pt x="751426" y="2990559"/>
                    </a:cubicBezTo>
                    <a:cubicBezTo>
                      <a:pt x="777143" y="2962937"/>
                      <a:pt x="796193" y="2931504"/>
                      <a:pt x="813338" y="2898167"/>
                    </a:cubicBezTo>
                    <a:cubicBezTo>
                      <a:pt x="850486" y="2825777"/>
                      <a:pt x="874298" y="2748624"/>
                      <a:pt x="909541" y="2675281"/>
                    </a:cubicBezTo>
                    <a:cubicBezTo>
                      <a:pt x="945736" y="2600987"/>
                      <a:pt x="987646" y="2527644"/>
                      <a:pt x="1030509" y="2457159"/>
                    </a:cubicBezTo>
                    <a:cubicBezTo>
                      <a:pt x="1071466" y="2387627"/>
                      <a:pt x="1128616" y="2331429"/>
                      <a:pt x="1177194" y="2268564"/>
                    </a:cubicBezTo>
                    <a:cubicBezTo>
                      <a:pt x="1223866" y="2208556"/>
                      <a:pt x="1251488" y="2136167"/>
                      <a:pt x="1281969" y="2066634"/>
                    </a:cubicBezTo>
                    <a:cubicBezTo>
                      <a:pt x="1315306" y="1991386"/>
                      <a:pt x="1341976" y="1915186"/>
                      <a:pt x="1365788" y="1836129"/>
                    </a:cubicBezTo>
                    <a:cubicBezTo>
                      <a:pt x="1378171" y="1794219"/>
                      <a:pt x="1392459" y="1753261"/>
                      <a:pt x="1403888" y="1711352"/>
                    </a:cubicBezTo>
                    <a:cubicBezTo>
                      <a:pt x="1414366" y="1671346"/>
                      <a:pt x="1417223" y="1631342"/>
                      <a:pt x="1421986" y="1590384"/>
                    </a:cubicBezTo>
                    <a:cubicBezTo>
                      <a:pt x="1430559" y="1513231"/>
                      <a:pt x="1444846" y="1430364"/>
                      <a:pt x="1483898" y="1361784"/>
                    </a:cubicBezTo>
                    <a:cubicBezTo>
                      <a:pt x="1503901" y="1327494"/>
                      <a:pt x="1524856" y="1296061"/>
                      <a:pt x="1539144" y="1258914"/>
                    </a:cubicBezTo>
                    <a:cubicBezTo>
                      <a:pt x="1554384" y="1217956"/>
                      <a:pt x="1567719" y="1177952"/>
                      <a:pt x="1584863" y="1138899"/>
                    </a:cubicBezTo>
                    <a:cubicBezTo>
                      <a:pt x="1620106" y="1061746"/>
                      <a:pt x="1652491" y="983642"/>
                      <a:pt x="1682971" y="903631"/>
                    </a:cubicBezTo>
                    <a:cubicBezTo>
                      <a:pt x="1711546" y="826479"/>
                      <a:pt x="1741073" y="747421"/>
                      <a:pt x="1754409" y="666459"/>
                    </a:cubicBezTo>
                    <a:cubicBezTo>
                      <a:pt x="1767744" y="587401"/>
                      <a:pt x="1768696" y="506439"/>
                      <a:pt x="1766791" y="426429"/>
                    </a:cubicBezTo>
                    <a:cubicBezTo>
                      <a:pt x="1764886" y="350229"/>
                      <a:pt x="1765838" y="272124"/>
                      <a:pt x="1730596" y="202591"/>
                    </a:cubicBezTo>
                    <a:cubicBezTo>
                      <a:pt x="1715356" y="174016"/>
                      <a:pt x="1694401" y="148299"/>
                      <a:pt x="1676303" y="121629"/>
                    </a:cubicBezTo>
                    <a:cubicBezTo>
                      <a:pt x="1659159" y="95911"/>
                      <a:pt x="1642013" y="69241"/>
                      <a:pt x="1621059" y="46381"/>
                    </a:cubicBezTo>
                    <a:cubicBezTo>
                      <a:pt x="1602009" y="25426"/>
                      <a:pt x="1579148" y="7329"/>
                      <a:pt x="1551526" y="661"/>
                    </a:cubicBezTo>
                    <a:cubicBezTo>
                      <a:pt x="1533428" y="-4101"/>
                      <a:pt x="1511521" y="17806"/>
                      <a:pt x="1524856" y="35904"/>
                    </a:cubicBezTo>
                    <a:cubicBezTo>
                      <a:pt x="1528666" y="41619"/>
                      <a:pt x="1532476" y="46381"/>
                      <a:pt x="1536286" y="52096"/>
                    </a:cubicBezTo>
                    <a:cubicBezTo>
                      <a:pt x="1553431" y="74004"/>
                      <a:pt x="1595341" y="50191"/>
                      <a:pt x="1577244" y="25426"/>
                    </a:cubicBezTo>
                    <a:lnTo>
                      <a:pt x="1577244" y="25426"/>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0" name="Freeform: Shape 109">
                <a:extLst>
                  <a:ext uri="{FF2B5EF4-FFF2-40B4-BE49-F238E27FC236}">
                    <a16:creationId xmlns:a16="http://schemas.microsoft.com/office/drawing/2014/main" id="{9296844B-5ACD-4187-A414-8A50838DFFCC}"/>
                  </a:ext>
                </a:extLst>
              </p:cNvPr>
              <p:cNvSpPr/>
              <p:nvPr/>
            </p:nvSpPr>
            <p:spPr>
              <a:xfrm>
                <a:off x="6484849" y="4596764"/>
                <a:ext cx="89104" cy="234828"/>
              </a:xfrm>
              <a:custGeom>
                <a:avLst/>
                <a:gdLst>
                  <a:gd name="connsiteX0" fmla="*/ 15963 w 89104"/>
                  <a:gd name="connsiteY0" fmla="*/ 85725 h 234828"/>
                  <a:gd name="connsiteX1" fmla="*/ 723 w 89104"/>
                  <a:gd name="connsiteY1" fmla="*/ 164783 h 234828"/>
                  <a:gd name="connsiteX2" fmla="*/ 21679 w 89104"/>
                  <a:gd name="connsiteY2" fmla="*/ 223838 h 234828"/>
                  <a:gd name="connsiteX3" fmla="*/ 85496 w 89104"/>
                  <a:gd name="connsiteY3" fmla="*/ 205740 h 234828"/>
                  <a:gd name="connsiteX4" fmla="*/ 85496 w 89104"/>
                  <a:gd name="connsiteY4" fmla="*/ 138113 h 234828"/>
                  <a:gd name="connsiteX5" fmla="*/ 85496 w 89104"/>
                  <a:gd name="connsiteY5" fmla="*/ 22860 h 234828"/>
                  <a:gd name="connsiteX6" fmla="*/ 37871 w 89104"/>
                  <a:gd name="connsiteY6" fmla="*/ 22860 h 234828"/>
                  <a:gd name="connsiteX7" fmla="*/ 37871 w 89104"/>
                  <a:gd name="connsiteY7" fmla="*/ 135255 h 234828"/>
                  <a:gd name="connsiteX8" fmla="*/ 40729 w 89104"/>
                  <a:gd name="connsiteY8" fmla="*/ 168592 h 234828"/>
                  <a:gd name="connsiteX9" fmla="*/ 41681 w 89104"/>
                  <a:gd name="connsiteY9" fmla="*/ 186690 h 234828"/>
                  <a:gd name="connsiteX10" fmla="*/ 41681 w 89104"/>
                  <a:gd name="connsiteY10" fmla="*/ 190500 h 234828"/>
                  <a:gd name="connsiteX11" fmla="*/ 41681 w 89104"/>
                  <a:gd name="connsiteY11" fmla="*/ 189548 h 234828"/>
                  <a:gd name="connsiteX12" fmla="*/ 40729 w 89104"/>
                  <a:gd name="connsiteY12" fmla="*/ 192405 h 234828"/>
                  <a:gd name="connsiteX13" fmla="*/ 41681 w 89104"/>
                  <a:gd name="connsiteY13" fmla="*/ 190500 h 234828"/>
                  <a:gd name="connsiteX14" fmla="*/ 43586 w 89104"/>
                  <a:gd name="connsiteY14" fmla="*/ 188595 h 234828"/>
                  <a:gd name="connsiteX15" fmla="*/ 43586 w 89104"/>
                  <a:gd name="connsiteY15" fmla="*/ 188595 h 234828"/>
                  <a:gd name="connsiteX16" fmla="*/ 45491 w 89104"/>
                  <a:gd name="connsiteY16" fmla="*/ 188595 h 234828"/>
                  <a:gd name="connsiteX17" fmla="*/ 48348 w 89104"/>
                  <a:gd name="connsiteY17" fmla="*/ 188595 h 234828"/>
                  <a:gd name="connsiteX18" fmla="*/ 55968 w 89104"/>
                  <a:gd name="connsiteY18" fmla="*/ 190500 h 234828"/>
                  <a:gd name="connsiteX19" fmla="*/ 57873 w 89104"/>
                  <a:gd name="connsiteY19" fmla="*/ 192405 h 234828"/>
                  <a:gd name="connsiteX20" fmla="*/ 56921 w 89104"/>
                  <a:gd name="connsiteY20" fmla="*/ 191453 h 234828"/>
                  <a:gd name="connsiteX21" fmla="*/ 55968 w 89104"/>
                  <a:gd name="connsiteY21" fmla="*/ 189548 h 234828"/>
                  <a:gd name="connsiteX22" fmla="*/ 54063 w 89104"/>
                  <a:gd name="connsiteY22" fmla="*/ 182880 h 234828"/>
                  <a:gd name="connsiteX23" fmla="*/ 50254 w 89104"/>
                  <a:gd name="connsiteY23" fmla="*/ 169545 h 234828"/>
                  <a:gd name="connsiteX24" fmla="*/ 49301 w 89104"/>
                  <a:gd name="connsiteY24" fmla="*/ 162878 h 234828"/>
                  <a:gd name="connsiteX25" fmla="*/ 49301 w 89104"/>
                  <a:gd name="connsiteY25" fmla="*/ 162878 h 234828"/>
                  <a:gd name="connsiteX26" fmla="*/ 49301 w 89104"/>
                  <a:gd name="connsiteY26" fmla="*/ 142875 h 234828"/>
                  <a:gd name="connsiteX27" fmla="*/ 52158 w 89104"/>
                  <a:gd name="connsiteY27" fmla="*/ 126683 h 234828"/>
                  <a:gd name="connsiteX28" fmla="*/ 58826 w 89104"/>
                  <a:gd name="connsiteY28" fmla="*/ 110490 h 234828"/>
                  <a:gd name="connsiteX29" fmla="*/ 50254 w 89104"/>
                  <a:gd name="connsiteY29" fmla="*/ 78105 h 234828"/>
                  <a:gd name="connsiteX30" fmla="*/ 15963 w 89104"/>
                  <a:gd name="connsiteY30" fmla="*/ 85725 h 234828"/>
                  <a:gd name="connsiteX31" fmla="*/ 15963 w 89104"/>
                  <a:gd name="connsiteY31" fmla="*/ 85725 h 23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9104" h="234828">
                    <a:moveTo>
                      <a:pt x="15963" y="85725"/>
                    </a:moveTo>
                    <a:cubicBezTo>
                      <a:pt x="3581" y="110490"/>
                      <a:pt x="-2134" y="136208"/>
                      <a:pt x="723" y="164783"/>
                    </a:cubicBezTo>
                    <a:cubicBezTo>
                      <a:pt x="2629" y="184785"/>
                      <a:pt x="7391" y="208598"/>
                      <a:pt x="21679" y="223838"/>
                    </a:cubicBezTo>
                    <a:cubicBezTo>
                      <a:pt x="42633" y="245745"/>
                      <a:pt x="76923" y="232410"/>
                      <a:pt x="85496" y="205740"/>
                    </a:cubicBezTo>
                    <a:cubicBezTo>
                      <a:pt x="93116" y="184785"/>
                      <a:pt x="86448" y="160020"/>
                      <a:pt x="85496" y="138113"/>
                    </a:cubicBezTo>
                    <a:cubicBezTo>
                      <a:pt x="83591" y="100013"/>
                      <a:pt x="85496" y="60960"/>
                      <a:pt x="85496" y="22860"/>
                    </a:cubicBezTo>
                    <a:cubicBezTo>
                      <a:pt x="85496" y="-7620"/>
                      <a:pt x="37871" y="-7620"/>
                      <a:pt x="37871" y="22860"/>
                    </a:cubicBezTo>
                    <a:cubicBezTo>
                      <a:pt x="37871" y="60008"/>
                      <a:pt x="36918" y="97155"/>
                      <a:pt x="37871" y="135255"/>
                    </a:cubicBezTo>
                    <a:cubicBezTo>
                      <a:pt x="37871" y="146685"/>
                      <a:pt x="39776" y="157163"/>
                      <a:pt x="40729" y="168592"/>
                    </a:cubicBezTo>
                    <a:cubicBezTo>
                      <a:pt x="40729" y="174308"/>
                      <a:pt x="41681" y="180023"/>
                      <a:pt x="41681" y="186690"/>
                    </a:cubicBezTo>
                    <a:cubicBezTo>
                      <a:pt x="41681" y="187642"/>
                      <a:pt x="41681" y="189548"/>
                      <a:pt x="41681" y="190500"/>
                    </a:cubicBezTo>
                    <a:cubicBezTo>
                      <a:pt x="41681" y="187642"/>
                      <a:pt x="41681" y="186690"/>
                      <a:pt x="41681" y="189548"/>
                    </a:cubicBezTo>
                    <a:cubicBezTo>
                      <a:pt x="41681" y="190500"/>
                      <a:pt x="40729" y="191453"/>
                      <a:pt x="40729" y="192405"/>
                    </a:cubicBezTo>
                    <a:cubicBezTo>
                      <a:pt x="41681" y="189548"/>
                      <a:pt x="42633" y="188595"/>
                      <a:pt x="41681" y="190500"/>
                    </a:cubicBezTo>
                    <a:cubicBezTo>
                      <a:pt x="40729" y="192405"/>
                      <a:pt x="41681" y="191453"/>
                      <a:pt x="43586" y="188595"/>
                    </a:cubicBezTo>
                    <a:cubicBezTo>
                      <a:pt x="41681" y="190500"/>
                      <a:pt x="41681" y="190500"/>
                      <a:pt x="43586" y="188595"/>
                    </a:cubicBezTo>
                    <a:cubicBezTo>
                      <a:pt x="41681" y="189548"/>
                      <a:pt x="41681" y="189548"/>
                      <a:pt x="45491" y="188595"/>
                    </a:cubicBezTo>
                    <a:cubicBezTo>
                      <a:pt x="42633" y="189548"/>
                      <a:pt x="43586" y="189548"/>
                      <a:pt x="48348" y="188595"/>
                    </a:cubicBezTo>
                    <a:cubicBezTo>
                      <a:pt x="51206" y="188595"/>
                      <a:pt x="53111" y="189548"/>
                      <a:pt x="55968" y="190500"/>
                    </a:cubicBezTo>
                    <a:cubicBezTo>
                      <a:pt x="54063" y="189548"/>
                      <a:pt x="54063" y="189548"/>
                      <a:pt x="57873" y="192405"/>
                    </a:cubicBezTo>
                    <a:cubicBezTo>
                      <a:pt x="54063" y="187642"/>
                      <a:pt x="58826" y="195263"/>
                      <a:pt x="56921" y="191453"/>
                    </a:cubicBezTo>
                    <a:cubicBezTo>
                      <a:pt x="56921" y="190500"/>
                      <a:pt x="53111" y="183833"/>
                      <a:pt x="55968" y="189548"/>
                    </a:cubicBezTo>
                    <a:cubicBezTo>
                      <a:pt x="55016" y="187642"/>
                      <a:pt x="54063" y="184785"/>
                      <a:pt x="54063" y="182880"/>
                    </a:cubicBezTo>
                    <a:cubicBezTo>
                      <a:pt x="53111" y="178117"/>
                      <a:pt x="51206" y="173355"/>
                      <a:pt x="50254" y="169545"/>
                    </a:cubicBezTo>
                    <a:cubicBezTo>
                      <a:pt x="50254" y="167640"/>
                      <a:pt x="49301" y="165735"/>
                      <a:pt x="49301" y="162878"/>
                    </a:cubicBezTo>
                    <a:cubicBezTo>
                      <a:pt x="50254" y="170498"/>
                      <a:pt x="49301" y="163830"/>
                      <a:pt x="49301" y="162878"/>
                    </a:cubicBezTo>
                    <a:cubicBezTo>
                      <a:pt x="48348" y="156210"/>
                      <a:pt x="48348" y="149542"/>
                      <a:pt x="49301" y="142875"/>
                    </a:cubicBezTo>
                    <a:cubicBezTo>
                      <a:pt x="49301" y="135255"/>
                      <a:pt x="49301" y="135255"/>
                      <a:pt x="52158" y="126683"/>
                    </a:cubicBezTo>
                    <a:cubicBezTo>
                      <a:pt x="54063" y="120015"/>
                      <a:pt x="55016" y="117158"/>
                      <a:pt x="58826" y="110490"/>
                    </a:cubicBezTo>
                    <a:cubicBezTo>
                      <a:pt x="64541" y="99060"/>
                      <a:pt x="61683" y="84773"/>
                      <a:pt x="50254" y="78105"/>
                    </a:cubicBezTo>
                    <a:cubicBezTo>
                      <a:pt x="37871" y="70485"/>
                      <a:pt x="21679" y="74295"/>
                      <a:pt x="15963" y="85725"/>
                    </a:cubicBezTo>
                    <a:lnTo>
                      <a:pt x="15963" y="85725"/>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11" name="Freeform: Shape 110">
                <a:extLst>
                  <a:ext uri="{FF2B5EF4-FFF2-40B4-BE49-F238E27FC236}">
                    <a16:creationId xmlns:a16="http://schemas.microsoft.com/office/drawing/2014/main" id="{FDF2B43B-8360-427B-A719-B74E24AF3750}"/>
                  </a:ext>
                </a:extLst>
              </p:cNvPr>
              <p:cNvSpPr/>
              <p:nvPr/>
            </p:nvSpPr>
            <p:spPr>
              <a:xfrm>
                <a:off x="6506834" y="4611702"/>
                <a:ext cx="99705" cy="183234"/>
              </a:xfrm>
              <a:custGeom>
                <a:avLst/>
                <a:gdLst>
                  <a:gd name="connsiteX0" fmla="*/ 2550 w 99705"/>
                  <a:gd name="connsiteY0" fmla="*/ 45070 h 183234"/>
                  <a:gd name="connsiteX1" fmla="*/ 8266 w 99705"/>
                  <a:gd name="connsiteY1" fmla="*/ 125080 h 183234"/>
                  <a:gd name="connsiteX2" fmla="*/ 49223 w 99705"/>
                  <a:gd name="connsiteY2" fmla="*/ 125080 h 183234"/>
                  <a:gd name="connsiteX3" fmla="*/ 62558 w 99705"/>
                  <a:gd name="connsiteY3" fmla="*/ 70788 h 183234"/>
                  <a:gd name="connsiteX4" fmla="*/ 61606 w 99705"/>
                  <a:gd name="connsiteY4" fmla="*/ 46975 h 183234"/>
                  <a:gd name="connsiteX5" fmla="*/ 61606 w 99705"/>
                  <a:gd name="connsiteY5" fmla="*/ 36498 h 183234"/>
                  <a:gd name="connsiteX6" fmla="*/ 61606 w 99705"/>
                  <a:gd name="connsiteY6" fmla="*/ 34593 h 183234"/>
                  <a:gd name="connsiteX7" fmla="*/ 63510 w 99705"/>
                  <a:gd name="connsiteY7" fmla="*/ 27925 h 183234"/>
                  <a:gd name="connsiteX8" fmla="*/ 33983 w 99705"/>
                  <a:gd name="connsiteY8" fmla="*/ 44118 h 183234"/>
                  <a:gd name="connsiteX9" fmla="*/ 32078 w 99705"/>
                  <a:gd name="connsiteY9" fmla="*/ 44118 h 183234"/>
                  <a:gd name="connsiteX10" fmla="*/ 31125 w 99705"/>
                  <a:gd name="connsiteY10" fmla="*/ 43165 h 183234"/>
                  <a:gd name="connsiteX11" fmla="*/ 32078 w 99705"/>
                  <a:gd name="connsiteY11" fmla="*/ 44118 h 183234"/>
                  <a:gd name="connsiteX12" fmla="*/ 32078 w 99705"/>
                  <a:gd name="connsiteY12" fmla="*/ 45070 h 183234"/>
                  <a:gd name="connsiteX13" fmla="*/ 32078 w 99705"/>
                  <a:gd name="connsiteY13" fmla="*/ 44118 h 183234"/>
                  <a:gd name="connsiteX14" fmla="*/ 33031 w 99705"/>
                  <a:gd name="connsiteY14" fmla="*/ 46975 h 183234"/>
                  <a:gd name="connsiteX15" fmla="*/ 34936 w 99705"/>
                  <a:gd name="connsiteY15" fmla="*/ 54595 h 183234"/>
                  <a:gd name="connsiteX16" fmla="*/ 35888 w 99705"/>
                  <a:gd name="connsiteY16" fmla="*/ 59358 h 183234"/>
                  <a:gd name="connsiteX17" fmla="*/ 35888 w 99705"/>
                  <a:gd name="connsiteY17" fmla="*/ 57453 h 183234"/>
                  <a:gd name="connsiteX18" fmla="*/ 36841 w 99705"/>
                  <a:gd name="connsiteY18" fmla="*/ 65073 h 183234"/>
                  <a:gd name="connsiteX19" fmla="*/ 37793 w 99705"/>
                  <a:gd name="connsiteY19" fmla="*/ 81265 h 183234"/>
                  <a:gd name="connsiteX20" fmla="*/ 44461 w 99705"/>
                  <a:gd name="connsiteY20" fmla="*/ 119365 h 183234"/>
                  <a:gd name="connsiteX21" fmla="*/ 50175 w 99705"/>
                  <a:gd name="connsiteY21" fmla="*/ 139368 h 183234"/>
                  <a:gd name="connsiteX22" fmla="*/ 51128 w 99705"/>
                  <a:gd name="connsiteY22" fmla="*/ 144130 h 183234"/>
                  <a:gd name="connsiteX23" fmla="*/ 52081 w 99705"/>
                  <a:gd name="connsiteY23" fmla="*/ 147940 h 183234"/>
                  <a:gd name="connsiteX24" fmla="*/ 52081 w 99705"/>
                  <a:gd name="connsiteY24" fmla="*/ 151750 h 183234"/>
                  <a:gd name="connsiteX25" fmla="*/ 52081 w 99705"/>
                  <a:gd name="connsiteY25" fmla="*/ 159370 h 183234"/>
                  <a:gd name="connsiteX26" fmla="*/ 75893 w 99705"/>
                  <a:gd name="connsiteY26" fmla="*/ 183183 h 183234"/>
                  <a:gd name="connsiteX27" fmla="*/ 99706 w 99705"/>
                  <a:gd name="connsiteY27" fmla="*/ 159370 h 183234"/>
                  <a:gd name="connsiteX28" fmla="*/ 90181 w 99705"/>
                  <a:gd name="connsiteY28" fmla="*/ 106030 h 183234"/>
                  <a:gd name="connsiteX29" fmla="*/ 87323 w 99705"/>
                  <a:gd name="connsiteY29" fmla="*/ 94600 h 183234"/>
                  <a:gd name="connsiteX30" fmla="*/ 86371 w 99705"/>
                  <a:gd name="connsiteY30" fmla="*/ 88885 h 183234"/>
                  <a:gd name="connsiteX31" fmla="*/ 86371 w 99705"/>
                  <a:gd name="connsiteY31" fmla="*/ 90790 h 183234"/>
                  <a:gd name="connsiteX32" fmla="*/ 85418 w 99705"/>
                  <a:gd name="connsiteY32" fmla="*/ 75550 h 183234"/>
                  <a:gd name="connsiteX33" fmla="*/ 47318 w 99705"/>
                  <a:gd name="connsiteY33" fmla="*/ 1255 h 183234"/>
                  <a:gd name="connsiteX34" fmla="*/ 17791 w 99705"/>
                  <a:gd name="connsiteY34" fmla="*/ 17448 h 183234"/>
                  <a:gd name="connsiteX35" fmla="*/ 14933 w 99705"/>
                  <a:gd name="connsiteY35" fmla="*/ 66978 h 183234"/>
                  <a:gd name="connsiteX36" fmla="*/ 14933 w 99705"/>
                  <a:gd name="connsiteY36" fmla="*/ 88885 h 183234"/>
                  <a:gd name="connsiteX37" fmla="*/ 13981 w 99705"/>
                  <a:gd name="connsiteY37" fmla="*/ 90790 h 183234"/>
                  <a:gd name="connsiteX38" fmla="*/ 12075 w 99705"/>
                  <a:gd name="connsiteY38" fmla="*/ 96505 h 183234"/>
                  <a:gd name="connsiteX39" fmla="*/ 11123 w 99705"/>
                  <a:gd name="connsiteY39" fmla="*/ 98410 h 183234"/>
                  <a:gd name="connsiteX40" fmla="*/ 7313 w 99705"/>
                  <a:gd name="connsiteY40" fmla="*/ 104125 h 183234"/>
                  <a:gd name="connsiteX41" fmla="*/ 48271 w 99705"/>
                  <a:gd name="connsiteY41" fmla="*/ 104125 h 183234"/>
                  <a:gd name="connsiteX42" fmla="*/ 47318 w 99705"/>
                  <a:gd name="connsiteY42" fmla="*/ 103173 h 183234"/>
                  <a:gd name="connsiteX43" fmla="*/ 47318 w 99705"/>
                  <a:gd name="connsiteY43" fmla="*/ 102220 h 183234"/>
                  <a:gd name="connsiteX44" fmla="*/ 46366 w 99705"/>
                  <a:gd name="connsiteY44" fmla="*/ 98410 h 183234"/>
                  <a:gd name="connsiteX45" fmla="*/ 46366 w 99705"/>
                  <a:gd name="connsiteY45" fmla="*/ 99363 h 183234"/>
                  <a:gd name="connsiteX46" fmla="*/ 46366 w 99705"/>
                  <a:gd name="connsiteY46" fmla="*/ 82218 h 183234"/>
                  <a:gd name="connsiteX47" fmla="*/ 48271 w 99705"/>
                  <a:gd name="connsiteY47" fmla="*/ 48880 h 183234"/>
                  <a:gd name="connsiteX48" fmla="*/ 24458 w 99705"/>
                  <a:gd name="connsiteY48" fmla="*/ 25068 h 183234"/>
                  <a:gd name="connsiteX49" fmla="*/ 2550 w 99705"/>
                  <a:gd name="connsiteY49" fmla="*/ 45070 h 183234"/>
                  <a:gd name="connsiteX50" fmla="*/ 2550 w 99705"/>
                  <a:gd name="connsiteY50" fmla="*/ 45070 h 183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9705" h="183234">
                    <a:moveTo>
                      <a:pt x="2550" y="45070"/>
                    </a:moveTo>
                    <a:cubicBezTo>
                      <a:pt x="2550" y="70788"/>
                      <a:pt x="-6022" y="101268"/>
                      <a:pt x="8266" y="125080"/>
                    </a:cubicBezTo>
                    <a:cubicBezTo>
                      <a:pt x="17791" y="141273"/>
                      <a:pt x="39698" y="140320"/>
                      <a:pt x="49223" y="125080"/>
                    </a:cubicBezTo>
                    <a:cubicBezTo>
                      <a:pt x="59700" y="108888"/>
                      <a:pt x="62558" y="89838"/>
                      <a:pt x="62558" y="70788"/>
                    </a:cubicBezTo>
                    <a:cubicBezTo>
                      <a:pt x="62558" y="63168"/>
                      <a:pt x="61606" y="54595"/>
                      <a:pt x="61606" y="46975"/>
                    </a:cubicBezTo>
                    <a:cubicBezTo>
                      <a:pt x="61606" y="43165"/>
                      <a:pt x="61606" y="39355"/>
                      <a:pt x="61606" y="36498"/>
                    </a:cubicBezTo>
                    <a:cubicBezTo>
                      <a:pt x="61606" y="29830"/>
                      <a:pt x="60653" y="41260"/>
                      <a:pt x="61606" y="34593"/>
                    </a:cubicBezTo>
                    <a:cubicBezTo>
                      <a:pt x="61606" y="32688"/>
                      <a:pt x="62558" y="29830"/>
                      <a:pt x="63510" y="27925"/>
                    </a:cubicBezTo>
                    <a:cubicBezTo>
                      <a:pt x="53985" y="33640"/>
                      <a:pt x="43508" y="39355"/>
                      <a:pt x="33983" y="44118"/>
                    </a:cubicBezTo>
                    <a:cubicBezTo>
                      <a:pt x="27316" y="41260"/>
                      <a:pt x="31125" y="43165"/>
                      <a:pt x="32078" y="44118"/>
                    </a:cubicBezTo>
                    <a:cubicBezTo>
                      <a:pt x="34936" y="46023"/>
                      <a:pt x="27316" y="40308"/>
                      <a:pt x="31125" y="43165"/>
                    </a:cubicBezTo>
                    <a:cubicBezTo>
                      <a:pt x="31125" y="43165"/>
                      <a:pt x="34936" y="46975"/>
                      <a:pt x="32078" y="44118"/>
                    </a:cubicBezTo>
                    <a:cubicBezTo>
                      <a:pt x="29220" y="41260"/>
                      <a:pt x="32078" y="44118"/>
                      <a:pt x="32078" y="45070"/>
                    </a:cubicBezTo>
                    <a:cubicBezTo>
                      <a:pt x="33983" y="48880"/>
                      <a:pt x="32078" y="46975"/>
                      <a:pt x="32078" y="44118"/>
                    </a:cubicBezTo>
                    <a:cubicBezTo>
                      <a:pt x="32078" y="45070"/>
                      <a:pt x="33031" y="46023"/>
                      <a:pt x="33031" y="46975"/>
                    </a:cubicBezTo>
                    <a:cubicBezTo>
                      <a:pt x="33983" y="48880"/>
                      <a:pt x="33983" y="51738"/>
                      <a:pt x="34936" y="54595"/>
                    </a:cubicBezTo>
                    <a:cubicBezTo>
                      <a:pt x="34936" y="56500"/>
                      <a:pt x="35888" y="57453"/>
                      <a:pt x="35888" y="59358"/>
                    </a:cubicBezTo>
                    <a:cubicBezTo>
                      <a:pt x="36841" y="63168"/>
                      <a:pt x="34936" y="58405"/>
                      <a:pt x="35888" y="57453"/>
                    </a:cubicBezTo>
                    <a:cubicBezTo>
                      <a:pt x="34936" y="57453"/>
                      <a:pt x="36841" y="64120"/>
                      <a:pt x="36841" y="65073"/>
                    </a:cubicBezTo>
                    <a:cubicBezTo>
                      <a:pt x="36841" y="70788"/>
                      <a:pt x="37793" y="75550"/>
                      <a:pt x="37793" y="81265"/>
                    </a:cubicBezTo>
                    <a:cubicBezTo>
                      <a:pt x="38745" y="93648"/>
                      <a:pt x="40650" y="106983"/>
                      <a:pt x="44461" y="119365"/>
                    </a:cubicBezTo>
                    <a:cubicBezTo>
                      <a:pt x="46366" y="126033"/>
                      <a:pt x="48271" y="132700"/>
                      <a:pt x="50175" y="139368"/>
                    </a:cubicBezTo>
                    <a:cubicBezTo>
                      <a:pt x="50175" y="141273"/>
                      <a:pt x="51128" y="143178"/>
                      <a:pt x="51128" y="144130"/>
                    </a:cubicBezTo>
                    <a:cubicBezTo>
                      <a:pt x="51128" y="145083"/>
                      <a:pt x="52081" y="150798"/>
                      <a:pt x="52081" y="147940"/>
                    </a:cubicBezTo>
                    <a:cubicBezTo>
                      <a:pt x="52081" y="145083"/>
                      <a:pt x="52081" y="150798"/>
                      <a:pt x="52081" y="151750"/>
                    </a:cubicBezTo>
                    <a:cubicBezTo>
                      <a:pt x="52081" y="154608"/>
                      <a:pt x="52081" y="156513"/>
                      <a:pt x="52081" y="159370"/>
                    </a:cubicBezTo>
                    <a:cubicBezTo>
                      <a:pt x="52081" y="171753"/>
                      <a:pt x="63510" y="184135"/>
                      <a:pt x="75893" y="183183"/>
                    </a:cubicBezTo>
                    <a:cubicBezTo>
                      <a:pt x="89228" y="182230"/>
                      <a:pt x="99706" y="172705"/>
                      <a:pt x="99706" y="159370"/>
                    </a:cubicBezTo>
                    <a:cubicBezTo>
                      <a:pt x="99706" y="141273"/>
                      <a:pt x="94943" y="123175"/>
                      <a:pt x="90181" y="106030"/>
                    </a:cubicBezTo>
                    <a:cubicBezTo>
                      <a:pt x="89228" y="102220"/>
                      <a:pt x="88275" y="98410"/>
                      <a:pt x="87323" y="94600"/>
                    </a:cubicBezTo>
                    <a:cubicBezTo>
                      <a:pt x="87323" y="92695"/>
                      <a:pt x="86371" y="90790"/>
                      <a:pt x="86371" y="88885"/>
                    </a:cubicBezTo>
                    <a:cubicBezTo>
                      <a:pt x="85418" y="85075"/>
                      <a:pt x="87323" y="94600"/>
                      <a:pt x="86371" y="90790"/>
                    </a:cubicBezTo>
                    <a:cubicBezTo>
                      <a:pt x="86371" y="86028"/>
                      <a:pt x="85418" y="80313"/>
                      <a:pt x="85418" y="75550"/>
                    </a:cubicBezTo>
                    <a:cubicBezTo>
                      <a:pt x="83513" y="46023"/>
                      <a:pt x="78750" y="13638"/>
                      <a:pt x="47318" y="1255"/>
                    </a:cubicBezTo>
                    <a:cubicBezTo>
                      <a:pt x="34936" y="-3507"/>
                      <a:pt x="20648" y="6018"/>
                      <a:pt x="17791" y="17448"/>
                    </a:cubicBezTo>
                    <a:cubicBezTo>
                      <a:pt x="13028" y="33640"/>
                      <a:pt x="13981" y="50785"/>
                      <a:pt x="14933" y="66978"/>
                    </a:cubicBezTo>
                    <a:cubicBezTo>
                      <a:pt x="14933" y="74598"/>
                      <a:pt x="14933" y="81265"/>
                      <a:pt x="14933" y="88885"/>
                    </a:cubicBezTo>
                    <a:cubicBezTo>
                      <a:pt x="15886" y="83170"/>
                      <a:pt x="14933" y="90790"/>
                      <a:pt x="13981" y="90790"/>
                    </a:cubicBezTo>
                    <a:cubicBezTo>
                      <a:pt x="13981" y="92695"/>
                      <a:pt x="13028" y="94600"/>
                      <a:pt x="12075" y="96505"/>
                    </a:cubicBezTo>
                    <a:cubicBezTo>
                      <a:pt x="12075" y="97458"/>
                      <a:pt x="9218" y="101268"/>
                      <a:pt x="11123" y="98410"/>
                    </a:cubicBezTo>
                    <a:cubicBezTo>
                      <a:pt x="10170" y="100315"/>
                      <a:pt x="9218" y="102220"/>
                      <a:pt x="7313" y="104125"/>
                    </a:cubicBezTo>
                    <a:cubicBezTo>
                      <a:pt x="20648" y="104125"/>
                      <a:pt x="34936" y="104125"/>
                      <a:pt x="48271" y="104125"/>
                    </a:cubicBezTo>
                    <a:cubicBezTo>
                      <a:pt x="48271" y="103173"/>
                      <a:pt x="45413" y="99363"/>
                      <a:pt x="47318" y="103173"/>
                    </a:cubicBezTo>
                    <a:cubicBezTo>
                      <a:pt x="49223" y="106983"/>
                      <a:pt x="47318" y="103173"/>
                      <a:pt x="47318" y="102220"/>
                    </a:cubicBezTo>
                    <a:cubicBezTo>
                      <a:pt x="47318" y="101268"/>
                      <a:pt x="47318" y="99363"/>
                      <a:pt x="46366" y="98410"/>
                    </a:cubicBezTo>
                    <a:cubicBezTo>
                      <a:pt x="45413" y="95553"/>
                      <a:pt x="46366" y="104125"/>
                      <a:pt x="46366" y="99363"/>
                    </a:cubicBezTo>
                    <a:cubicBezTo>
                      <a:pt x="46366" y="93648"/>
                      <a:pt x="46366" y="87933"/>
                      <a:pt x="46366" y="82218"/>
                    </a:cubicBezTo>
                    <a:cubicBezTo>
                      <a:pt x="46366" y="70788"/>
                      <a:pt x="48271" y="60310"/>
                      <a:pt x="48271" y="48880"/>
                    </a:cubicBezTo>
                    <a:cubicBezTo>
                      <a:pt x="48271" y="36498"/>
                      <a:pt x="36841" y="24115"/>
                      <a:pt x="24458" y="25068"/>
                    </a:cubicBezTo>
                    <a:cubicBezTo>
                      <a:pt x="13981" y="22210"/>
                      <a:pt x="3503" y="31735"/>
                      <a:pt x="2550" y="45070"/>
                    </a:cubicBezTo>
                    <a:lnTo>
                      <a:pt x="2550" y="4507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black"/>
                  </a:solidFill>
                  <a:effectLst/>
                  <a:uLnTx/>
                  <a:uFillTx/>
                  <a:latin typeface="Nanum Brush Script"/>
                  <a:ea typeface="+mn-ea"/>
                  <a:cs typeface="+mn-cs"/>
                </a:endParaRPr>
              </a:p>
            </p:txBody>
          </p:sp>
        </p:grpSp>
      </p:grpSp>
      <p:grpSp>
        <p:nvGrpSpPr>
          <p:cNvPr id="4" name="Group 3">
            <a:extLst>
              <a:ext uri="{FF2B5EF4-FFF2-40B4-BE49-F238E27FC236}">
                <a16:creationId xmlns:a16="http://schemas.microsoft.com/office/drawing/2014/main" id="{D99A2911-434C-BA12-91EF-11861AE4A090}"/>
              </a:ext>
            </a:extLst>
          </p:cNvPr>
          <p:cNvGrpSpPr/>
          <p:nvPr/>
        </p:nvGrpSpPr>
        <p:grpSpPr>
          <a:xfrm>
            <a:off x="-282525" y="408941"/>
            <a:ext cx="9811992" cy="1446550"/>
            <a:chOff x="648856" y="1030078"/>
            <a:chExt cx="5093007" cy="1446550"/>
          </a:xfrm>
        </p:grpSpPr>
        <p:pic>
          <p:nvPicPr>
            <p:cNvPr id="6" name="Graphic 5">
              <a:extLst>
                <a:ext uri="{FF2B5EF4-FFF2-40B4-BE49-F238E27FC236}">
                  <a16:creationId xmlns:a16="http://schemas.microsoft.com/office/drawing/2014/main" id="{6F2B49AD-59C1-0F91-F899-08BDEC175E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V="1">
              <a:off x="648856" y="1753353"/>
              <a:ext cx="31628" cy="91900"/>
            </a:xfrm>
            <a:prstGeom prst="rect">
              <a:avLst/>
            </a:prstGeom>
          </p:spPr>
        </p:pic>
        <p:sp>
          <p:nvSpPr>
            <p:cNvPr id="14" name="TextBox 13">
              <a:extLst>
                <a:ext uri="{FF2B5EF4-FFF2-40B4-BE49-F238E27FC236}">
                  <a16:creationId xmlns:a16="http://schemas.microsoft.com/office/drawing/2014/main" id="{84EC420D-87E1-5F97-3D89-77002BBEE747}"/>
                </a:ext>
              </a:extLst>
            </p:cNvPr>
            <p:cNvSpPr txBox="1"/>
            <p:nvPr/>
          </p:nvSpPr>
          <p:spPr>
            <a:xfrm>
              <a:off x="1193345" y="1030078"/>
              <a:ext cx="4548518" cy="1446550"/>
            </a:xfrm>
            <a:prstGeom prst="rect">
              <a:avLst/>
            </a:prstGeom>
            <a:noFill/>
          </p:spPr>
          <p:txBody>
            <a:bodyPr wrap="square" rtlCol="0">
              <a:spAutoFit/>
            </a:bodyPr>
            <a:lstStyle>
              <a:defPPr>
                <a:defRPr lang="en-US"/>
              </a:defPPr>
              <a:lvl1pPr>
                <a:defRPr sz="4800" b="0" spc="-200">
                  <a:solidFill>
                    <a:srgbClr val="32394E"/>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8416E"/>
                  </a:solidFill>
                  <a:effectLst/>
                  <a:uLnTx/>
                  <a:uFillTx/>
                  <a:latin typeface="Sylfaen" panose="010A0502050306030303" pitchFamily="18" charset="0"/>
                  <a:ea typeface="+mn-ea"/>
                  <a:cs typeface="+mn-cs"/>
                </a:rPr>
                <a:t>Each year, this club try to provide materials for as many different mediums as possible. The 2024-25 year, we experimented with clay, wool felting, shrinking plastics, bracelet making, stamp carving, paper cutting, and many more!</a:t>
              </a:r>
              <a:endParaRPr kumimoji="0" lang="en-CA" sz="2200" b="0" i="0" u="none" strike="noStrike" kern="1200" cap="none" spc="0" normalizeH="0" baseline="0" noProof="0" dirty="0">
                <a:ln>
                  <a:noFill/>
                </a:ln>
                <a:solidFill>
                  <a:srgbClr val="18416E"/>
                </a:solidFill>
                <a:effectLst/>
                <a:uLnTx/>
                <a:uFillTx/>
                <a:latin typeface="Sylfaen" panose="010A0502050306030303" pitchFamily="18" charset="0"/>
                <a:ea typeface="+mn-ea"/>
                <a:cs typeface="+mn-cs"/>
              </a:endParaRPr>
            </a:p>
          </p:txBody>
        </p:sp>
      </p:grpSp>
      <p:sp>
        <p:nvSpPr>
          <p:cNvPr id="15" name="Freeform: Shape 14">
            <a:extLst>
              <a:ext uri="{FF2B5EF4-FFF2-40B4-BE49-F238E27FC236}">
                <a16:creationId xmlns:a16="http://schemas.microsoft.com/office/drawing/2014/main" id="{0F4B29F3-1CD9-227D-2C3B-B46EB8EAA3BB}"/>
              </a:ext>
            </a:extLst>
          </p:cNvPr>
          <p:cNvSpPr/>
          <p:nvPr/>
        </p:nvSpPr>
        <p:spPr>
          <a:xfrm rot="20972504">
            <a:off x="8845188" y="-511884"/>
            <a:ext cx="2158491" cy="1173987"/>
          </a:xfrm>
          <a:custGeom>
            <a:avLst/>
            <a:gdLst>
              <a:gd name="connsiteX0" fmla="*/ 260286 w 562942"/>
              <a:gd name="connsiteY0" fmla="*/ 2858 h 303847"/>
              <a:gd name="connsiteX1" fmla="*/ 244093 w 562942"/>
              <a:gd name="connsiteY1" fmla="*/ 5715 h 303847"/>
              <a:gd name="connsiteX2" fmla="*/ 232663 w 562942"/>
              <a:gd name="connsiteY2" fmla="*/ 8573 h 303847"/>
              <a:gd name="connsiteX3" fmla="*/ 217423 w 562942"/>
              <a:gd name="connsiteY3" fmla="*/ 12383 h 303847"/>
              <a:gd name="connsiteX4" fmla="*/ 195516 w 562942"/>
              <a:gd name="connsiteY4" fmla="*/ 18098 h 303847"/>
              <a:gd name="connsiteX5" fmla="*/ 191706 w 562942"/>
              <a:gd name="connsiteY5" fmla="*/ 19050 h 303847"/>
              <a:gd name="connsiteX6" fmla="*/ 180276 w 562942"/>
              <a:gd name="connsiteY6" fmla="*/ 22860 h 303847"/>
              <a:gd name="connsiteX7" fmla="*/ 165988 w 562942"/>
              <a:gd name="connsiteY7" fmla="*/ 27623 h 303847"/>
              <a:gd name="connsiteX8" fmla="*/ 144081 w 562942"/>
              <a:gd name="connsiteY8" fmla="*/ 36195 h 303847"/>
              <a:gd name="connsiteX9" fmla="*/ 129793 w 562942"/>
              <a:gd name="connsiteY9" fmla="*/ 41910 h 303847"/>
              <a:gd name="connsiteX10" fmla="*/ 118363 w 562942"/>
              <a:gd name="connsiteY10" fmla="*/ 46673 h 303847"/>
              <a:gd name="connsiteX11" fmla="*/ 114553 w 562942"/>
              <a:gd name="connsiteY11" fmla="*/ 47625 h 303847"/>
              <a:gd name="connsiteX12" fmla="*/ 94551 w 562942"/>
              <a:gd name="connsiteY12" fmla="*/ 58103 h 303847"/>
              <a:gd name="connsiteX13" fmla="*/ 90741 w 562942"/>
              <a:gd name="connsiteY13" fmla="*/ 60960 h 303847"/>
              <a:gd name="connsiteX14" fmla="*/ 80263 w 562942"/>
              <a:gd name="connsiteY14" fmla="*/ 66675 h 303847"/>
              <a:gd name="connsiteX15" fmla="*/ 71691 w 562942"/>
              <a:gd name="connsiteY15" fmla="*/ 72390 h 303847"/>
              <a:gd name="connsiteX16" fmla="*/ 67881 w 562942"/>
              <a:gd name="connsiteY16" fmla="*/ 75248 h 303847"/>
              <a:gd name="connsiteX17" fmla="*/ 50736 w 562942"/>
              <a:gd name="connsiteY17" fmla="*/ 86678 h 303847"/>
              <a:gd name="connsiteX18" fmla="*/ 45021 w 562942"/>
              <a:gd name="connsiteY18" fmla="*/ 91440 h 303847"/>
              <a:gd name="connsiteX19" fmla="*/ 35496 w 562942"/>
              <a:gd name="connsiteY19" fmla="*/ 99060 h 303847"/>
              <a:gd name="connsiteX20" fmla="*/ 30733 w 562942"/>
              <a:gd name="connsiteY20" fmla="*/ 102870 h 303847"/>
              <a:gd name="connsiteX21" fmla="*/ 23113 w 562942"/>
              <a:gd name="connsiteY21" fmla="*/ 109538 h 303847"/>
              <a:gd name="connsiteX22" fmla="*/ 17398 w 562942"/>
              <a:gd name="connsiteY22" fmla="*/ 115253 h 303847"/>
              <a:gd name="connsiteX23" fmla="*/ 12636 w 562942"/>
              <a:gd name="connsiteY23" fmla="*/ 120968 h 303847"/>
              <a:gd name="connsiteX24" fmla="*/ 7873 w 562942"/>
              <a:gd name="connsiteY24" fmla="*/ 125730 h 303847"/>
              <a:gd name="connsiteX25" fmla="*/ 253 w 562942"/>
              <a:gd name="connsiteY25" fmla="*/ 135255 h 303847"/>
              <a:gd name="connsiteX26" fmla="*/ 3111 w 562942"/>
              <a:gd name="connsiteY26" fmla="*/ 137160 h 303847"/>
              <a:gd name="connsiteX27" fmla="*/ 3111 w 562942"/>
              <a:gd name="connsiteY27" fmla="*/ 137160 h 303847"/>
              <a:gd name="connsiteX28" fmla="*/ 4063 w 562942"/>
              <a:gd name="connsiteY28" fmla="*/ 136208 h 303847"/>
              <a:gd name="connsiteX29" fmla="*/ 5968 w 562942"/>
              <a:gd name="connsiteY29" fmla="*/ 133350 h 303847"/>
              <a:gd name="connsiteX30" fmla="*/ 5968 w 562942"/>
              <a:gd name="connsiteY30" fmla="*/ 133350 h 303847"/>
              <a:gd name="connsiteX31" fmla="*/ 13588 w 562942"/>
              <a:gd name="connsiteY31" fmla="*/ 124778 h 303847"/>
              <a:gd name="connsiteX32" fmla="*/ 18351 w 562942"/>
              <a:gd name="connsiteY32" fmla="*/ 120015 h 303847"/>
              <a:gd name="connsiteX33" fmla="*/ 25018 w 562942"/>
              <a:gd name="connsiteY33" fmla="*/ 113348 h 303847"/>
              <a:gd name="connsiteX34" fmla="*/ 28828 w 562942"/>
              <a:gd name="connsiteY34" fmla="*/ 109538 h 303847"/>
              <a:gd name="connsiteX35" fmla="*/ 40258 w 562942"/>
              <a:gd name="connsiteY35" fmla="*/ 100013 h 303847"/>
              <a:gd name="connsiteX36" fmla="*/ 53593 w 562942"/>
              <a:gd name="connsiteY36" fmla="*/ 89535 h 303847"/>
              <a:gd name="connsiteX37" fmla="*/ 69786 w 562942"/>
              <a:gd name="connsiteY37" fmla="*/ 78105 h 303847"/>
              <a:gd name="connsiteX38" fmla="*/ 73596 w 562942"/>
              <a:gd name="connsiteY38" fmla="*/ 75248 h 303847"/>
              <a:gd name="connsiteX39" fmla="*/ 82168 w 562942"/>
              <a:gd name="connsiteY39" fmla="*/ 69533 h 303847"/>
              <a:gd name="connsiteX40" fmla="*/ 92646 w 562942"/>
              <a:gd name="connsiteY40" fmla="*/ 63818 h 303847"/>
              <a:gd name="connsiteX41" fmla="*/ 96456 w 562942"/>
              <a:gd name="connsiteY41" fmla="*/ 61913 h 303847"/>
              <a:gd name="connsiteX42" fmla="*/ 116458 w 562942"/>
              <a:gd name="connsiteY42" fmla="*/ 51435 h 303847"/>
              <a:gd name="connsiteX43" fmla="*/ 126936 w 562942"/>
              <a:gd name="connsiteY43" fmla="*/ 46673 h 303847"/>
              <a:gd name="connsiteX44" fmla="*/ 142176 w 562942"/>
              <a:gd name="connsiteY44" fmla="*/ 40005 h 303847"/>
              <a:gd name="connsiteX45" fmla="*/ 160273 w 562942"/>
              <a:gd name="connsiteY45" fmla="*/ 33338 h 303847"/>
              <a:gd name="connsiteX46" fmla="*/ 167893 w 562942"/>
              <a:gd name="connsiteY46" fmla="*/ 30480 h 303847"/>
              <a:gd name="connsiteX47" fmla="*/ 173608 w 562942"/>
              <a:gd name="connsiteY47" fmla="*/ 28575 h 303847"/>
              <a:gd name="connsiteX48" fmla="*/ 194563 w 562942"/>
              <a:gd name="connsiteY48" fmla="*/ 21908 h 303847"/>
              <a:gd name="connsiteX49" fmla="*/ 200278 w 562942"/>
              <a:gd name="connsiteY49" fmla="*/ 20955 h 303847"/>
              <a:gd name="connsiteX50" fmla="*/ 213613 w 562942"/>
              <a:gd name="connsiteY50" fmla="*/ 19050 h 303847"/>
              <a:gd name="connsiteX51" fmla="*/ 222186 w 562942"/>
              <a:gd name="connsiteY51" fmla="*/ 17145 h 303847"/>
              <a:gd name="connsiteX52" fmla="*/ 232663 w 562942"/>
              <a:gd name="connsiteY52" fmla="*/ 15240 h 303847"/>
              <a:gd name="connsiteX53" fmla="*/ 245998 w 562942"/>
              <a:gd name="connsiteY53" fmla="*/ 12383 h 303847"/>
              <a:gd name="connsiteX54" fmla="*/ 268858 w 562942"/>
              <a:gd name="connsiteY54" fmla="*/ 8573 h 303847"/>
              <a:gd name="connsiteX55" fmla="*/ 291718 w 562942"/>
              <a:gd name="connsiteY55" fmla="*/ 6668 h 303847"/>
              <a:gd name="connsiteX56" fmla="*/ 314578 w 562942"/>
              <a:gd name="connsiteY56" fmla="*/ 7620 h 303847"/>
              <a:gd name="connsiteX57" fmla="*/ 313626 w 562942"/>
              <a:gd name="connsiteY57" fmla="*/ 7620 h 303847"/>
              <a:gd name="connsiteX58" fmla="*/ 350773 w 562942"/>
              <a:gd name="connsiteY58" fmla="*/ 17145 h 303847"/>
              <a:gd name="connsiteX59" fmla="*/ 362203 w 562942"/>
              <a:gd name="connsiteY59" fmla="*/ 22860 h 303847"/>
              <a:gd name="connsiteX60" fmla="*/ 373633 w 562942"/>
              <a:gd name="connsiteY60" fmla="*/ 29528 h 303847"/>
              <a:gd name="connsiteX61" fmla="*/ 387921 w 562942"/>
              <a:gd name="connsiteY61" fmla="*/ 42863 h 303847"/>
              <a:gd name="connsiteX62" fmla="*/ 402208 w 562942"/>
              <a:gd name="connsiteY62" fmla="*/ 65723 h 303847"/>
              <a:gd name="connsiteX63" fmla="*/ 408876 w 562942"/>
              <a:gd name="connsiteY63" fmla="*/ 87630 h 303847"/>
              <a:gd name="connsiteX64" fmla="*/ 408876 w 562942"/>
              <a:gd name="connsiteY64" fmla="*/ 113348 h 303847"/>
              <a:gd name="connsiteX65" fmla="*/ 400303 w 562942"/>
              <a:gd name="connsiteY65" fmla="*/ 144780 h 303847"/>
              <a:gd name="connsiteX66" fmla="*/ 400303 w 562942"/>
              <a:gd name="connsiteY66" fmla="*/ 144780 h 303847"/>
              <a:gd name="connsiteX67" fmla="*/ 386968 w 562942"/>
              <a:gd name="connsiteY67" fmla="*/ 142875 h 303847"/>
              <a:gd name="connsiteX68" fmla="*/ 377443 w 562942"/>
              <a:gd name="connsiteY68" fmla="*/ 141923 h 303847"/>
              <a:gd name="connsiteX69" fmla="*/ 356488 w 562942"/>
              <a:gd name="connsiteY69" fmla="*/ 140970 h 303847"/>
              <a:gd name="connsiteX70" fmla="*/ 349821 w 562942"/>
              <a:gd name="connsiteY70" fmla="*/ 140970 h 303847"/>
              <a:gd name="connsiteX71" fmla="*/ 336486 w 562942"/>
              <a:gd name="connsiteY71" fmla="*/ 140970 h 303847"/>
              <a:gd name="connsiteX72" fmla="*/ 319341 w 562942"/>
              <a:gd name="connsiteY72" fmla="*/ 141923 h 303847"/>
              <a:gd name="connsiteX73" fmla="*/ 309816 w 562942"/>
              <a:gd name="connsiteY73" fmla="*/ 142875 h 303847"/>
              <a:gd name="connsiteX74" fmla="*/ 299338 w 562942"/>
              <a:gd name="connsiteY74" fmla="*/ 143828 h 303847"/>
              <a:gd name="connsiteX75" fmla="*/ 286003 w 562942"/>
              <a:gd name="connsiteY75" fmla="*/ 145733 h 303847"/>
              <a:gd name="connsiteX76" fmla="*/ 234568 w 562942"/>
              <a:gd name="connsiteY76" fmla="*/ 160020 h 303847"/>
              <a:gd name="connsiteX77" fmla="*/ 186943 w 562942"/>
              <a:gd name="connsiteY77" fmla="*/ 182880 h 303847"/>
              <a:gd name="connsiteX78" fmla="*/ 149796 w 562942"/>
              <a:gd name="connsiteY78" fmla="*/ 216218 h 303847"/>
              <a:gd name="connsiteX79" fmla="*/ 138366 w 562942"/>
              <a:gd name="connsiteY79" fmla="*/ 238125 h 303847"/>
              <a:gd name="connsiteX80" fmla="*/ 135508 w 562942"/>
              <a:gd name="connsiteY80" fmla="*/ 250508 h 303847"/>
              <a:gd name="connsiteX81" fmla="*/ 135508 w 562942"/>
              <a:gd name="connsiteY81" fmla="*/ 263843 h 303847"/>
              <a:gd name="connsiteX82" fmla="*/ 139318 w 562942"/>
              <a:gd name="connsiteY82" fmla="*/ 275273 h 303847"/>
              <a:gd name="connsiteX83" fmla="*/ 146938 w 562942"/>
              <a:gd name="connsiteY83" fmla="*/ 285750 h 303847"/>
              <a:gd name="connsiteX84" fmla="*/ 152653 w 562942"/>
              <a:gd name="connsiteY84" fmla="*/ 289560 h 303847"/>
              <a:gd name="connsiteX85" fmla="*/ 157416 w 562942"/>
              <a:gd name="connsiteY85" fmla="*/ 292418 h 303847"/>
              <a:gd name="connsiteX86" fmla="*/ 170751 w 562942"/>
              <a:gd name="connsiteY86" fmla="*/ 296228 h 303847"/>
              <a:gd name="connsiteX87" fmla="*/ 198373 w 562942"/>
              <a:gd name="connsiteY87" fmla="*/ 296228 h 303847"/>
              <a:gd name="connsiteX88" fmla="*/ 225043 w 562942"/>
              <a:gd name="connsiteY88" fmla="*/ 291465 h 303847"/>
              <a:gd name="connsiteX89" fmla="*/ 275526 w 562942"/>
              <a:gd name="connsiteY89" fmla="*/ 275273 h 303847"/>
              <a:gd name="connsiteX90" fmla="*/ 320293 w 562942"/>
              <a:gd name="connsiteY90" fmla="*/ 250508 h 303847"/>
              <a:gd name="connsiteX91" fmla="*/ 359346 w 562942"/>
              <a:gd name="connsiteY91" fmla="*/ 218123 h 303847"/>
              <a:gd name="connsiteX92" fmla="*/ 389826 w 562942"/>
              <a:gd name="connsiteY92" fmla="*/ 180023 h 303847"/>
              <a:gd name="connsiteX93" fmla="*/ 402208 w 562942"/>
              <a:gd name="connsiteY93" fmla="*/ 158115 h 303847"/>
              <a:gd name="connsiteX94" fmla="*/ 439356 w 562942"/>
              <a:gd name="connsiteY94" fmla="*/ 168593 h 303847"/>
              <a:gd name="connsiteX95" fmla="*/ 445071 w 562942"/>
              <a:gd name="connsiteY95" fmla="*/ 170498 h 303847"/>
              <a:gd name="connsiteX96" fmla="*/ 451738 w 562942"/>
              <a:gd name="connsiteY96" fmla="*/ 173355 h 303847"/>
              <a:gd name="connsiteX97" fmla="*/ 466978 w 562942"/>
              <a:gd name="connsiteY97" fmla="*/ 181928 h 303847"/>
              <a:gd name="connsiteX98" fmla="*/ 472693 w 562942"/>
              <a:gd name="connsiteY98" fmla="*/ 187643 h 303847"/>
              <a:gd name="connsiteX99" fmla="*/ 476503 w 562942"/>
              <a:gd name="connsiteY99" fmla="*/ 193358 h 303847"/>
              <a:gd name="connsiteX100" fmla="*/ 475551 w 562942"/>
              <a:gd name="connsiteY100" fmla="*/ 193358 h 303847"/>
              <a:gd name="connsiteX101" fmla="*/ 454596 w 562942"/>
              <a:gd name="connsiteY101" fmla="*/ 207645 h 303847"/>
              <a:gd name="connsiteX102" fmla="*/ 437451 w 562942"/>
              <a:gd name="connsiteY102" fmla="*/ 226695 h 303847"/>
              <a:gd name="connsiteX103" fmla="*/ 425068 w 562942"/>
              <a:gd name="connsiteY103" fmla="*/ 247650 h 303847"/>
              <a:gd name="connsiteX104" fmla="*/ 417448 w 562942"/>
              <a:gd name="connsiteY104" fmla="*/ 271463 h 303847"/>
              <a:gd name="connsiteX105" fmla="*/ 417448 w 562942"/>
              <a:gd name="connsiteY105" fmla="*/ 282893 h 303847"/>
              <a:gd name="connsiteX106" fmla="*/ 418401 w 562942"/>
              <a:gd name="connsiteY106" fmla="*/ 289560 h 303847"/>
              <a:gd name="connsiteX107" fmla="*/ 421258 w 562942"/>
              <a:gd name="connsiteY107" fmla="*/ 296228 h 303847"/>
              <a:gd name="connsiteX108" fmla="*/ 431736 w 562942"/>
              <a:gd name="connsiteY108" fmla="*/ 303848 h 303847"/>
              <a:gd name="connsiteX109" fmla="*/ 435546 w 562942"/>
              <a:gd name="connsiteY109" fmla="*/ 303848 h 303847"/>
              <a:gd name="connsiteX110" fmla="*/ 439356 w 562942"/>
              <a:gd name="connsiteY110" fmla="*/ 303848 h 303847"/>
              <a:gd name="connsiteX111" fmla="*/ 446976 w 562942"/>
              <a:gd name="connsiteY111" fmla="*/ 301943 h 303847"/>
              <a:gd name="connsiteX112" fmla="*/ 457453 w 562942"/>
              <a:gd name="connsiteY112" fmla="*/ 296228 h 303847"/>
              <a:gd name="connsiteX113" fmla="*/ 466978 w 562942"/>
              <a:gd name="connsiteY113" fmla="*/ 287655 h 303847"/>
              <a:gd name="connsiteX114" fmla="*/ 478408 w 562942"/>
              <a:gd name="connsiteY114" fmla="*/ 272415 h 303847"/>
              <a:gd name="connsiteX115" fmla="*/ 484123 w 562942"/>
              <a:gd name="connsiteY115" fmla="*/ 261938 h 303847"/>
              <a:gd name="connsiteX116" fmla="*/ 493648 w 562942"/>
              <a:gd name="connsiteY116" fmla="*/ 238125 h 303847"/>
              <a:gd name="connsiteX117" fmla="*/ 496506 w 562942"/>
              <a:gd name="connsiteY117" fmla="*/ 213360 h 303847"/>
              <a:gd name="connsiteX118" fmla="*/ 494601 w 562942"/>
              <a:gd name="connsiteY118" fmla="*/ 199073 h 303847"/>
              <a:gd name="connsiteX119" fmla="*/ 499363 w 562942"/>
              <a:gd name="connsiteY119" fmla="*/ 197168 h 303847"/>
              <a:gd name="connsiteX120" fmla="*/ 504126 w 562942"/>
              <a:gd name="connsiteY120" fmla="*/ 194310 h 303847"/>
              <a:gd name="connsiteX121" fmla="*/ 511746 w 562942"/>
              <a:gd name="connsiteY121" fmla="*/ 191453 h 303847"/>
              <a:gd name="connsiteX122" fmla="*/ 522223 w 562942"/>
              <a:gd name="connsiteY122" fmla="*/ 187643 h 303847"/>
              <a:gd name="connsiteX123" fmla="*/ 520318 w 562942"/>
              <a:gd name="connsiteY123" fmla="*/ 188595 h 303847"/>
              <a:gd name="connsiteX124" fmla="*/ 520318 w 562942"/>
              <a:gd name="connsiteY124" fmla="*/ 188595 h 303847"/>
              <a:gd name="connsiteX125" fmla="*/ 520318 w 562942"/>
              <a:gd name="connsiteY125" fmla="*/ 188595 h 303847"/>
              <a:gd name="connsiteX126" fmla="*/ 537463 w 562942"/>
              <a:gd name="connsiteY126" fmla="*/ 182880 h 303847"/>
              <a:gd name="connsiteX127" fmla="*/ 545083 w 562942"/>
              <a:gd name="connsiteY127" fmla="*/ 180023 h 303847"/>
              <a:gd name="connsiteX128" fmla="*/ 558418 w 562942"/>
              <a:gd name="connsiteY128" fmla="*/ 175260 h 303847"/>
              <a:gd name="connsiteX129" fmla="*/ 559371 w 562942"/>
              <a:gd name="connsiteY129" fmla="*/ 175260 h 303847"/>
              <a:gd name="connsiteX130" fmla="*/ 562228 w 562942"/>
              <a:gd name="connsiteY130" fmla="*/ 173355 h 303847"/>
              <a:gd name="connsiteX131" fmla="*/ 562228 w 562942"/>
              <a:gd name="connsiteY131" fmla="*/ 170498 h 303847"/>
              <a:gd name="connsiteX132" fmla="*/ 557466 w 562942"/>
              <a:gd name="connsiteY132" fmla="*/ 167640 h 303847"/>
              <a:gd name="connsiteX133" fmla="*/ 548893 w 562942"/>
              <a:gd name="connsiteY133" fmla="*/ 168593 h 303847"/>
              <a:gd name="connsiteX134" fmla="*/ 543178 w 562942"/>
              <a:gd name="connsiteY134" fmla="*/ 169545 h 303847"/>
              <a:gd name="connsiteX135" fmla="*/ 535558 w 562942"/>
              <a:gd name="connsiteY135" fmla="*/ 171450 h 303847"/>
              <a:gd name="connsiteX136" fmla="*/ 527938 w 562942"/>
              <a:gd name="connsiteY136" fmla="*/ 173355 h 303847"/>
              <a:gd name="connsiteX137" fmla="*/ 518413 w 562942"/>
              <a:gd name="connsiteY137" fmla="*/ 176213 h 303847"/>
              <a:gd name="connsiteX138" fmla="*/ 508888 w 562942"/>
              <a:gd name="connsiteY138" fmla="*/ 180023 h 303847"/>
              <a:gd name="connsiteX139" fmla="*/ 499363 w 562942"/>
              <a:gd name="connsiteY139" fmla="*/ 183833 h 303847"/>
              <a:gd name="connsiteX140" fmla="*/ 492696 w 562942"/>
              <a:gd name="connsiteY140" fmla="*/ 187643 h 303847"/>
              <a:gd name="connsiteX141" fmla="*/ 492696 w 562942"/>
              <a:gd name="connsiteY141" fmla="*/ 187643 h 303847"/>
              <a:gd name="connsiteX142" fmla="*/ 488886 w 562942"/>
              <a:gd name="connsiteY142" fmla="*/ 181928 h 303847"/>
              <a:gd name="connsiteX143" fmla="*/ 485076 w 562942"/>
              <a:gd name="connsiteY143" fmla="*/ 177165 h 303847"/>
              <a:gd name="connsiteX144" fmla="*/ 479361 w 562942"/>
              <a:gd name="connsiteY144" fmla="*/ 172403 h 303847"/>
              <a:gd name="connsiteX145" fmla="*/ 465073 w 562942"/>
              <a:gd name="connsiteY145" fmla="*/ 163830 h 303847"/>
              <a:gd name="connsiteX146" fmla="*/ 455548 w 562942"/>
              <a:gd name="connsiteY146" fmla="*/ 159068 h 303847"/>
              <a:gd name="connsiteX147" fmla="*/ 430783 w 562942"/>
              <a:gd name="connsiteY147" fmla="*/ 150495 h 303847"/>
              <a:gd name="connsiteX148" fmla="*/ 413638 w 562942"/>
              <a:gd name="connsiteY148" fmla="*/ 146685 h 303847"/>
              <a:gd name="connsiteX149" fmla="*/ 416496 w 562942"/>
              <a:gd name="connsiteY149" fmla="*/ 137160 h 303847"/>
              <a:gd name="connsiteX150" fmla="*/ 422211 w 562942"/>
              <a:gd name="connsiteY150" fmla="*/ 89535 h 303847"/>
              <a:gd name="connsiteX151" fmla="*/ 404113 w 562942"/>
              <a:gd name="connsiteY151" fmla="*/ 45720 h 303847"/>
              <a:gd name="connsiteX152" fmla="*/ 387921 w 562942"/>
              <a:gd name="connsiteY152" fmla="*/ 28575 h 303847"/>
              <a:gd name="connsiteX153" fmla="*/ 378396 w 562942"/>
              <a:gd name="connsiteY153" fmla="*/ 21908 h 303847"/>
              <a:gd name="connsiteX154" fmla="*/ 366966 w 562942"/>
              <a:gd name="connsiteY154" fmla="*/ 16193 h 303847"/>
              <a:gd name="connsiteX155" fmla="*/ 317436 w 562942"/>
              <a:gd name="connsiteY155" fmla="*/ 2858 h 303847"/>
              <a:gd name="connsiteX156" fmla="*/ 295528 w 562942"/>
              <a:gd name="connsiteY156" fmla="*/ 0 h 303847"/>
              <a:gd name="connsiteX157" fmla="*/ 260286 w 562942"/>
              <a:gd name="connsiteY157" fmla="*/ 2858 h 303847"/>
              <a:gd name="connsiteX158" fmla="*/ 260286 w 562942"/>
              <a:gd name="connsiteY158" fmla="*/ 2858 h 303847"/>
              <a:gd name="connsiteX159" fmla="*/ 260286 w 562942"/>
              <a:gd name="connsiteY159" fmla="*/ 2858 h 303847"/>
              <a:gd name="connsiteX160" fmla="*/ 329818 w 562942"/>
              <a:gd name="connsiteY160" fmla="*/ 154305 h 303847"/>
              <a:gd name="connsiteX161" fmla="*/ 334581 w 562942"/>
              <a:gd name="connsiteY161" fmla="*/ 154305 h 303847"/>
              <a:gd name="connsiteX162" fmla="*/ 346011 w 562942"/>
              <a:gd name="connsiteY162" fmla="*/ 154305 h 303847"/>
              <a:gd name="connsiteX163" fmla="*/ 355536 w 562942"/>
              <a:gd name="connsiteY163" fmla="*/ 154305 h 303847"/>
              <a:gd name="connsiteX164" fmla="*/ 357441 w 562942"/>
              <a:gd name="connsiteY164" fmla="*/ 154305 h 303847"/>
              <a:gd name="connsiteX165" fmla="*/ 363156 w 562942"/>
              <a:gd name="connsiteY165" fmla="*/ 154305 h 303847"/>
              <a:gd name="connsiteX166" fmla="*/ 375538 w 562942"/>
              <a:gd name="connsiteY166" fmla="*/ 154305 h 303847"/>
              <a:gd name="connsiteX167" fmla="*/ 392683 w 562942"/>
              <a:gd name="connsiteY167" fmla="*/ 155258 h 303847"/>
              <a:gd name="connsiteX168" fmla="*/ 393636 w 562942"/>
              <a:gd name="connsiteY168" fmla="*/ 155258 h 303847"/>
              <a:gd name="connsiteX169" fmla="*/ 394588 w 562942"/>
              <a:gd name="connsiteY169" fmla="*/ 155258 h 303847"/>
              <a:gd name="connsiteX170" fmla="*/ 367918 w 562942"/>
              <a:gd name="connsiteY170" fmla="*/ 195263 h 303847"/>
              <a:gd name="connsiteX171" fmla="*/ 368871 w 562942"/>
              <a:gd name="connsiteY171" fmla="*/ 194310 h 303847"/>
              <a:gd name="connsiteX172" fmla="*/ 322198 w 562942"/>
              <a:gd name="connsiteY172" fmla="*/ 237173 h 303847"/>
              <a:gd name="connsiteX173" fmla="*/ 322198 w 562942"/>
              <a:gd name="connsiteY173" fmla="*/ 237173 h 303847"/>
              <a:gd name="connsiteX174" fmla="*/ 321246 w 562942"/>
              <a:gd name="connsiteY174" fmla="*/ 238125 h 303847"/>
              <a:gd name="connsiteX175" fmla="*/ 321246 w 562942"/>
              <a:gd name="connsiteY175" fmla="*/ 238125 h 303847"/>
              <a:gd name="connsiteX176" fmla="*/ 321246 w 562942"/>
              <a:gd name="connsiteY176" fmla="*/ 238125 h 303847"/>
              <a:gd name="connsiteX177" fmla="*/ 266001 w 562942"/>
              <a:gd name="connsiteY177" fmla="*/ 267653 h 303847"/>
              <a:gd name="connsiteX178" fmla="*/ 209803 w 562942"/>
              <a:gd name="connsiteY178" fmla="*/ 281940 h 303847"/>
              <a:gd name="connsiteX179" fmla="*/ 179323 w 562942"/>
              <a:gd name="connsiteY179" fmla="*/ 281940 h 303847"/>
              <a:gd name="connsiteX180" fmla="*/ 167893 w 562942"/>
              <a:gd name="connsiteY180" fmla="*/ 279083 h 303847"/>
              <a:gd name="connsiteX181" fmla="*/ 163131 w 562942"/>
              <a:gd name="connsiteY181" fmla="*/ 276225 h 303847"/>
              <a:gd name="connsiteX182" fmla="*/ 159321 w 562942"/>
              <a:gd name="connsiteY182" fmla="*/ 272415 h 303847"/>
              <a:gd name="connsiteX183" fmla="*/ 155511 w 562942"/>
              <a:gd name="connsiteY183" fmla="*/ 266700 h 303847"/>
              <a:gd name="connsiteX184" fmla="*/ 153606 w 562942"/>
              <a:gd name="connsiteY184" fmla="*/ 258128 h 303847"/>
              <a:gd name="connsiteX185" fmla="*/ 153606 w 562942"/>
              <a:gd name="connsiteY185" fmla="*/ 246698 h 303847"/>
              <a:gd name="connsiteX186" fmla="*/ 158368 w 562942"/>
              <a:gd name="connsiteY186" fmla="*/ 232410 h 303847"/>
              <a:gd name="connsiteX187" fmla="*/ 168846 w 562942"/>
              <a:gd name="connsiteY187" fmla="*/ 216218 h 303847"/>
              <a:gd name="connsiteX188" fmla="*/ 190753 w 562942"/>
              <a:gd name="connsiteY188" fmla="*/ 196215 h 303847"/>
              <a:gd name="connsiteX189" fmla="*/ 237426 w 562942"/>
              <a:gd name="connsiteY189" fmla="*/ 172403 h 303847"/>
              <a:gd name="connsiteX190" fmla="*/ 271716 w 562942"/>
              <a:gd name="connsiteY190" fmla="*/ 160973 h 303847"/>
              <a:gd name="connsiteX191" fmla="*/ 307911 w 562942"/>
              <a:gd name="connsiteY191" fmla="*/ 154305 h 303847"/>
              <a:gd name="connsiteX192" fmla="*/ 329818 w 562942"/>
              <a:gd name="connsiteY192" fmla="*/ 154305 h 303847"/>
              <a:gd name="connsiteX193" fmla="*/ 329818 w 562942"/>
              <a:gd name="connsiteY193" fmla="*/ 154305 h 303847"/>
              <a:gd name="connsiteX194" fmla="*/ 329818 w 562942"/>
              <a:gd name="connsiteY194" fmla="*/ 154305 h 303847"/>
              <a:gd name="connsiteX195" fmla="*/ 392683 w 562942"/>
              <a:gd name="connsiteY195" fmla="*/ 155258 h 303847"/>
              <a:gd name="connsiteX196" fmla="*/ 393636 w 562942"/>
              <a:gd name="connsiteY196" fmla="*/ 155258 h 303847"/>
              <a:gd name="connsiteX197" fmla="*/ 392683 w 562942"/>
              <a:gd name="connsiteY197" fmla="*/ 155258 h 303847"/>
              <a:gd name="connsiteX198" fmla="*/ 392683 w 562942"/>
              <a:gd name="connsiteY198" fmla="*/ 155258 h 303847"/>
              <a:gd name="connsiteX199" fmla="*/ 392683 w 562942"/>
              <a:gd name="connsiteY199" fmla="*/ 155258 h 303847"/>
              <a:gd name="connsiteX200" fmla="*/ 482218 w 562942"/>
              <a:gd name="connsiteY200" fmla="*/ 205740 h 303847"/>
              <a:gd name="connsiteX201" fmla="*/ 482218 w 562942"/>
              <a:gd name="connsiteY201" fmla="*/ 223838 h 303847"/>
              <a:gd name="connsiteX202" fmla="*/ 473646 w 562942"/>
              <a:gd name="connsiteY202" fmla="*/ 251460 h 303847"/>
              <a:gd name="connsiteX203" fmla="*/ 467931 w 562942"/>
              <a:gd name="connsiteY203" fmla="*/ 262890 h 303847"/>
              <a:gd name="connsiteX204" fmla="*/ 459358 w 562942"/>
              <a:gd name="connsiteY204" fmla="*/ 275273 h 303847"/>
              <a:gd name="connsiteX205" fmla="*/ 448881 w 562942"/>
              <a:gd name="connsiteY205" fmla="*/ 284798 h 303847"/>
              <a:gd name="connsiteX206" fmla="*/ 442213 w 562942"/>
              <a:gd name="connsiteY206" fmla="*/ 288608 h 303847"/>
              <a:gd name="connsiteX207" fmla="*/ 438403 w 562942"/>
              <a:gd name="connsiteY207" fmla="*/ 289560 h 303847"/>
              <a:gd name="connsiteX208" fmla="*/ 436498 w 562942"/>
              <a:gd name="connsiteY208" fmla="*/ 289560 h 303847"/>
              <a:gd name="connsiteX209" fmla="*/ 435546 w 562942"/>
              <a:gd name="connsiteY209" fmla="*/ 288608 h 303847"/>
              <a:gd name="connsiteX210" fmla="*/ 434593 w 562942"/>
              <a:gd name="connsiteY210" fmla="*/ 283845 h 303847"/>
              <a:gd name="connsiteX211" fmla="*/ 434593 w 562942"/>
              <a:gd name="connsiteY211" fmla="*/ 273368 h 303847"/>
              <a:gd name="connsiteX212" fmla="*/ 441261 w 562942"/>
              <a:gd name="connsiteY212" fmla="*/ 251460 h 303847"/>
              <a:gd name="connsiteX213" fmla="*/ 455548 w 562942"/>
              <a:gd name="connsiteY213" fmla="*/ 228600 h 303847"/>
              <a:gd name="connsiteX214" fmla="*/ 474598 w 562942"/>
              <a:gd name="connsiteY214" fmla="*/ 211455 h 303847"/>
              <a:gd name="connsiteX215" fmla="*/ 482218 w 562942"/>
              <a:gd name="connsiteY215" fmla="*/ 205740 h 303847"/>
              <a:gd name="connsiteX216" fmla="*/ 482218 w 562942"/>
              <a:gd name="connsiteY216" fmla="*/ 205740 h 303847"/>
              <a:gd name="connsiteX217" fmla="*/ 482218 w 562942"/>
              <a:gd name="connsiteY217" fmla="*/ 205740 h 303847"/>
              <a:gd name="connsiteX218" fmla="*/ 482218 w 562942"/>
              <a:gd name="connsiteY218" fmla="*/ 224790 h 303847"/>
              <a:gd name="connsiteX219" fmla="*/ 482218 w 562942"/>
              <a:gd name="connsiteY219" fmla="*/ 224790 h 303847"/>
              <a:gd name="connsiteX220" fmla="*/ 482218 w 562942"/>
              <a:gd name="connsiteY220" fmla="*/ 224790 h 303847"/>
              <a:gd name="connsiteX221" fmla="*/ 482218 w 562942"/>
              <a:gd name="connsiteY221" fmla="*/ 224790 h 303847"/>
              <a:gd name="connsiteX222" fmla="*/ 482218 w 562942"/>
              <a:gd name="connsiteY222" fmla="*/ 224790 h 303847"/>
              <a:gd name="connsiteX223" fmla="*/ 436498 w 562942"/>
              <a:gd name="connsiteY223" fmla="*/ 288608 h 303847"/>
              <a:gd name="connsiteX224" fmla="*/ 436498 w 562942"/>
              <a:gd name="connsiteY224" fmla="*/ 288608 h 303847"/>
              <a:gd name="connsiteX225" fmla="*/ 436498 w 562942"/>
              <a:gd name="connsiteY225" fmla="*/ 288608 h 303847"/>
              <a:gd name="connsiteX226" fmla="*/ 436498 w 562942"/>
              <a:gd name="connsiteY226" fmla="*/ 288608 h 303847"/>
              <a:gd name="connsiteX227" fmla="*/ 436498 w 562942"/>
              <a:gd name="connsiteY227" fmla="*/ 288608 h 303847"/>
              <a:gd name="connsiteX228" fmla="*/ 322198 w 562942"/>
              <a:gd name="connsiteY228" fmla="*/ 238125 h 303847"/>
              <a:gd name="connsiteX229" fmla="*/ 322198 w 562942"/>
              <a:gd name="connsiteY229" fmla="*/ 238125 h 303847"/>
              <a:gd name="connsiteX230" fmla="*/ 322198 w 562942"/>
              <a:gd name="connsiteY230" fmla="*/ 238125 h 303847"/>
              <a:gd name="connsiteX231" fmla="*/ 322198 w 562942"/>
              <a:gd name="connsiteY231" fmla="*/ 238125 h 303847"/>
              <a:gd name="connsiteX232" fmla="*/ 322198 w 562942"/>
              <a:gd name="connsiteY232" fmla="*/ 238125 h 303847"/>
              <a:gd name="connsiteX233" fmla="*/ 322198 w 562942"/>
              <a:gd name="connsiteY233" fmla="*/ 238125 h 303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562942" h="303847">
                <a:moveTo>
                  <a:pt x="260286" y="2858"/>
                </a:moveTo>
                <a:cubicBezTo>
                  <a:pt x="254571" y="3810"/>
                  <a:pt x="248856" y="4763"/>
                  <a:pt x="244093" y="5715"/>
                </a:cubicBezTo>
                <a:cubicBezTo>
                  <a:pt x="240283" y="6668"/>
                  <a:pt x="236473" y="7620"/>
                  <a:pt x="232663" y="8573"/>
                </a:cubicBezTo>
                <a:cubicBezTo>
                  <a:pt x="227901" y="9525"/>
                  <a:pt x="222186" y="10478"/>
                  <a:pt x="217423" y="12383"/>
                </a:cubicBezTo>
                <a:cubicBezTo>
                  <a:pt x="209803" y="14288"/>
                  <a:pt x="202183" y="16193"/>
                  <a:pt x="195516" y="18098"/>
                </a:cubicBezTo>
                <a:cubicBezTo>
                  <a:pt x="194563" y="18098"/>
                  <a:pt x="192658" y="19050"/>
                  <a:pt x="191706" y="19050"/>
                </a:cubicBezTo>
                <a:cubicBezTo>
                  <a:pt x="187896" y="20003"/>
                  <a:pt x="184086" y="21908"/>
                  <a:pt x="180276" y="22860"/>
                </a:cubicBezTo>
                <a:cubicBezTo>
                  <a:pt x="175513" y="24765"/>
                  <a:pt x="170751" y="25718"/>
                  <a:pt x="165988" y="27623"/>
                </a:cubicBezTo>
                <a:cubicBezTo>
                  <a:pt x="158368" y="30480"/>
                  <a:pt x="151701" y="33338"/>
                  <a:pt x="144081" y="36195"/>
                </a:cubicBezTo>
                <a:cubicBezTo>
                  <a:pt x="139318" y="38100"/>
                  <a:pt x="134556" y="40005"/>
                  <a:pt x="129793" y="41910"/>
                </a:cubicBezTo>
                <a:cubicBezTo>
                  <a:pt x="125983" y="43815"/>
                  <a:pt x="122173" y="44768"/>
                  <a:pt x="118363" y="46673"/>
                </a:cubicBezTo>
                <a:cubicBezTo>
                  <a:pt x="116458" y="46673"/>
                  <a:pt x="115506" y="47625"/>
                  <a:pt x="114553" y="47625"/>
                </a:cubicBezTo>
                <a:cubicBezTo>
                  <a:pt x="107886" y="51435"/>
                  <a:pt x="101218" y="54293"/>
                  <a:pt x="94551" y="58103"/>
                </a:cubicBezTo>
                <a:cubicBezTo>
                  <a:pt x="92646" y="59055"/>
                  <a:pt x="91693" y="60008"/>
                  <a:pt x="90741" y="60960"/>
                </a:cubicBezTo>
                <a:cubicBezTo>
                  <a:pt x="86931" y="62865"/>
                  <a:pt x="84073" y="64770"/>
                  <a:pt x="80263" y="66675"/>
                </a:cubicBezTo>
                <a:cubicBezTo>
                  <a:pt x="77406" y="68580"/>
                  <a:pt x="74548" y="70485"/>
                  <a:pt x="71691" y="72390"/>
                </a:cubicBezTo>
                <a:cubicBezTo>
                  <a:pt x="69786" y="73343"/>
                  <a:pt x="68833" y="74295"/>
                  <a:pt x="67881" y="75248"/>
                </a:cubicBezTo>
                <a:cubicBezTo>
                  <a:pt x="62166" y="79058"/>
                  <a:pt x="56451" y="82868"/>
                  <a:pt x="50736" y="86678"/>
                </a:cubicBezTo>
                <a:cubicBezTo>
                  <a:pt x="48831" y="87630"/>
                  <a:pt x="46926" y="89535"/>
                  <a:pt x="45021" y="91440"/>
                </a:cubicBezTo>
                <a:cubicBezTo>
                  <a:pt x="41211" y="94298"/>
                  <a:pt x="38353" y="96203"/>
                  <a:pt x="35496" y="99060"/>
                </a:cubicBezTo>
                <a:cubicBezTo>
                  <a:pt x="33591" y="100013"/>
                  <a:pt x="32638" y="101918"/>
                  <a:pt x="30733" y="102870"/>
                </a:cubicBezTo>
                <a:cubicBezTo>
                  <a:pt x="28828" y="104775"/>
                  <a:pt x="25971" y="107633"/>
                  <a:pt x="23113" y="109538"/>
                </a:cubicBezTo>
                <a:cubicBezTo>
                  <a:pt x="21208" y="111443"/>
                  <a:pt x="19303" y="113348"/>
                  <a:pt x="17398" y="115253"/>
                </a:cubicBezTo>
                <a:cubicBezTo>
                  <a:pt x="15493" y="117158"/>
                  <a:pt x="13588" y="119063"/>
                  <a:pt x="12636" y="120968"/>
                </a:cubicBezTo>
                <a:cubicBezTo>
                  <a:pt x="10731" y="122873"/>
                  <a:pt x="9778" y="124778"/>
                  <a:pt x="7873" y="125730"/>
                </a:cubicBezTo>
                <a:cubicBezTo>
                  <a:pt x="5016" y="128588"/>
                  <a:pt x="2158" y="131445"/>
                  <a:pt x="253" y="135255"/>
                </a:cubicBezTo>
                <a:cubicBezTo>
                  <a:pt x="-699" y="136208"/>
                  <a:pt x="1206" y="138113"/>
                  <a:pt x="3111" y="137160"/>
                </a:cubicBezTo>
                <a:cubicBezTo>
                  <a:pt x="3111" y="137160"/>
                  <a:pt x="3111" y="137160"/>
                  <a:pt x="3111" y="137160"/>
                </a:cubicBezTo>
                <a:cubicBezTo>
                  <a:pt x="3111" y="137160"/>
                  <a:pt x="4063" y="136208"/>
                  <a:pt x="4063" y="136208"/>
                </a:cubicBezTo>
                <a:cubicBezTo>
                  <a:pt x="5016" y="135255"/>
                  <a:pt x="5968" y="134303"/>
                  <a:pt x="5968" y="133350"/>
                </a:cubicBezTo>
                <a:cubicBezTo>
                  <a:pt x="5968" y="133350"/>
                  <a:pt x="5968" y="133350"/>
                  <a:pt x="5968" y="133350"/>
                </a:cubicBezTo>
                <a:cubicBezTo>
                  <a:pt x="8826" y="130493"/>
                  <a:pt x="10731" y="127635"/>
                  <a:pt x="13588" y="124778"/>
                </a:cubicBezTo>
                <a:cubicBezTo>
                  <a:pt x="15493" y="122873"/>
                  <a:pt x="16446" y="121920"/>
                  <a:pt x="18351" y="120015"/>
                </a:cubicBezTo>
                <a:cubicBezTo>
                  <a:pt x="20256" y="118110"/>
                  <a:pt x="23113" y="115253"/>
                  <a:pt x="25018" y="113348"/>
                </a:cubicBezTo>
                <a:cubicBezTo>
                  <a:pt x="25971" y="112395"/>
                  <a:pt x="27876" y="110490"/>
                  <a:pt x="28828" y="109538"/>
                </a:cubicBezTo>
                <a:cubicBezTo>
                  <a:pt x="32638" y="106680"/>
                  <a:pt x="36448" y="102870"/>
                  <a:pt x="40258" y="100013"/>
                </a:cubicBezTo>
                <a:cubicBezTo>
                  <a:pt x="45021" y="96203"/>
                  <a:pt x="49783" y="93345"/>
                  <a:pt x="53593" y="89535"/>
                </a:cubicBezTo>
                <a:cubicBezTo>
                  <a:pt x="59308" y="85725"/>
                  <a:pt x="64071" y="81915"/>
                  <a:pt x="69786" y="78105"/>
                </a:cubicBezTo>
                <a:cubicBezTo>
                  <a:pt x="70738" y="77153"/>
                  <a:pt x="72643" y="76200"/>
                  <a:pt x="73596" y="75248"/>
                </a:cubicBezTo>
                <a:cubicBezTo>
                  <a:pt x="76453" y="73343"/>
                  <a:pt x="79311" y="71438"/>
                  <a:pt x="82168" y="69533"/>
                </a:cubicBezTo>
                <a:cubicBezTo>
                  <a:pt x="85978" y="67628"/>
                  <a:pt x="88836" y="65723"/>
                  <a:pt x="92646" y="63818"/>
                </a:cubicBezTo>
                <a:cubicBezTo>
                  <a:pt x="93598" y="62865"/>
                  <a:pt x="95503" y="62865"/>
                  <a:pt x="96456" y="61913"/>
                </a:cubicBezTo>
                <a:cubicBezTo>
                  <a:pt x="103123" y="58103"/>
                  <a:pt x="109791" y="55245"/>
                  <a:pt x="116458" y="51435"/>
                </a:cubicBezTo>
                <a:cubicBezTo>
                  <a:pt x="120268" y="49530"/>
                  <a:pt x="124078" y="48578"/>
                  <a:pt x="126936" y="46673"/>
                </a:cubicBezTo>
                <a:cubicBezTo>
                  <a:pt x="131698" y="44768"/>
                  <a:pt x="136461" y="41910"/>
                  <a:pt x="142176" y="40005"/>
                </a:cubicBezTo>
                <a:cubicBezTo>
                  <a:pt x="147891" y="38100"/>
                  <a:pt x="154558" y="35243"/>
                  <a:pt x="160273" y="33338"/>
                </a:cubicBezTo>
                <a:cubicBezTo>
                  <a:pt x="163131" y="32385"/>
                  <a:pt x="165036" y="31433"/>
                  <a:pt x="167893" y="30480"/>
                </a:cubicBezTo>
                <a:cubicBezTo>
                  <a:pt x="169798" y="29528"/>
                  <a:pt x="171703" y="29528"/>
                  <a:pt x="173608" y="28575"/>
                </a:cubicBezTo>
                <a:cubicBezTo>
                  <a:pt x="180276" y="26670"/>
                  <a:pt x="187896" y="23813"/>
                  <a:pt x="194563" y="21908"/>
                </a:cubicBezTo>
                <a:cubicBezTo>
                  <a:pt x="196468" y="20955"/>
                  <a:pt x="198373" y="20955"/>
                  <a:pt x="200278" y="20955"/>
                </a:cubicBezTo>
                <a:cubicBezTo>
                  <a:pt x="205041" y="20955"/>
                  <a:pt x="209803" y="20003"/>
                  <a:pt x="213613" y="19050"/>
                </a:cubicBezTo>
                <a:cubicBezTo>
                  <a:pt x="216471" y="18098"/>
                  <a:pt x="219328" y="17145"/>
                  <a:pt x="222186" y="17145"/>
                </a:cubicBezTo>
                <a:cubicBezTo>
                  <a:pt x="225996" y="16193"/>
                  <a:pt x="228853" y="15240"/>
                  <a:pt x="232663" y="15240"/>
                </a:cubicBezTo>
                <a:cubicBezTo>
                  <a:pt x="237426" y="14288"/>
                  <a:pt x="242188" y="13335"/>
                  <a:pt x="245998" y="12383"/>
                </a:cubicBezTo>
                <a:cubicBezTo>
                  <a:pt x="253618" y="10478"/>
                  <a:pt x="261238" y="9525"/>
                  <a:pt x="268858" y="8573"/>
                </a:cubicBezTo>
                <a:cubicBezTo>
                  <a:pt x="276478" y="7620"/>
                  <a:pt x="284098" y="6668"/>
                  <a:pt x="291718" y="6668"/>
                </a:cubicBezTo>
                <a:cubicBezTo>
                  <a:pt x="299338" y="6668"/>
                  <a:pt x="306958" y="6668"/>
                  <a:pt x="314578" y="7620"/>
                </a:cubicBezTo>
                <a:cubicBezTo>
                  <a:pt x="314578" y="7620"/>
                  <a:pt x="313626" y="7620"/>
                  <a:pt x="313626" y="7620"/>
                </a:cubicBezTo>
                <a:cubicBezTo>
                  <a:pt x="326961" y="9525"/>
                  <a:pt x="339343" y="12383"/>
                  <a:pt x="350773" y="17145"/>
                </a:cubicBezTo>
                <a:cubicBezTo>
                  <a:pt x="354583" y="19050"/>
                  <a:pt x="358393" y="20955"/>
                  <a:pt x="362203" y="22860"/>
                </a:cubicBezTo>
                <a:cubicBezTo>
                  <a:pt x="366013" y="24765"/>
                  <a:pt x="369823" y="26670"/>
                  <a:pt x="373633" y="29528"/>
                </a:cubicBezTo>
                <a:cubicBezTo>
                  <a:pt x="378396" y="33338"/>
                  <a:pt x="383158" y="38100"/>
                  <a:pt x="387921" y="42863"/>
                </a:cubicBezTo>
                <a:cubicBezTo>
                  <a:pt x="393636" y="49530"/>
                  <a:pt x="398398" y="57150"/>
                  <a:pt x="402208" y="65723"/>
                </a:cubicBezTo>
                <a:cubicBezTo>
                  <a:pt x="405066" y="73343"/>
                  <a:pt x="407923" y="80010"/>
                  <a:pt x="408876" y="87630"/>
                </a:cubicBezTo>
                <a:cubicBezTo>
                  <a:pt x="409828" y="96203"/>
                  <a:pt x="409828" y="104775"/>
                  <a:pt x="408876" y="113348"/>
                </a:cubicBezTo>
                <a:cubicBezTo>
                  <a:pt x="406971" y="123825"/>
                  <a:pt x="404113" y="134303"/>
                  <a:pt x="400303" y="144780"/>
                </a:cubicBezTo>
                <a:cubicBezTo>
                  <a:pt x="400303" y="144780"/>
                  <a:pt x="400303" y="144780"/>
                  <a:pt x="400303" y="144780"/>
                </a:cubicBezTo>
                <a:cubicBezTo>
                  <a:pt x="395541" y="143828"/>
                  <a:pt x="390778" y="143828"/>
                  <a:pt x="386968" y="142875"/>
                </a:cubicBezTo>
                <a:cubicBezTo>
                  <a:pt x="384111" y="142875"/>
                  <a:pt x="381253" y="141923"/>
                  <a:pt x="377443" y="141923"/>
                </a:cubicBezTo>
                <a:cubicBezTo>
                  <a:pt x="370776" y="141923"/>
                  <a:pt x="363156" y="141923"/>
                  <a:pt x="356488" y="140970"/>
                </a:cubicBezTo>
                <a:cubicBezTo>
                  <a:pt x="354583" y="140970"/>
                  <a:pt x="351726" y="140970"/>
                  <a:pt x="349821" y="140970"/>
                </a:cubicBezTo>
                <a:cubicBezTo>
                  <a:pt x="345058" y="140970"/>
                  <a:pt x="341248" y="140970"/>
                  <a:pt x="336486" y="140970"/>
                </a:cubicBezTo>
                <a:cubicBezTo>
                  <a:pt x="330771" y="140970"/>
                  <a:pt x="325056" y="141923"/>
                  <a:pt x="319341" y="141923"/>
                </a:cubicBezTo>
                <a:cubicBezTo>
                  <a:pt x="316483" y="141923"/>
                  <a:pt x="312673" y="142875"/>
                  <a:pt x="309816" y="142875"/>
                </a:cubicBezTo>
                <a:cubicBezTo>
                  <a:pt x="306006" y="142875"/>
                  <a:pt x="303148" y="143828"/>
                  <a:pt x="299338" y="143828"/>
                </a:cubicBezTo>
                <a:cubicBezTo>
                  <a:pt x="294576" y="144780"/>
                  <a:pt x="289813" y="144780"/>
                  <a:pt x="286003" y="145733"/>
                </a:cubicBezTo>
                <a:cubicBezTo>
                  <a:pt x="268858" y="148590"/>
                  <a:pt x="251713" y="153353"/>
                  <a:pt x="234568" y="160020"/>
                </a:cubicBezTo>
                <a:cubicBezTo>
                  <a:pt x="218376" y="165735"/>
                  <a:pt x="202183" y="173355"/>
                  <a:pt x="186943" y="182880"/>
                </a:cubicBezTo>
                <a:cubicBezTo>
                  <a:pt x="172656" y="191453"/>
                  <a:pt x="159321" y="202883"/>
                  <a:pt x="149796" y="216218"/>
                </a:cubicBezTo>
                <a:cubicBezTo>
                  <a:pt x="145033" y="222885"/>
                  <a:pt x="141223" y="230505"/>
                  <a:pt x="138366" y="238125"/>
                </a:cubicBezTo>
                <a:cubicBezTo>
                  <a:pt x="137413" y="241935"/>
                  <a:pt x="136461" y="245745"/>
                  <a:pt x="135508" y="250508"/>
                </a:cubicBezTo>
                <a:cubicBezTo>
                  <a:pt x="134556" y="255270"/>
                  <a:pt x="135508" y="259080"/>
                  <a:pt x="135508" y="263843"/>
                </a:cubicBezTo>
                <a:cubicBezTo>
                  <a:pt x="136461" y="267653"/>
                  <a:pt x="137413" y="271463"/>
                  <a:pt x="139318" y="275273"/>
                </a:cubicBezTo>
                <a:cubicBezTo>
                  <a:pt x="141223" y="279083"/>
                  <a:pt x="144081" y="281940"/>
                  <a:pt x="146938" y="285750"/>
                </a:cubicBezTo>
                <a:cubicBezTo>
                  <a:pt x="148843" y="287655"/>
                  <a:pt x="150748" y="288608"/>
                  <a:pt x="152653" y="289560"/>
                </a:cubicBezTo>
                <a:cubicBezTo>
                  <a:pt x="154558" y="290513"/>
                  <a:pt x="155511" y="291465"/>
                  <a:pt x="157416" y="292418"/>
                </a:cubicBezTo>
                <a:cubicBezTo>
                  <a:pt x="161226" y="294323"/>
                  <a:pt x="165988" y="295275"/>
                  <a:pt x="170751" y="296228"/>
                </a:cubicBezTo>
                <a:cubicBezTo>
                  <a:pt x="179323" y="297180"/>
                  <a:pt x="188848" y="297180"/>
                  <a:pt x="198373" y="296228"/>
                </a:cubicBezTo>
                <a:cubicBezTo>
                  <a:pt x="206946" y="295275"/>
                  <a:pt x="216471" y="293370"/>
                  <a:pt x="225043" y="291465"/>
                </a:cubicBezTo>
                <a:cubicBezTo>
                  <a:pt x="242188" y="287655"/>
                  <a:pt x="259333" y="281940"/>
                  <a:pt x="275526" y="275273"/>
                </a:cubicBezTo>
                <a:cubicBezTo>
                  <a:pt x="291718" y="268605"/>
                  <a:pt x="306006" y="260033"/>
                  <a:pt x="320293" y="250508"/>
                </a:cubicBezTo>
                <a:cubicBezTo>
                  <a:pt x="334581" y="240983"/>
                  <a:pt x="346963" y="229553"/>
                  <a:pt x="359346" y="218123"/>
                </a:cubicBezTo>
                <a:cubicBezTo>
                  <a:pt x="370776" y="206693"/>
                  <a:pt x="381253" y="193358"/>
                  <a:pt x="389826" y="180023"/>
                </a:cubicBezTo>
                <a:cubicBezTo>
                  <a:pt x="394588" y="172403"/>
                  <a:pt x="398398" y="165735"/>
                  <a:pt x="402208" y="158115"/>
                </a:cubicBezTo>
                <a:cubicBezTo>
                  <a:pt x="414591" y="160020"/>
                  <a:pt x="427926" y="163830"/>
                  <a:pt x="439356" y="168593"/>
                </a:cubicBezTo>
                <a:cubicBezTo>
                  <a:pt x="441261" y="169545"/>
                  <a:pt x="443166" y="170498"/>
                  <a:pt x="445071" y="170498"/>
                </a:cubicBezTo>
                <a:cubicBezTo>
                  <a:pt x="446976" y="171450"/>
                  <a:pt x="448881" y="172403"/>
                  <a:pt x="451738" y="173355"/>
                </a:cubicBezTo>
                <a:cubicBezTo>
                  <a:pt x="457453" y="176213"/>
                  <a:pt x="462216" y="178118"/>
                  <a:pt x="466978" y="181928"/>
                </a:cubicBezTo>
                <a:cubicBezTo>
                  <a:pt x="468883" y="183833"/>
                  <a:pt x="470788" y="185738"/>
                  <a:pt x="472693" y="187643"/>
                </a:cubicBezTo>
                <a:cubicBezTo>
                  <a:pt x="473646" y="189548"/>
                  <a:pt x="475551" y="191453"/>
                  <a:pt x="476503" y="193358"/>
                </a:cubicBezTo>
                <a:cubicBezTo>
                  <a:pt x="476503" y="193358"/>
                  <a:pt x="475551" y="193358"/>
                  <a:pt x="475551" y="193358"/>
                </a:cubicBezTo>
                <a:cubicBezTo>
                  <a:pt x="467931" y="198120"/>
                  <a:pt x="461263" y="202883"/>
                  <a:pt x="454596" y="207645"/>
                </a:cubicBezTo>
                <a:cubicBezTo>
                  <a:pt x="447928" y="213360"/>
                  <a:pt x="442213" y="220028"/>
                  <a:pt x="437451" y="226695"/>
                </a:cubicBezTo>
                <a:cubicBezTo>
                  <a:pt x="432688" y="233363"/>
                  <a:pt x="428878" y="240030"/>
                  <a:pt x="425068" y="247650"/>
                </a:cubicBezTo>
                <a:cubicBezTo>
                  <a:pt x="421258" y="255270"/>
                  <a:pt x="419353" y="263843"/>
                  <a:pt x="417448" y="271463"/>
                </a:cubicBezTo>
                <a:cubicBezTo>
                  <a:pt x="416496" y="275273"/>
                  <a:pt x="416496" y="279083"/>
                  <a:pt x="417448" y="282893"/>
                </a:cubicBezTo>
                <a:cubicBezTo>
                  <a:pt x="417448" y="284798"/>
                  <a:pt x="418401" y="287655"/>
                  <a:pt x="418401" y="289560"/>
                </a:cubicBezTo>
                <a:cubicBezTo>
                  <a:pt x="419353" y="291465"/>
                  <a:pt x="420306" y="294323"/>
                  <a:pt x="421258" y="296228"/>
                </a:cubicBezTo>
                <a:cubicBezTo>
                  <a:pt x="423163" y="300038"/>
                  <a:pt x="426973" y="302895"/>
                  <a:pt x="431736" y="303848"/>
                </a:cubicBezTo>
                <a:cubicBezTo>
                  <a:pt x="432688" y="303848"/>
                  <a:pt x="434593" y="303848"/>
                  <a:pt x="435546" y="303848"/>
                </a:cubicBezTo>
                <a:cubicBezTo>
                  <a:pt x="436498" y="303848"/>
                  <a:pt x="438403" y="303848"/>
                  <a:pt x="439356" y="303848"/>
                </a:cubicBezTo>
                <a:cubicBezTo>
                  <a:pt x="442213" y="303848"/>
                  <a:pt x="444118" y="302895"/>
                  <a:pt x="446976" y="301943"/>
                </a:cubicBezTo>
                <a:cubicBezTo>
                  <a:pt x="450786" y="300038"/>
                  <a:pt x="453643" y="298133"/>
                  <a:pt x="457453" y="296228"/>
                </a:cubicBezTo>
                <a:cubicBezTo>
                  <a:pt x="461263" y="293370"/>
                  <a:pt x="464121" y="290513"/>
                  <a:pt x="466978" y="287655"/>
                </a:cubicBezTo>
                <a:cubicBezTo>
                  <a:pt x="471741" y="282893"/>
                  <a:pt x="475551" y="278130"/>
                  <a:pt x="478408" y="272415"/>
                </a:cubicBezTo>
                <a:cubicBezTo>
                  <a:pt x="480313" y="268605"/>
                  <a:pt x="482218" y="265748"/>
                  <a:pt x="484123" y="261938"/>
                </a:cubicBezTo>
                <a:cubicBezTo>
                  <a:pt x="487933" y="254318"/>
                  <a:pt x="490791" y="246698"/>
                  <a:pt x="493648" y="238125"/>
                </a:cubicBezTo>
                <a:cubicBezTo>
                  <a:pt x="495553" y="230505"/>
                  <a:pt x="497458" y="221933"/>
                  <a:pt x="496506" y="213360"/>
                </a:cubicBezTo>
                <a:cubicBezTo>
                  <a:pt x="496506" y="208598"/>
                  <a:pt x="495553" y="203835"/>
                  <a:pt x="494601" y="199073"/>
                </a:cubicBezTo>
                <a:cubicBezTo>
                  <a:pt x="496506" y="198120"/>
                  <a:pt x="497458" y="197168"/>
                  <a:pt x="499363" y="197168"/>
                </a:cubicBezTo>
                <a:cubicBezTo>
                  <a:pt x="501268" y="196215"/>
                  <a:pt x="502221" y="195263"/>
                  <a:pt x="504126" y="194310"/>
                </a:cubicBezTo>
                <a:cubicBezTo>
                  <a:pt x="506983" y="193358"/>
                  <a:pt x="508888" y="192405"/>
                  <a:pt x="511746" y="191453"/>
                </a:cubicBezTo>
                <a:cubicBezTo>
                  <a:pt x="515556" y="190500"/>
                  <a:pt x="518413" y="188595"/>
                  <a:pt x="522223" y="187643"/>
                </a:cubicBezTo>
                <a:cubicBezTo>
                  <a:pt x="521271" y="187643"/>
                  <a:pt x="521271" y="187643"/>
                  <a:pt x="520318" y="188595"/>
                </a:cubicBezTo>
                <a:cubicBezTo>
                  <a:pt x="520318" y="188595"/>
                  <a:pt x="520318" y="188595"/>
                  <a:pt x="520318" y="188595"/>
                </a:cubicBezTo>
                <a:cubicBezTo>
                  <a:pt x="520318" y="188595"/>
                  <a:pt x="520318" y="188595"/>
                  <a:pt x="520318" y="188595"/>
                </a:cubicBezTo>
                <a:cubicBezTo>
                  <a:pt x="526033" y="186690"/>
                  <a:pt x="531748" y="184785"/>
                  <a:pt x="537463" y="182880"/>
                </a:cubicBezTo>
                <a:cubicBezTo>
                  <a:pt x="540321" y="181928"/>
                  <a:pt x="542226" y="180975"/>
                  <a:pt x="545083" y="180023"/>
                </a:cubicBezTo>
                <a:cubicBezTo>
                  <a:pt x="549846" y="178118"/>
                  <a:pt x="553656" y="177165"/>
                  <a:pt x="558418" y="175260"/>
                </a:cubicBezTo>
                <a:cubicBezTo>
                  <a:pt x="558418" y="175260"/>
                  <a:pt x="558418" y="175260"/>
                  <a:pt x="559371" y="175260"/>
                </a:cubicBezTo>
                <a:cubicBezTo>
                  <a:pt x="560323" y="175260"/>
                  <a:pt x="561276" y="174308"/>
                  <a:pt x="562228" y="173355"/>
                </a:cubicBezTo>
                <a:cubicBezTo>
                  <a:pt x="563181" y="172403"/>
                  <a:pt x="563181" y="171450"/>
                  <a:pt x="562228" y="170498"/>
                </a:cubicBezTo>
                <a:cubicBezTo>
                  <a:pt x="561276" y="168593"/>
                  <a:pt x="559371" y="167640"/>
                  <a:pt x="557466" y="167640"/>
                </a:cubicBezTo>
                <a:cubicBezTo>
                  <a:pt x="554608" y="168593"/>
                  <a:pt x="551751" y="168593"/>
                  <a:pt x="548893" y="168593"/>
                </a:cubicBezTo>
                <a:cubicBezTo>
                  <a:pt x="546988" y="168593"/>
                  <a:pt x="545083" y="169545"/>
                  <a:pt x="543178" y="169545"/>
                </a:cubicBezTo>
                <a:cubicBezTo>
                  <a:pt x="540321" y="170498"/>
                  <a:pt x="537463" y="170498"/>
                  <a:pt x="535558" y="171450"/>
                </a:cubicBezTo>
                <a:cubicBezTo>
                  <a:pt x="532701" y="172403"/>
                  <a:pt x="529843" y="172403"/>
                  <a:pt x="527938" y="173355"/>
                </a:cubicBezTo>
                <a:cubicBezTo>
                  <a:pt x="525081" y="174308"/>
                  <a:pt x="522223" y="175260"/>
                  <a:pt x="518413" y="176213"/>
                </a:cubicBezTo>
                <a:cubicBezTo>
                  <a:pt x="514603" y="177165"/>
                  <a:pt x="511746" y="179070"/>
                  <a:pt x="508888" y="180023"/>
                </a:cubicBezTo>
                <a:cubicBezTo>
                  <a:pt x="506031" y="180975"/>
                  <a:pt x="502221" y="182880"/>
                  <a:pt x="499363" y="183833"/>
                </a:cubicBezTo>
                <a:cubicBezTo>
                  <a:pt x="496506" y="184785"/>
                  <a:pt x="494601" y="185738"/>
                  <a:pt x="492696" y="187643"/>
                </a:cubicBezTo>
                <a:cubicBezTo>
                  <a:pt x="492696" y="187643"/>
                  <a:pt x="492696" y="187643"/>
                  <a:pt x="492696" y="187643"/>
                </a:cubicBezTo>
                <a:cubicBezTo>
                  <a:pt x="491743" y="185738"/>
                  <a:pt x="489838" y="183833"/>
                  <a:pt x="488886" y="181928"/>
                </a:cubicBezTo>
                <a:cubicBezTo>
                  <a:pt x="487933" y="180023"/>
                  <a:pt x="486028" y="179070"/>
                  <a:pt x="485076" y="177165"/>
                </a:cubicBezTo>
                <a:cubicBezTo>
                  <a:pt x="483171" y="175260"/>
                  <a:pt x="481266" y="174308"/>
                  <a:pt x="479361" y="172403"/>
                </a:cubicBezTo>
                <a:cubicBezTo>
                  <a:pt x="474598" y="169545"/>
                  <a:pt x="469836" y="166688"/>
                  <a:pt x="465073" y="163830"/>
                </a:cubicBezTo>
                <a:cubicBezTo>
                  <a:pt x="462216" y="161925"/>
                  <a:pt x="458406" y="160973"/>
                  <a:pt x="455548" y="159068"/>
                </a:cubicBezTo>
                <a:cubicBezTo>
                  <a:pt x="447928" y="155258"/>
                  <a:pt x="439356" y="152400"/>
                  <a:pt x="430783" y="150495"/>
                </a:cubicBezTo>
                <a:cubicBezTo>
                  <a:pt x="425068" y="148590"/>
                  <a:pt x="419353" y="147638"/>
                  <a:pt x="413638" y="146685"/>
                </a:cubicBezTo>
                <a:cubicBezTo>
                  <a:pt x="414591" y="143828"/>
                  <a:pt x="415543" y="140970"/>
                  <a:pt x="416496" y="137160"/>
                </a:cubicBezTo>
                <a:cubicBezTo>
                  <a:pt x="421258" y="121920"/>
                  <a:pt x="424116" y="105728"/>
                  <a:pt x="422211" y="89535"/>
                </a:cubicBezTo>
                <a:cubicBezTo>
                  <a:pt x="420306" y="74295"/>
                  <a:pt x="413638" y="59055"/>
                  <a:pt x="404113" y="45720"/>
                </a:cubicBezTo>
                <a:cubicBezTo>
                  <a:pt x="399351" y="39053"/>
                  <a:pt x="394588" y="33338"/>
                  <a:pt x="387921" y="28575"/>
                </a:cubicBezTo>
                <a:cubicBezTo>
                  <a:pt x="385063" y="25718"/>
                  <a:pt x="382206" y="23813"/>
                  <a:pt x="378396" y="21908"/>
                </a:cubicBezTo>
                <a:cubicBezTo>
                  <a:pt x="374586" y="20003"/>
                  <a:pt x="370776" y="18098"/>
                  <a:pt x="366966" y="16193"/>
                </a:cubicBezTo>
                <a:cubicBezTo>
                  <a:pt x="351726" y="8573"/>
                  <a:pt x="334581" y="4763"/>
                  <a:pt x="317436" y="2858"/>
                </a:cubicBezTo>
                <a:cubicBezTo>
                  <a:pt x="307911" y="0"/>
                  <a:pt x="301243" y="0"/>
                  <a:pt x="295528" y="0"/>
                </a:cubicBezTo>
                <a:cubicBezTo>
                  <a:pt x="284098" y="0"/>
                  <a:pt x="272668" y="953"/>
                  <a:pt x="260286" y="2858"/>
                </a:cubicBezTo>
                <a:lnTo>
                  <a:pt x="260286" y="2858"/>
                </a:lnTo>
                <a:lnTo>
                  <a:pt x="260286" y="2858"/>
                </a:lnTo>
                <a:close/>
                <a:moveTo>
                  <a:pt x="329818" y="154305"/>
                </a:moveTo>
                <a:cubicBezTo>
                  <a:pt x="331723" y="154305"/>
                  <a:pt x="333628" y="154305"/>
                  <a:pt x="334581" y="154305"/>
                </a:cubicBezTo>
                <a:cubicBezTo>
                  <a:pt x="338391" y="154305"/>
                  <a:pt x="342201" y="154305"/>
                  <a:pt x="346011" y="154305"/>
                </a:cubicBezTo>
                <a:cubicBezTo>
                  <a:pt x="348868" y="154305"/>
                  <a:pt x="351726" y="154305"/>
                  <a:pt x="355536" y="154305"/>
                </a:cubicBezTo>
                <a:cubicBezTo>
                  <a:pt x="356488" y="154305"/>
                  <a:pt x="356488" y="154305"/>
                  <a:pt x="357441" y="154305"/>
                </a:cubicBezTo>
                <a:cubicBezTo>
                  <a:pt x="359346" y="154305"/>
                  <a:pt x="361251" y="154305"/>
                  <a:pt x="363156" y="154305"/>
                </a:cubicBezTo>
                <a:cubicBezTo>
                  <a:pt x="366966" y="154305"/>
                  <a:pt x="371728" y="154305"/>
                  <a:pt x="375538" y="154305"/>
                </a:cubicBezTo>
                <a:cubicBezTo>
                  <a:pt x="381253" y="154305"/>
                  <a:pt x="386968" y="155258"/>
                  <a:pt x="392683" y="155258"/>
                </a:cubicBezTo>
                <a:cubicBezTo>
                  <a:pt x="392683" y="155258"/>
                  <a:pt x="392683" y="155258"/>
                  <a:pt x="393636" y="155258"/>
                </a:cubicBezTo>
                <a:cubicBezTo>
                  <a:pt x="393636" y="155258"/>
                  <a:pt x="394588" y="155258"/>
                  <a:pt x="394588" y="155258"/>
                </a:cubicBezTo>
                <a:cubicBezTo>
                  <a:pt x="386968" y="169545"/>
                  <a:pt x="378396" y="182880"/>
                  <a:pt x="367918" y="195263"/>
                </a:cubicBezTo>
                <a:cubicBezTo>
                  <a:pt x="367918" y="195263"/>
                  <a:pt x="368871" y="194310"/>
                  <a:pt x="368871" y="194310"/>
                </a:cubicBezTo>
                <a:cubicBezTo>
                  <a:pt x="355536" y="210503"/>
                  <a:pt x="339343" y="224790"/>
                  <a:pt x="322198" y="237173"/>
                </a:cubicBezTo>
                <a:cubicBezTo>
                  <a:pt x="322198" y="237173"/>
                  <a:pt x="322198" y="237173"/>
                  <a:pt x="322198" y="237173"/>
                </a:cubicBezTo>
                <a:cubicBezTo>
                  <a:pt x="322198" y="237173"/>
                  <a:pt x="321246" y="237173"/>
                  <a:pt x="321246" y="238125"/>
                </a:cubicBezTo>
                <a:cubicBezTo>
                  <a:pt x="321246" y="238125"/>
                  <a:pt x="321246" y="238125"/>
                  <a:pt x="321246" y="238125"/>
                </a:cubicBezTo>
                <a:cubicBezTo>
                  <a:pt x="321246" y="238125"/>
                  <a:pt x="321246" y="238125"/>
                  <a:pt x="321246" y="238125"/>
                </a:cubicBezTo>
                <a:cubicBezTo>
                  <a:pt x="304101" y="250508"/>
                  <a:pt x="285051" y="260033"/>
                  <a:pt x="266001" y="267653"/>
                </a:cubicBezTo>
                <a:cubicBezTo>
                  <a:pt x="247903" y="275273"/>
                  <a:pt x="228853" y="280035"/>
                  <a:pt x="209803" y="281940"/>
                </a:cubicBezTo>
                <a:cubicBezTo>
                  <a:pt x="199326" y="282893"/>
                  <a:pt x="189801" y="283845"/>
                  <a:pt x="179323" y="281940"/>
                </a:cubicBezTo>
                <a:cubicBezTo>
                  <a:pt x="175513" y="280988"/>
                  <a:pt x="171703" y="280988"/>
                  <a:pt x="167893" y="279083"/>
                </a:cubicBezTo>
                <a:cubicBezTo>
                  <a:pt x="165988" y="278130"/>
                  <a:pt x="164083" y="277178"/>
                  <a:pt x="163131" y="276225"/>
                </a:cubicBezTo>
                <a:cubicBezTo>
                  <a:pt x="162178" y="275273"/>
                  <a:pt x="160273" y="274320"/>
                  <a:pt x="159321" y="272415"/>
                </a:cubicBezTo>
                <a:cubicBezTo>
                  <a:pt x="158368" y="270510"/>
                  <a:pt x="156463" y="268605"/>
                  <a:pt x="155511" y="266700"/>
                </a:cubicBezTo>
                <a:cubicBezTo>
                  <a:pt x="154558" y="263843"/>
                  <a:pt x="153606" y="260985"/>
                  <a:pt x="153606" y="258128"/>
                </a:cubicBezTo>
                <a:cubicBezTo>
                  <a:pt x="153606" y="254318"/>
                  <a:pt x="153606" y="250508"/>
                  <a:pt x="153606" y="246698"/>
                </a:cubicBezTo>
                <a:cubicBezTo>
                  <a:pt x="154558" y="241935"/>
                  <a:pt x="156463" y="237173"/>
                  <a:pt x="158368" y="232410"/>
                </a:cubicBezTo>
                <a:cubicBezTo>
                  <a:pt x="161226" y="226695"/>
                  <a:pt x="165036" y="220980"/>
                  <a:pt x="168846" y="216218"/>
                </a:cubicBezTo>
                <a:cubicBezTo>
                  <a:pt x="175513" y="208598"/>
                  <a:pt x="183133" y="201930"/>
                  <a:pt x="190753" y="196215"/>
                </a:cubicBezTo>
                <a:cubicBezTo>
                  <a:pt x="205041" y="186690"/>
                  <a:pt x="221233" y="178118"/>
                  <a:pt x="237426" y="172403"/>
                </a:cubicBezTo>
                <a:cubicBezTo>
                  <a:pt x="248856" y="167640"/>
                  <a:pt x="260286" y="164783"/>
                  <a:pt x="271716" y="160973"/>
                </a:cubicBezTo>
                <a:cubicBezTo>
                  <a:pt x="283146" y="158115"/>
                  <a:pt x="295528" y="156210"/>
                  <a:pt x="307911" y="154305"/>
                </a:cubicBezTo>
                <a:cubicBezTo>
                  <a:pt x="315531" y="156210"/>
                  <a:pt x="322198" y="155258"/>
                  <a:pt x="329818" y="154305"/>
                </a:cubicBezTo>
                <a:lnTo>
                  <a:pt x="329818" y="154305"/>
                </a:lnTo>
                <a:lnTo>
                  <a:pt x="329818" y="154305"/>
                </a:lnTo>
                <a:close/>
                <a:moveTo>
                  <a:pt x="392683" y="155258"/>
                </a:moveTo>
                <a:cubicBezTo>
                  <a:pt x="392683" y="155258"/>
                  <a:pt x="393636" y="155258"/>
                  <a:pt x="393636" y="155258"/>
                </a:cubicBezTo>
                <a:cubicBezTo>
                  <a:pt x="392683" y="156210"/>
                  <a:pt x="392683" y="155258"/>
                  <a:pt x="392683" y="155258"/>
                </a:cubicBezTo>
                <a:lnTo>
                  <a:pt x="392683" y="155258"/>
                </a:lnTo>
                <a:lnTo>
                  <a:pt x="392683" y="155258"/>
                </a:lnTo>
                <a:close/>
                <a:moveTo>
                  <a:pt x="482218" y="205740"/>
                </a:moveTo>
                <a:cubicBezTo>
                  <a:pt x="483171" y="211455"/>
                  <a:pt x="483171" y="217170"/>
                  <a:pt x="482218" y="223838"/>
                </a:cubicBezTo>
                <a:cubicBezTo>
                  <a:pt x="480313" y="233363"/>
                  <a:pt x="477456" y="241935"/>
                  <a:pt x="473646" y="251460"/>
                </a:cubicBezTo>
                <a:cubicBezTo>
                  <a:pt x="471741" y="255270"/>
                  <a:pt x="469836" y="259080"/>
                  <a:pt x="467931" y="262890"/>
                </a:cubicBezTo>
                <a:cubicBezTo>
                  <a:pt x="465073" y="267653"/>
                  <a:pt x="463168" y="271463"/>
                  <a:pt x="459358" y="275273"/>
                </a:cubicBezTo>
                <a:cubicBezTo>
                  <a:pt x="456501" y="279083"/>
                  <a:pt x="452691" y="281940"/>
                  <a:pt x="448881" y="284798"/>
                </a:cubicBezTo>
                <a:cubicBezTo>
                  <a:pt x="446976" y="286703"/>
                  <a:pt x="444118" y="287655"/>
                  <a:pt x="442213" y="288608"/>
                </a:cubicBezTo>
                <a:cubicBezTo>
                  <a:pt x="441261" y="288608"/>
                  <a:pt x="439356" y="289560"/>
                  <a:pt x="438403" y="289560"/>
                </a:cubicBezTo>
                <a:cubicBezTo>
                  <a:pt x="437451" y="289560"/>
                  <a:pt x="437451" y="289560"/>
                  <a:pt x="436498" y="289560"/>
                </a:cubicBezTo>
                <a:cubicBezTo>
                  <a:pt x="436498" y="289560"/>
                  <a:pt x="435546" y="288608"/>
                  <a:pt x="435546" y="288608"/>
                </a:cubicBezTo>
                <a:cubicBezTo>
                  <a:pt x="434593" y="286703"/>
                  <a:pt x="434593" y="285750"/>
                  <a:pt x="434593" y="283845"/>
                </a:cubicBezTo>
                <a:cubicBezTo>
                  <a:pt x="434593" y="280035"/>
                  <a:pt x="434593" y="277178"/>
                  <a:pt x="434593" y="273368"/>
                </a:cubicBezTo>
                <a:cubicBezTo>
                  <a:pt x="435546" y="265748"/>
                  <a:pt x="438403" y="258128"/>
                  <a:pt x="441261" y="251460"/>
                </a:cubicBezTo>
                <a:cubicBezTo>
                  <a:pt x="445071" y="243840"/>
                  <a:pt x="449833" y="235268"/>
                  <a:pt x="455548" y="228600"/>
                </a:cubicBezTo>
                <a:cubicBezTo>
                  <a:pt x="461263" y="221933"/>
                  <a:pt x="467931" y="216218"/>
                  <a:pt x="474598" y="211455"/>
                </a:cubicBezTo>
                <a:cubicBezTo>
                  <a:pt x="477456" y="208598"/>
                  <a:pt x="480313" y="207645"/>
                  <a:pt x="482218" y="205740"/>
                </a:cubicBezTo>
                <a:lnTo>
                  <a:pt x="482218" y="205740"/>
                </a:lnTo>
                <a:lnTo>
                  <a:pt x="482218" y="205740"/>
                </a:lnTo>
                <a:close/>
                <a:moveTo>
                  <a:pt x="482218" y="224790"/>
                </a:moveTo>
                <a:cubicBezTo>
                  <a:pt x="482218" y="224790"/>
                  <a:pt x="482218" y="224790"/>
                  <a:pt x="482218" y="224790"/>
                </a:cubicBezTo>
                <a:cubicBezTo>
                  <a:pt x="482218" y="224790"/>
                  <a:pt x="482218" y="224790"/>
                  <a:pt x="482218" y="224790"/>
                </a:cubicBezTo>
                <a:lnTo>
                  <a:pt x="482218" y="224790"/>
                </a:lnTo>
                <a:lnTo>
                  <a:pt x="482218" y="224790"/>
                </a:lnTo>
                <a:close/>
                <a:moveTo>
                  <a:pt x="436498" y="288608"/>
                </a:moveTo>
                <a:cubicBezTo>
                  <a:pt x="436498" y="288608"/>
                  <a:pt x="436498" y="288608"/>
                  <a:pt x="436498" y="288608"/>
                </a:cubicBezTo>
                <a:cubicBezTo>
                  <a:pt x="436498" y="288608"/>
                  <a:pt x="436498" y="288608"/>
                  <a:pt x="436498" y="288608"/>
                </a:cubicBezTo>
                <a:lnTo>
                  <a:pt x="436498" y="288608"/>
                </a:lnTo>
                <a:lnTo>
                  <a:pt x="436498" y="288608"/>
                </a:lnTo>
                <a:close/>
                <a:moveTo>
                  <a:pt x="322198" y="238125"/>
                </a:moveTo>
                <a:cubicBezTo>
                  <a:pt x="322198" y="238125"/>
                  <a:pt x="322198" y="238125"/>
                  <a:pt x="322198" y="238125"/>
                </a:cubicBezTo>
                <a:cubicBezTo>
                  <a:pt x="322198" y="238125"/>
                  <a:pt x="322198" y="238125"/>
                  <a:pt x="322198" y="238125"/>
                </a:cubicBezTo>
                <a:cubicBezTo>
                  <a:pt x="322198" y="238125"/>
                  <a:pt x="322198" y="238125"/>
                  <a:pt x="322198" y="238125"/>
                </a:cubicBezTo>
                <a:lnTo>
                  <a:pt x="322198" y="238125"/>
                </a:lnTo>
                <a:lnTo>
                  <a:pt x="322198" y="238125"/>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Nanum Brush Script"/>
              <a:ea typeface="+mn-ea"/>
              <a:cs typeface="+mn-cs"/>
            </a:endParaRPr>
          </a:p>
        </p:txBody>
      </p:sp>
      <p:sp>
        <p:nvSpPr>
          <p:cNvPr id="16" name="Freeform: Shape 15">
            <a:extLst>
              <a:ext uri="{FF2B5EF4-FFF2-40B4-BE49-F238E27FC236}">
                <a16:creationId xmlns:a16="http://schemas.microsoft.com/office/drawing/2014/main" id="{2BAFED50-360D-0D1C-0FB9-EEC03F0EFD32}"/>
              </a:ext>
            </a:extLst>
          </p:cNvPr>
          <p:cNvSpPr/>
          <p:nvPr/>
        </p:nvSpPr>
        <p:spPr>
          <a:xfrm rot="2214617">
            <a:off x="11566912" y="4820818"/>
            <a:ext cx="1420956" cy="1016014"/>
          </a:xfrm>
          <a:custGeom>
            <a:avLst/>
            <a:gdLst>
              <a:gd name="connsiteX0" fmla="*/ 449104 w 537686"/>
              <a:gd name="connsiteY0" fmla="*/ 1905 h 316966"/>
              <a:gd name="connsiteX1" fmla="*/ 449104 w 537686"/>
              <a:gd name="connsiteY1" fmla="*/ 10478 h 316966"/>
              <a:gd name="connsiteX2" fmla="*/ 456724 w 537686"/>
              <a:gd name="connsiteY2" fmla="*/ 17145 h 316966"/>
              <a:gd name="connsiteX3" fmla="*/ 462439 w 537686"/>
              <a:gd name="connsiteY3" fmla="*/ 20955 h 316966"/>
              <a:gd name="connsiteX4" fmla="*/ 469106 w 537686"/>
              <a:gd name="connsiteY4" fmla="*/ 25718 h 316966"/>
              <a:gd name="connsiteX5" fmla="*/ 474821 w 537686"/>
              <a:gd name="connsiteY5" fmla="*/ 29528 h 316966"/>
              <a:gd name="connsiteX6" fmla="*/ 498634 w 537686"/>
              <a:gd name="connsiteY6" fmla="*/ 50483 h 316966"/>
              <a:gd name="connsiteX7" fmla="*/ 511016 w 537686"/>
              <a:gd name="connsiteY7" fmla="*/ 70485 h 316966"/>
              <a:gd name="connsiteX8" fmla="*/ 519589 w 537686"/>
              <a:gd name="connsiteY8" fmla="*/ 100013 h 316966"/>
              <a:gd name="connsiteX9" fmla="*/ 520541 w 537686"/>
              <a:gd name="connsiteY9" fmla="*/ 110490 h 316966"/>
              <a:gd name="connsiteX10" fmla="*/ 520541 w 537686"/>
              <a:gd name="connsiteY10" fmla="*/ 120015 h 316966"/>
              <a:gd name="connsiteX11" fmla="*/ 519589 w 537686"/>
              <a:gd name="connsiteY11" fmla="*/ 131445 h 316966"/>
              <a:gd name="connsiteX12" fmla="*/ 518636 w 537686"/>
              <a:gd name="connsiteY12" fmla="*/ 138113 h 316966"/>
              <a:gd name="connsiteX13" fmla="*/ 517684 w 537686"/>
              <a:gd name="connsiteY13" fmla="*/ 147638 h 316966"/>
              <a:gd name="connsiteX14" fmla="*/ 509111 w 537686"/>
              <a:gd name="connsiteY14" fmla="*/ 177165 h 316966"/>
              <a:gd name="connsiteX15" fmla="*/ 494824 w 537686"/>
              <a:gd name="connsiteY15" fmla="*/ 200025 h 316966"/>
              <a:gd name="connsiteX16" fmla="*/ 474821 w 537686"/>
              <a:gd name="connsiteY16" fmla="*/ 218123 h 316966"/>
              <a:gd name="connsiteX17" fmla="*/ 445294 w 537686"/>
              <a:gd name="connsiteY17" fmla="*/ 233363 h 316966"/>
              <a:gd name="connsiteX18" fmla="*/ 455771 w 537686"/>
              <a:gd name="connsiteY18" fmla="*/ 220980 h 316966"/>
              <a:gd name="connsiteX19" fmla="*/ 469106 w 537686"/>
              <a:gd name="connsiteY19" fmla="*/ 193358 h 316966"/>
              <a:gd name="connsiteX20" fmla="*/ 467201 w 537686"/>
              <a:gd name="connsiteY20" fmla="*/ 163830 h 316966"/>
              <a:gd name="connsiteX21" fmla="*/ 451009 w 537686"/>
              <a:gd name="connsiteY21" fmla="*/ 138113 h 316966"/>
              <a:gd name="connsiteX22" fmla="*/ 426244 w 537686"/>
              <a:gd name="connsiteY22" fmla="*/ 120015 h 316966"/>
              <a:gd name="connsiteX23" fmla="*/ 395764 w 537686"/>
              <a:gd name="connsiteY23" fmla="*/ 108585 h 316966"/>
              <a:gd name="connsiteX24" fmla="*/ 363379 w 537686"/>
              <a:gd name="connsiteY24" fmla="*/ 104775 h 316966"/>
              <a:gd name="connsiteX25" fmla="*/ 330041 w 537686"/>
              <a:gd name="connsiteY25" fmla="*/ 107633 h 316966"/>
              <a:gd name="connsiteX26" fmla="*/ 298609 w 537686"/>
              <a:gd name="connsiteY26" fmla="*/ 117158 h 316966"/>
              <a:gd name="connsiteX27" fmla="*/ 253841 w 537686"/>
              <a:gd name="connsiteY27" fmla="*/ 155258 h 316966"/>
              <a:gd name="connsiteX28" fmla="*/ 248126 w 537686"/>
              <a:gd name="connsiteY28" fmla="*/ 183833 h 316966"/>
              <a:gd name="connsiteX29" fmla="*/ 255746 w 537686"/>
              <a:gd name="connsiteY29" fmla="*/ 211455 h 316966"/>
              <a:gd name="connsiteX30" fmla="*/ 274796 w 537686"/>
              <a:gd name="connsiteY30" fmla="*/ 233363 h 316966"/>
              <a:gd name="connsiteX31" fmla="*/ 300514 w 537686"/>
              <a:gd name="connsiteY31" fmla="*/ 247650 h 316966"/>
              <a:gd name="connsiteX32" fmla="*/ 364331 w 537686"/>
              <a:gd name="connsiteY32" fmla="*/ 260033 h 316966"/>
              <a:gd name="connsiteX33" fmla="*/ 395764 w 537686"/>
              <a:gd name="connsiteY33" fmla="*/ 257175 h 316966"/>
              <a:gd name="connsiteX34" fmla="*/ 383381 w 537686"/>
              <a:gd name="connsiteY34" fmla="*/ 263843 h 316966"/>
              <a:gd name="connsiteX35" fmla="*/ 350996 w 537686"/>
              <a:gd name="connsiteY35" fmla="*/ 278130 h 316966"/>
              <a:gd name="connsiteX36" fmla="*/ 309086 w 537686"/>
              <a:gd name="connsiteY36" fmla="*/ 291465 h 316966"/>
              <a:gd name="connsiteX37" fmla="*/ 290036 w 537686"/>
              <a:gd name="connsiteY37" fmla="*/ 295275 h 316966"/>
              <a:gd name="connsiteX38" fmla="*/ 269081 w 537686"/>
              <a:gd name="connsiteY38" fmla="*/ 300038 h 316966"/>
              <a:gd name="connsiteX39" fmla="*/ 239554 w 537686"/>
              <a:gd name="connsiteY39" fmla="*/ 304800 h 316966"/>
              <a:gd name="connsiteX40" fmla="*/ 239554 w 537686"/>
              <a:gd name="connsiteY40" fmla="*/ 304800 h 316966"/>
              <a:gd name="connsiteX41" fmla="*/ 239554 w 537686"/>
              <a:gd name="connsiteY41" fmla="*/ 304800 h 316966"/>
              <a:gd name="connsiteX42" fmla="*/ 238601 w 537686"/>
              <a:gd name="connsiteY42" fmla="*/ 304800 h 316966"/>
              <a:gd name="connsiteX43" fmla="*/ 238601 w 537686"/>
              <a:gd name="connsiteY43" fmla="*/ 304800 h 316966"/>
              <a:gd name="connsiteX44" fmla="*/ 145256 w 537686"/>
              <a:gd name="connsiteY44" fmla="*/ 305753 h 316966"/>
              <a:gd name="connsiteX45" fmla="*/ 93821 w 537686"/>
              <a:gd name="connsiteY45" fmla="*/ 293370 h 316966"/>
              <a:gd name="connsiteX46" fmla="*/ 62389 w 537686"/>
              <a:gd name="connsiteY46" fmla="*/ 277178 h 316966"/>
              <a:gd name="connsiteX47" fmla="*/ 37624 w 537686"/>
              <a:gd name="connsiteY47" fmla="*/ 254318 h 316966"/>
              <a:gd name="connsiteX48" fmla="*/ 37624 w 537686"/>
              <a:gd name="connsiteY48" fmla="*/ 254318 h 316966"/>
              <a:gd name="connsiteX49" fmla="*/ 37624 w 537686"/>
              <a:gd name="connsiteY49" fmla="*/ 253365 h 316966"/>
              <a:gd name="connsiteX50" fmla="*/ 37624 w 537686"/>
              <a:gd name="connsiteY50" fmla="*/ 253365 h 316966"/>
              <a:gd name="connsiteX51" fmla="*/ 37624 w 537686"/>
              <a:gd name="connsiteY51" fmla="*/ 253365 h 316966"/>
              <a:gd name="connsiteX52" fmla="*/ 17621 w 537686"/>
              <a:gd name="connsiteY52" fmla="*/ 221933 h 316966"/>
              <a:gd name="connsiteX53" fmla="*/ 17621 w 537686"/>
              <a:gd name="connsiteY53" fmla="*/ 222885 h 316966"/>
              <a:gd name="connsiteX54" fmla="*/ 8096 w 537686"/>
              <a:gd name="connsiteY54" fmla="*/ 193358 h 316966"/>
              <a:gd name="connsiteX55" fmla="*/ 8096 w 537686"/>
              <a:gd name="connsiteY55" fmla="*/ 165735 h 316966"/>
              <a:gd name="connsiteX56" fmla="*/ 20479 w 537686"/>
              <a:gd name="connsiteY56" fmla="*/ 125730 h 316966"/>
              <a:gd name="connsiteX57" fmla="*/ 50006 w 537686"/>
              <a:gd name="connsiteY57" fmla="*/ 80010 h 316966"/>
              <a:gd name="connsiteX58" fmla="*/ 82391 w 537686"/>
              <a:gd name="connsiteY58" fmla="*/ 49530 h 316966"/>
              <a:gd name="connsiteX59" fmla="*/ 102394 w 537686"/>
              <a:gd name="connsiteY59" fmla="*/ 38100 h 316966"/>
              <a:gd name="connsiteX60" fmla="*/ 106204 w 537686"/>
              <a:gd name="connsiteY60" fmla="*/ 37148 h 316966"/>
              <a:gd name="connsiteX61" fmla="*/ 110966 w 537686"/>
              <a:gd name="connsiteY61" fmla="*/ 35243 h 316966"/>
              <a:gd name="connsiteX62" fmla="*/ 110966 w 537686"/>
              <a:gd name="connsiteY62" fmla="*/ 35243 h 316966"/>
              <a:gd name="connsiteX63" fmla="*/ 111919 w 537686"/>
              <a:gd name="connsiteY63" fmla="*/ 31433 h 316966"/>
              <a:gd name="connsiteX64" fmla="*/ 108109 w 537686"/>
              <a:gd name="connsiteY64" fmla="*/ 27623 h 316966"/>
              <a:gd name="connsiteX65" fmla="*/ 104299 w 537686"/>
              <a:gd name="connsiteY65" fmla="*/ 27623 h 316966"/>
              <a:gd name="connsiteX66" fmla="*/ 101441 w 537686"/>
              <a:gd name="connsiteY66" fmla="*/ 28575 h 316966"/>
              <a:gd name="connsiteX67" fmla="*/ 94774 w 537686"/>
              <a:gd name="connsiteY67" fmla="*/ 31433 h 316966"/>
              <a:gd name="connsiteX68" fmla="*/ 81439 w 537686"/>
              <a:gd name="connsiteY68" fmla="*/ 40005 h 316966"/>
              <a:gd name="connsiteX69" fmla="*/ 59531 w 537686"/>
              <a:gd name="connsiteY69" fmla="*/ 60960 h 316966"/>
              <a:gd name="connsiteX70" fmla="*/ 39529 w 537686"/>
              <a:gd name="connsiteY70" fmla="*/ 83820 h 316966"/>
              <a:gd name="connsiteX71" fmla="*/ 22384 w 537686"/>
              <a:gd name="connsiteY71" fmla="*/ 108585 h 316966"/>
              <a:gd name="connsiteX72" fmla="*/ 1429 w 537686"/>
              <a:gd name="connsiteY72" fmla="*/ 164783 h 316966"/>
              <a:gd name="connsiteX73" fmla="*/ 1429 w 537686"/>
              <a:gd name="connsiteY73" fmla="*/ 194310 h 316966"/>
              <a:gd name="connsiteX74" fmla="*/ 10001 w 537686"/>
              <a:gd name="connsiteY74" fmla="*/ 222885 h 316966"/>
              <a:gd name="connsiteX75" fmla="*/ 44291 w 537686"/>
              <a:gd name="connsiteY75" fmla="*/ 270510 h 316966"/>
              <a:gd name="connsiteX76" fmla="*/ 68104 w 537686"/>
              <a:gd name="connsiteY76" fmla="*/ 288608 h 316966"/>
              <a:gd name="connsiteX77" fmla="*/ 95726 w 537686"/>
              <a:gd name="connsiteY77" fmla="*/ 301943 h 316966"/>
              <a:gd name="connsiteX78" fmla="*/ 226219 w 537686"/>
              <a:gd name="connsiteY78" fmla="*/ 315278 h 316966"/>
              <a:gd name="connsiteX79" fmla="*/ 258604 w 537686"/>
              <a:gd name="connsiteY79" fmla="*/ 311468 h 316966"/>
              <a:gd name="connsiteX80" fmla="*/ 272891 w 537686"/>
              <a:gd name="connsiteY80" fmla="*/ 308610 h 316966"/>
              <a:gd name="connsiteX81" fmla="*/ 301466 w 537686"/>
              <a:gd name="connsiteY81" fmla="*/ 302895 h 316966"/>
              <a:gd name="connsiteX82" fmla="*/ 321469 w 537686"/>
              <a:gd name="connsiteY82" fmla="*/ 298133 h 316966"/>
              <a:gd name="connsiteX83" fmla="*/ 352901 w 537686"/>
              <a:gd name="connsiteY83" fmla="*/ 287655 h 316966"/>
              <a:gd name="connsiteX84" fmla="*/ 410051 w 537686"/>
              <a:gd name="connsiteY84" fmla="*/ 260985 h 316966"/>
              <a:gd name="connsiteX85" fmla="*/ 425291 w 537686"/>
              <a:gd name="connsiteY85" fmla="*/ 251460 h 316966"/>
              <a:gd name="connsiteX86" fmla="*/ 429101 w 537686"/>
              <a:gd name="connsiteY86" fmla="*/ 250508 h 316966"/>
              <a:gd name="connsiteX87" fmla="*/ 440531 w 537686"/>
              <a:gd name="connsiteY87" fmla="*/ 246698 h 316966"/>
              <a:gd name="connsiteX88" fmla="*/ 458629 w 537686"/>
              <a:gd name="connsiteY88" fmla="*/ 240030 h 316966"/>
              <a:gd name="connsiteX89" fmla="*/ 486251 w 537686"/>
              <a:gd name="connsiteY89" fmla="*/ 224790 h 316966"/>
              <a:gd name="connsiteX90" fmla="*/ 508159 w 537686"/>
              <a:gd name="connsiteY90" fmla="*/ 204788 h 316966"/>
              <a:gd name="connsiteX91" fmla="*/ 524351 w 537686"/>
              <a:gd name="connsiteY91" fmla="*/ 180023 h 316966"/>
              <a:gd name="connsiteX92" fmla="*/ 530066 w 537686"/>
              <a:gd name="connsiteY92" fmla="*/ 166688 h 316966"/>
              <a:gd name="connsiteX93" fmla="*/ 533876 w 537686"/>
              <a:gd name="connsiteY93" fmla="*/ 151448 h 316966"/>
              <a:gd name="connsiteX94" fmla="*/ 535781 w 537686"/>
              <a:gd name="connsiteY94" fmla="*/ 137160 h 316966"/>
              <a:gd name="connsiteX95" fmla="*/ 536734 w 537686"/>
              <a:gd name="connsiteY95" fmla="*/ 128588 h 316966"/>
              <a:gd name="connsiteX96" fmla="*/ 537686 w 537686"/>
              <a:gd name="connsiteY96" fmla="*/ 121920 h 316966"/>
              <a:gd name="connsiteX97" fmla="*/ 537686 w 537686"/>
              <a:gd name="connsiteY97" fmla="*/ 111443 h 316966"/>
              <a:gd name="connsiteX98" fmla="*/ 533876 w 537686"/>
              <a:gd name="connsiteY98" fmla="*/ 80963 h 316966"/>
              <a:gd name="connsiteX99" fmla="*/ 522446 w 537686"/>
              <a:gd name="connsiteY99" fmla="*/ 53340 h 316966"/>
              <a:gd name="connsiteX100" fmla="*/ 502444 w 537686"/>
              <a:gd name="connsiteY100" fmla="*/ 29528 h 316966"/>
              <a:gd name="connsiteX101" fmla="*/ 484346 w 537686"/>
              <a:gd name="connsiteY101" fmla="*/ 15240 h 316966"/>
              <a:gd name="connsiteX102" fmla="*/ 475774 w 537686"/>
              <a:gd name="connsiteY102" fmla="*/ 10478 h 316966"/>
              <a:gd name="connsiteX103" fmla="*/ 456724 w 537686"/>
              <a:gd name="connsiteY103" fmla="*/ 1905 h 316966"/>
              <a:gd name="connsiteX104" fmla="*/ 453866 w 537686"/>
              <a:gd name="connsiteY104" fmla="*/ 0 h 316966"/>
              <a:gd name="connsiteX105" fmla="*/ 449104 w 537686"/>
              <a:gd name="connsiteY105" fmla="*/ 1905 h 316966"/>
              <a:gd name="connsiteX106" fmla="*/ 449104 w 537686"/>
              <a:gd name="connsiteY106" fmla="*/ 1905 h 316966"/>
              <a:gd name="connsiteX107" fmla="*/ 449104 w 537686"/>
              <a:gd name="connsiteY107" fmla="*/ 1905 h 316966"/>
              <a:gd name="connsiteX108" fmla="*/ 84296 w 537686"/>
              <a:gd name="connsiteY108" fmla="*/ 52388 h 316966"/>
              <a:gd name="connsiteX109" fmla="*/ 84296 w 537686"/>
              <a:gd name="connsiteY109" fmla="*/ 52388 h 316966"/>
              <a:gd name="connsiteX110" fmla="*/ 84296 w 537686"/>
              <a:gd name="connsiteY110" fmla="*/ 52388 h 316966"/>
              <a:gd name="connsiteX111" fmla="*/ 84296 w 537686"/>
              <a:gd name="connsiteY111" fmla="*/ 52388 h 316966"/>
              <a:gd name="connsiteX112" fmla="*/ 84296 w 537686"/>
              <a:gd name="connsiteY112" fmla="*/ 52388 h 316966"/>
              <a:gd name="connsiteX113" fmla="*/ 52864 w 537686"/>
              <a:gd name="connsiteY113" fmla="*/ 81915 h 316966"/>
              <a:gd name="connsiteX114" fmla="*/ 52864 w 537686"/>
              <a:gd name="connsiteY114" fmla="*/ 81915 h 316966"/>
              <a:gd name="connsiteX115" fmla="*/ 52864 w 537686"/>
              <a:gd name="connsiteY115" fmla="*/ 81915 h 316966"/>
              <a:gd name="connsiteX116" fmla="*/ 52864 w 537686"/>
              <a:gd name="connsiteY116" fmla="*/ 81915 h 316966"/>
              <a:gd name="connsiteX117" fmla="*/ 52864 w 537686"/>
              <a:gd name="connsiteY117" fmla="*/ 81915 h 316966"/>
              <a:gd name="connsiteX118" fmla="*/ 377666 w 537686"/>
              <a:gd name="connsiteY118" fmla="*/ 121920 h 316966"/>
              <a:gd name="connsiteX119" fmla="*/ 408146 w 537686"/>
              <a:gd name="connsiteY119" fmla="*/ 129540 h 316966"/>
              <a:gd name="connsiteX120" fmla="*/ 430054 w 537686"/>
              <a:gd name="connsiteY120" fmla="*/ 140970 h 316966"/>
              <a:gd name="connsiteX121" fmla="*/ 443389 w 537686"/>
              <a:gd name="connsiteY121" fmla="*/ 153353 h 316966"/>
              <a:gd name="connsiteX122" fmla="*/ 451961 w 537686"/>
              <a:gd name="connsiteY122" fmla="*/ 166688 h 316966"/>
              <a:gd name="connsiteX123" fmla="*/ 455771 w 537686"/>
              <a:gd name="connsiteY123" fmla="*/ 179070 h 316966"/>
              <a:gd name="connsiteX124" fmla="*/ 455771 w 537686"/>
              <a:gd name="connsiteY124" fmla="*/ 192405 h 316966"/>
              <a:gd name="connsiteX125" fmla="*/ 451961 w 537686"/>
              <a:gd name="connsiteY125" fmla="*/ 205740 h 316966"/>
              <a:gd name="connsiteX126" fmla="*/ 439579 w 537686"/>
              <a:gd name="connsiteY126" fmla="*/ 224790 h 316966"/>
              <a:gd name="connsiteX127" fmla="*/ 421481 w 537686"/>
              <a:gd name="connsiteY127" fmla="*/ 241935 h 316966"/>
              <a:gd name="connsiteX128" fmla="*/ 418624 w 537686"/>
              <a:gd name="connsiteY128" fmla="*/ 242888 h 316966"/>
              <a:gd name="connsiteX129" fmla="*/ 407194 w 537686"/>
              <a:gd name="connsiteY129" fmla="*/ 245745 h 316966"/>
              <a:gd name="connsiteX130" fmla="*/ 382429 w 537686"/>
              <a:gd name="connsiteY130" fmla="*/ 250508 h 316966"/>
              <a:gd name="connsiteX131" fmla="*/ 346234 w 537686"/>
              <a:gd name="connsiteY131" fmla="*/ 250508 h 316966"/>
              <a:gd name="connsiteX132" fmla="*/ 307181 w 537686"/>
              <a:gd name="connsiteY132" fmla="*/ 240983 h 316966"/>
              <a:gd name="connsiteX133" fmla="*/ 284321 w 537686"/>
              <a:gd name="connsiteY133" fmla="*/ 228600 h 316966"/>
              <a:gd name="connsiteX134" fmla="*/ 271939 w 537686"/>
              <a:gd name="connsiteY134" fmla="*/ 217170 h 316966"/>
              <a:gd name="connsiteX135" fmla="*/ 264319 w 537686"/>
              <a:gd name="connsiteY135" fmla="*/ 205740 h 316966"/>
              <a:gd name="connsiteX136" fmla="*/ 260509 w 537686"/>
              <a:gd name="connsiteY136" fmla="*/ 193358 h 316966"/>
              <a:gd name="connsiteX137" fmla="*/ 260509 w 537686"/>
              <a:gd name="connsiteY137" fmla="*/ 179070 h 316966"/>
              <a:gd name="connsiteX138" fmla="*/ 265271 w 537686"/>
              <a:gd name="connsiteY138" fmla="*/ 164783 h 316966"/>
              <a:gd name="connsiteX139" fmla="*/ 272891 w 537686"/>
              <a:gd name="connsiteY139" fmla="*/ 152400 h 316966"/>
              <a:gd name="connsiteX140" fmla="*/ 284321 w 537686"/>
              <a:gd name="connsiteY140" fmla="*/ 141923 h 316966"/>
              <a:gd name="connsiteX141" fmla="*/ 305276 w 537686"/>
              <a:gd name="connsiteY141" fmla="*/ 131445 h 316966"/>
              <a:gd name="connsiteX142" fmla="*/ 339566 w 537686"/>
              <a:gd name="connsiteY142" fmla="*/ 122873 h 316966"/>
              <a:gd name="connsiteX143" fmla="*/ 377666 w 537686"/>
              <a:gd name="connsiteY143" fmla="*/ 121920 h 316966"/>
              <a:gd name="connsiteX144" fmla="*/ 377666 w 537686"/>
              <a:gd name="connsiteY144" fmla="*/ 121920 h 316966"/>
              <a:gd name="connsiteX145" fmla="*/ 377666 w 537686"/>
              <a:gd name="connsiteY145" fmla="*/ 121920 h 316966"/>
              <a:gd name="connsiteX146" fmla="*/ 494824 w 537686"/>
              <a:gd name="connsiteY146" fmla="*/ 200025 h 316966"/>
              <a:gd name="connsiteX147" fmla="*/ 494824 w 537686"/>
              <a:gd name="connsiteY147" fmla="*/ 200025 h 316966"/>
              <a:gd name="connsiteX148" fmla="*/ 494824 w 537686"/>
              <a:gd name="connsiteY148" fmla="*/ 200025 h 316966"/>
              <a:gd name="connsiteX149" fmla="*/ 494824 w 537686"/>
              <a:gd name="connsiteY149" fmla="*/ 200025 h 316966"/>
              <a:gd name="connsiteX150" fmla="*/ 494824 w 537686"/>
              <a:gd name="connsiteY150" fmla="*/ 200025 h 316966"/>
              <a:gd name="connsiteX151" fmla="*/ 451961 w 537686"/>
              <a:gd name="connsiteY151" fmla="*/ 204788 h 316966"/>
              <a:gd name="connsiteX152" fmla="*/ 451961 w 537686"/>
              <a:gd name="connsiteY152" fmla="*/ 204788 h 316966"/>
              <a:gd name="connsiteX153" fmla="*/ 451961 w 537686"/>
              <a:gd name="connsiteY153" fmla="*/ 204788 h 316966"/>
              <a:gd name="connsiteX154" fmla="*/ 451961 w 537686"/>
              <a:gd name="connsiteY154" fmla="*/ 204788 h 316966"/>
              <a:gd name="connsiteX155" fmla="*/ 451961 w 537686"/>
              <a:gd name="connsiteY155" fmla="*/ 204788 h 316966"/>
              <a:gd name="connsiteX156" fmla="*/ 265271 w 537686"/>
              <a:gd name="connsiteY156" fmla="*/ 206693 h 316966"/>
              <a:gd name="connsiteX157" fmla="*/ 265271 w 537686"/>
              <a:gd name="connsiteY157" fmla="*/ 206693 h 316966"/>
              <a:gd name="connsiteX158" fmla="*/ 265271 w 537686"/>
              <a:gd name="connsiteY158" fmla="*/ 206693 h 316966"/>
              <a:gd name="connsiteX159" fmla="*/ 265271 w 537686"/>
              <a:gd name="connsiteY159" fmla="*/ 206693 h 316966"/>
              <a:gd name="connsiteX160" fmla="*/ 265271 w 537686"/>
              <a:gd name="connsiteY160" fmla="*/ 206693 h 316966"/>
              <a:gd name="connsiteX161" fmla="*/ 474821 w 537686"/>
              <a:gd name="connsiteY161" fmla="*/ 218123 h 316966"/>
              <a:gd name="connsiteX162" fmla="*/ 474821 w 537686"/>
              <a:gd name="connsiteY162" fmla="*/ 218123 h 316966"/>
              <a:gd name="connsiteX163" fmla="*/ 474821 w 537686"/>
              <a:gd name="connsiteY163" fmla="*/ 218123 h 316966"/>
              <a:gd name="connsiteX164" fmla="*/ 474821 w 537686"/>
              <a:gd name="connsiteY164" fmla="*/ 218123 h 316966"/>
              <a:gd name="connsiteX165" fmla="*/ 474821 w 537686"/>
              <a:gd name="connsiteY165" fmla="*/ 218123 h 316966"/>
              <a:gd name="connsiteX166" fmla="*/ 345281 w 537686"/>
              <a:gd name="connsiteY166" fmla="*/ 250508 h 316966"/>
              <a:gd name="connsiteX167" fmla="*/ 346234 w 537686"/>
              <a:gd name="connsiteY167" fmla="*/ 250508 h 316966"/>
              <a:gd name="connsiteX168" fmla="*/ 345281 w 537686"/>
              <a:gd name="connsiteY168" fmla="*/ 250508 h 316966"/>
              <a:gd name="connsiteX169" fmla="*/ 345281 w 537686"/>
              <a:gd name="connsiteY169" fmla="*/ 250508 h 316966"/>
              <a:gd name="connsiteX170" fmla="*/ 345281 w 537686"/>
              <a:gd name="connsiteY170" fmla="*/ 250508 h 316966"/>
              <a:gd name="connsiteX171" fmla="*/ 147161 w 537686"/>
              <a:gd name="connsiteY171" fmla="*/ 307658 h 316966"/>
              <a:gd name="connsiteX172" fmla="*/ 147161 w 537686"/>
              <a:gd name="connsiteY172" fmla="*/ 307658 h 316966"/>
              <a:gd name="connsiteX173" fmla="*/ 147161 w 537686"/>
              <a:gd name="connsiteY173" fmla="*/ 307658 h 316966"/>
              <a:gd name="connsiteX174" fmla="*/ 147161 w 537686"/>
              <a:gd name="connsiteY174" fmla="*/ 307658 h 316966"/>
              <a:gd name="connsiteX175" fmla="*/ 147161 w 537686"/>
              <a:gd name="connsiteY175" fmla="*/ 307658 h 316966"/>
              <a:gd name="connsiteX176" fmla="*/ 239554 w 537686"/>
              <a:gd name="connsiteY176" fmla="*/ 305753 h 316966"/>
              <a:gd name="connsiteX177" fmla="*/ 239554 w 537686"/>
              <a:gd name="connsiteY177" fmla="*/ 305753 h 316966"/>
              <a:gd name="connsiteX178" fmla="*/ 239554 w 537686"/>
              <a:gd name="connsiteY178" fmla="*/ 305753 h 316966"/>
              <a:gd name="connsiteX179" fmla="*/ 239554 w 537686"/>
              <a:gd name="connsiteY179" fmla="*/ 305753 h 316966"/>
              <a:gd name="connsiteX180" fmla="*/ 239554 w 537686"/>
              <a:gd name="connsiteY180" fmla="*/ 305753 h 316966"/>
              <a:gd name="connsiteX181" fmla="*/ 239554 w 537686"/>
              <a:gd name="connsiteY181" fmla="*/ 305753 h 316966"/>
              <a:gd name="connsiteX182" fmla="*/ 38576 w 537686"/>
              <a:gd name="connsiteY182" fmla="*/ 254318 h 316966"/>
              <a:gd name="connsiteX183" fmla="*/ 38576 w 537686"/>
              <a:gd name="connsiteY183" fmla="*/ 254318 h 316966"/>
              <a:gd name="connsiteX184" fmla="*/ 38576 w 537686"/>
              <a:gd name="connsiteY184" fmla="*/ 254318 h 316966"/>
              <a:gd name="connsiteX185" fmla="*/ 38576 w 537686"/>
              <a:gd name="connsiteY185" fmla="*/ 254318 h 316966"/>
              <a:gd name="connsiteX186" fmla="*/ 38576 w 537686"/>
              <a:gd name="connsiteY186" fmla="*/ 254318 h 316966"/>
              <a:gd name="connsiteX187" fmla="*/ 38576 w 537686"/>
              <a:gd name="connsiteY187" fmla="*/ 254318 h 31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37686" h="316966">
                <a:moveTo>
                  <a:pt x="449104" y="1905"/>
                </a:moveTo>
                <a:cubicBezTo>
                  <a:pt x="446246" y="3810"/>
                  <a:pt x="446246" y="8573"/>
                  <a:pt x="449104" y="10478"/>
                </a:cubicBezTo>
                <a:cubicBezTo>
                  <a:pt x="451961" y="12383"/>
                  <a:pt x="454819" y="15240"/>
                  <a:pt x="456724" y="17145"/>
                </a:cubicBezTo>
                <a:cubicBezTo>
                  <a:pt x="458629" y="18098"/>
                  <a:pt x="460534" y="20003"/>
                  <a:pt x="462439" y="20955"/>
                </a:cubicBezTo>
                <a:cubicBezTo>
                  <a:pt x="464344" y="22860"/>
                  <a:pt x="467201" y="23813"/>
                  <a:pt x="469106" y="25718"/>
                </a:cubicBezTo>
                <a:cubicBezTo>
                  <a:pt x="471011" y="26670"/>
                  <a:pt x="472916" y="27623"/>
                  <a:pt x="474821" y="29528"/>
                </a:cubicBezTo>
                <a:cubicBezTo>
                  <a:pt x="483394" y="36195"/>
                  <a:pt x="491966" y="42863"/>
                  <a:pt x="498634" y="50483"/>
                </a:cubicBezTo>
                <a:cubicBezTo>
                  <a:pt x="503396" y="56198"/>
                  <a:pt x="508159" y="62865"/>
                  <a:pt x="511016" y="70485"/>
                </a:cubicBezTo>
                <a:cubicBezTo>
                  <a:pt x="514826" y="80010"/>
                  <a:pt x="517684" y="89535"/>
                  <a:pt x="519589" y="100013"/>
                </a:cubicBezTo>
                <a:cubicBezTo>
                  <a:pt x="519589" y="103823"/>
                  <a:pt x="520541" y="106680"/>
                  <a:pt x="520541" y="110490"/>
                </a:cubicBezTo>
                <a:cubicBezTo>
                  <a:pt x="520541" y="113348"/>
                  <a:pt x="520541" y="117158"/>
                  <a:pt x="520541" y="120015"/>
                </a:cubicBezTo>
                <a:cubicBezTo>
                  <a:pt x="520541" y="123825"/>
                  <a:pt x="520541" y="127635"/>
                  <a:pt x="519589" y="131445"/>
                </a:cubicBezTo>
                <a:cubicBezTo>
                  <a:pt x="519589" y="133350"/>
                  <a:pt x="519589" y="136208"/>
                  <a:pt x="518636" y="138113"/>
                </a:cubicBezTo>
                <a:cubicBezTo>
                  <a:pt x="518636" y="140970"/>
                  <a:pt x="517684" y="144780"/>
                  <a:pt x="517684" y="147638"/>
                </a:cubicBezTo>
                <a:cubicBezTo>
                  <a:pt x="515779" y="158115"/>
                  <a:pt x="512921" y="167640"/>
                  <a:pt x="509111" y="177165"/>
                </a:cubicBezTo>
                <a:cubicBezTo>
                  <a:pt x="505301" y="184785"/>
                  <a:pt x="500539" y="192405"/>
                  <a:pt x="494824" y="200025"/>
                </a:cubicBezTo>
                <a:cubicBezTo>
                  <a:pt x="489109" y="206693"/>
                  <a:pt x="482441" y="213360"/>
                  <a:pt x="474821" y="218123"/>
                </a:cubicBezTo>
                <a:cubicBezTo>
                  <a:pt x="466249" y="224790"/>
                  <a:pt x="455771" y="229553"/>
                  <a:pt x="445294" y="233363"/>
                </a:cubicBezTo>
                <a:cubicBezTo>
                  <a:pt x="449104" y="229553"/>
                  <a:pt x="451961" y="225743"/>
                  <a:pt x="455771" y="220980"/>
                </a:cubicBezTo>
                <a:cubicBezTo>
                  <a:pt x="461486" y="212408"/>
                  <a:pt x="466249" y="203835"/>
                  <a:pt x="469106" y="193358"/>
                </a:cubicBezTo>
                <a:cubicBezTo>
                  <a:pt x="471011" y="183833"/>
                  <a:pt x="471011" y="173355"/>
                  <a:pt x="467201" y="163830"/>
                </a:cubicBezTo>
                <a:cubicBezTo>
                  <a:pt x="464344" y="154305"/>
                  <a:pt x="457676" y="145733"/>
                  <a:pt x="451009" y="138113"/>
                </a:cubicBezTo>
                <a:cubicBezTo>
                  <a:pt x="444341" y="130493"/>
                  <a:pt x="435769" y="124778"/>
                  <a:pt x="426244" y="120015"/>
                </a:cubicBezTo>
                <a:cubicBezTo>
                  <a:pt x="416719" y="115253"/>
                  <a:pt x="406241" y="111443"/>
                  <a:pt x="395764" y="108585"/>
                </a:cubicBezTo>
                <a:cubicBezTo>
                  <a:pt x="385286" y="105728"/>
                  <a:pt x="373856" y="104775"/>
                  <a:pt x="363379" y="104775"/>
                </a:cubicBezTo>
                <a:cubicBezTo>
                  <a:pt x="351949" y="104775"/>
                  <a:pt x="340519" y="105728"/>
                  <a:pt x="330041" y="107633"/>
                </a:cubicBezTo>
                <a:cubicBezTo>
                  <a:pt x="319564" y="109538"/>
                  <a:pt x="308134" y="112395"/>
                  <a:pt x="298609" y="117158"/>
                </a:cubicBezTo>
                <a:cubicBezTo>
                  <a:pt x="279559" y="124778"/>
                  <a:pt x="262414" y="138113"/>
                  <a:pt x="253841" y="155258"/>
                </a:cubicBezTo>
                <a:cubicBezTo>
                  <a:pt x="250031" y="163830"/>
                  <a:pt x="247174" y="174308"/>
                  <a:pt x="248126" y="183833"/>
                </a:cubicBezTo>
                <a:cubicBezTo>
                  <a:pt x="248126" y="193358"/>
                  <a:pt x="250984" y="202883"/>
                  <a:pt x="255746" y="211455"/>
                </a:cubicBezTo>
                <a:cubicBezTo>
                  <a:pt x="260509" y="220028"/>
                  <a:pt x="267176" y="226695"/>
                  <a:pt x="274796" y="233363"/>
                </a:cubicBezTo>
                <a:cubicBezTo>
                  <a:pt x="282416" y="239078"/>
                  <a:pt x="291941" y="243840"/>
                  <a:pt x="300514" y="247650"/>
                </a:cubicBezTo>
                <a:cubicBezTo>
                  <a:pt x="320516" y="256223"/>
                  <a:pt x="342424" y="260033"/>
                  <a:pt x="364331" y="260033"/>
                </a:cubicBezTo>
                <a:cubicBezTo>
                  <a:pt x="374809" y="260033"/>
                  <a:pt x="385286" y="259080"/>
                  <a:pt x="395764" y="257175"/>
                </a:cubicBezTo>
                <a:cubicBezTo>
                  <a:pt x="391954" y="259080"/>
                  <a:pt x="387191" y="261938"/>
                  <a:pt x="383381" y="263843"/>
                </a:cubicBezTo>
                <a:cubicBezTo>
                  <a:pt x="372904" y="269558"/>
                  <a:pt x="361474" y="274320"/>
                  <a:pt x="350996" y="278130"/>
                </a:cubicBezTo>
                <a:cubicBezTo>
                  <a:pt x="337661" y="283845"/>
                  <a:pt x="323374" y="287655"/>
                  <a:pt x="309086" y="291465"/>
                </a:cubicBezTo>
                <a:cubicBezTo>
                  <a:pt x="303371" y="293370"/>
                  <a:pt x="296704" y="294323"/>
                  <a:pt x="290036" y="295275"/>
                </a:cubicBezTo>
                <a:cubicBezTo>
                  <a:pt x="283369" y="297180"/>
                  <a:pt x="275749" y="298133"/>
                  <a:pt x="269081" y="300038"/>
                </a:cubicBezTo>
                <a:cubicBezTo>
                  <a:pt x="259556" y="301943"/>
                  <a:pt x="249079" y="303848"/>
                  <a:pt x="239554" y="304800"/>
                </a:cubicBezTo>
                <a:cubicBezTo>
                  <a:pt x="239554" y="304800"/>
                  <a:pt x="239554" y="304800"/>
                  <a:pt x="239554" y="304800"/>
                </a:cubicBezTo>
                <a:cubicBezTo>
                  <a:pt x="239554" y="304800"/>
                  <a:pt x="239554" y="304800"/>
                  <a:pt x="239554" y="304800"/>
                </a:cubicBezTo>
                <a:cubicBezTo>
                  <a:pt x="239554" y="304800"/>
                  <a:pt x="238601" y="304800"/>
                  <a:pt x="238601" y="304800"/>
                </a:cubicBezTo>
                <a:cubicBezTo>
                  <a:pt x="238601" y="304800"/>
                  <a:pt x="238601" y="304800"/>
                  <a:pt x="238601" y="304800"/>
                </a:cubicBezTo>
                <a:cubicBezTo>
                  <a:pt x="208121" y="308610"/>
                  <a:pt x="176689" y="309563"/>
                  <a:pt x="145256" y="305753"/>
                </a:cubicBezTo>
                <a:cubicBezTo>
                  <a:pt x="127159" y="303848"/>
                  <a:pt x="110014" y="299085"/>
                  <a:pt x="93821" y="293370"/>
                </a:cubicBezTo>
                <a:cubicBezTo>
                  <a:pt x="82391" y="288608"/>
                  <a:pt x="71914" y="283845"/>
                  <a:pt x="62389" y="277178"/>
                </a:cubicBezTo>
                <a:cubicBezTo>
                  <a:pt x="52864" y="270510"/>
                  <a:pt x="44291" y="262890"/>
                  <a:pt x="37624" y="254318"/>
                </a:cubicBezTo>
                <a:cubicBezTo>
                  <a:pt x="37624" y="254318"/>
                  <a:pt x="37624" y="254318"/>
                  <a:pt x="37624" y="254318"/>
                </a:cubicBezTo>
                <a:cubicBezTo>
                  <a:pt x="37624" y="254318"/>
                  <a:pt x="37624" y="254318"/>
                  <a:pt x="37624" y="253365"/>
                </a:cubicBezTo>
                <a:cubicBezTo>
                  <a:pt x="37624" y="253365"/>
                  <a:pt x="37624" y="253365"/>
                  <a:pt x="37624" y="253365"/>
                </a:cubicBezTo>
                <a:cubicBezTo>
                  <a:pt x="37624" y="253365"/>
                  <a:pt x="37624" y="253365"/>
                  <a:pt x="37624" y="253365"/>
                </a:cubicBezTo>
                <a:cubicBezTo>
                  <a:pt x="30004" y="243840"/>
                  <a:pt x="23336" y="233363"/>
                  <a:pt x="17621" y="221933"/>
                </a:cubicBezTo>
                <a:cubicBezTo>
                  <a:pt x="17621" y="221933"/>
                  <a:pt x="17621" y="222885"/>
                  <a:pt x="17621" y="222885"/>
                </a:cubicBezTo>
                <a:cubicBezTo>
                  <a:pt x="12859" y="213360"/>
                  <a:pt x="10001" y="203835"/>
                  <a:pt x="8096" y="193358"/>
                </a:cubicBezTo>
                <a:cubicBezTo>
                  <a:pt x="7144" y="183833"/>
                  <a:pt x="7144" y="175260"/>
                  <a:pt x="8096" y="165735"/>
                </a:cubicBezTo>
                <a:cubicBezTo>
                  <a:pt x="10001" y="152400"/>
                  <a:pt x="14764" y="139065"/>
                  <a:pt x="20479" y="125730"/>
                </a:cubicBezTo>
                <a:cubicBezTo>
                  <a:pt x="28099" y="109538"/>
                  <a:pt x="38576" y="94298"/>
                  <a:pt x="50006" y="80010"/>
                </a:cubicBezTo>
                <a:cubicBezTo>
                  <a:pt x="59531" y="68580"/>
                  <a:pt x="70009" y="58103"/>
                  <a:pt x="82391" y="49530"/>
                </a:cubicBezTo>
                <a:cubicBezTo>
                  <a:pt x="89059" y="44768"/>
                  <a:pt x="95726" y="40958"/>
                  <a:pt x="102394" y="38100"/>
                </a:cubicBezTo>
                <a:cubicBezTo>
                  <a:pt x="103346" y="38100"/>
                  <a:pt x="104299" y="37148"/>
                  <a:pt x="106204" y="37148"/>
                </a:cubicBezTo>
                <a:cubicBezTo>
                  <a:pt x="108109" y="37148"/>
                  <a:pt x="110014" y="36195"/>
                  <a:pt x="110966" y="35243"/>
                </a:cubicBezTo>
                <a:cubicBezTo>
                  <a:pt x="110966" y="35243"/>
                  <a:pt x="110966" y="35243"/>
                  <a:pt x="110966" y="35243"/>
                </a:cubicBezTo>
                <a:cubicBezTo>
                  <a:pt x="111919" y="34290"/>
                  <a:pt x="111919" y="32385"/>
                  <a:pt x="111919" y="31433"/>
                </a:cubicBezTo>
                <a:cubicBezTo>
                  <a:pt x="111919" y="29528"/>
                  <a:pt x="110014" y="28575"/>
                  <a:pt x="108109" y="27623"/>
                </a:cubicBezTo>
                <a:cubicBezTo>
                  <a:pt x="107156" y="27623"/>
                  <a:pt x="106204" y="27623"/>
                  <a:pt x="104299" y="27623"/>
                </a:cubicBezTo>
                <a:cubicBezTo>
                  <a:pt x="103346" y="27623"/>
                  <a:pt x="102394" y="27623"/>
                  <a:pt x="101441" y="28575"/>
                </a:cubicBezTo>
                <a:cubicBezTo>
                  <a:pt x="99536" y="29528"/>
                  <a:pt x="96679" y="30480"/>
                  <a:pt x="94774" y="31433"/>
                </a:cubicBezTo>
                <a:cubicBezTo>
                  <a:pt x="90011" y="33338"/>
                  <a:pt x="85249" y="37148"/>
                  <a:pt x="81439" y="40005"/>
                </a:cubicBezTo>
                <a:cubicBezTo>
                  <a:pt x="74771" y="47625"/>
                  <a:pt x="67151" y="54293"/>
                  <a:pt x="59531" y="60960"/>
                </a:cubicBezTo>
                <a:cubicBezTo>
                  <a:pt x="51911" y="68580"/>
                  <a:pt x="45244" y="76200"/>
                  <a:pt x="39529" y="83820"/>
                </a:cubicBezTo>
                <a:cubicBezTo>
                  <a:pt x="32861" y="91440"/>
                  <a:pt x="27146" y="100013"/>
                  <a:pt x="22384" y="108585"/>
                </a:cubicBezTo>
                <a:cubicBezTo>
                  <a:pt x="11906" y="125730"/>
                  <a:pt x="4286" y="144780"/>
                  <a:pt x="1429" y="164783"/>
                </a:cubicBezTo>
                <a:cubicBezTo>
                  <a:pt x="-476" y="174308"/>
                  <a:pt x="-476" y="184785"/>
                  <a:pt x="1429" y="194310"/>
                </a:cubicBezTo>
                <a:cubicBezTo>
                  <a:pt x="3334" y="203835"/>
                  <a:pt x="6191" y="214313"/>
                  <a:pt x="10001" y="222885"/>
                </a:cubicBezTo>
                <a:cubicBezTo>
                  <a:pt x="17621" y="240983"/>
                  <a:pt x="30004" y="257175"/>
                  <a:pt x="44291" y="270510"/>
                </a:cubicBezTo>
                <a:cubicBezTo>
                  <a:pt x="51911" y="277178"/>
                  <a:pt x="59531" y="282893"/>
                  <a:pt x="68104" y="288608"/>
                </a:cubicBezTo>
                <a:cubicBezTo>
                  <a:pt x="76676" y="294323"/>
                  <a:pt x="86201" y="298133"/>
                  <a:pt x="95726" y="301943"/>
                </a:cubicBezTo>
                <a:cubicBezTo>
                  <a:pt x="136684" y="317183"/>
                  <a:pt x="182404" y="319088"/>
                  <a:pt x="226219" y="315278"/>
                </a:cubicBezTo>
                <a:cubicBezTo>
                  <a:pt x="236696" y="314325"/>
                  <a:pt x="248126" y="313373"/>
                  <a:pt x="258604" y="311468"/>
                </a:cubicBezTo>
                <a:cubicBezTo>
                  <a:pt x="263366" y="310515"/>
                  <a:pt x="268129" y="309563"/>
                  <a:pt x="272891" y="308610"/>
                </a:cubicBezTo>
                <a:cubicBezTo>
                  <a:pt x="282416" y="306705"/>
                  <a:pt x="291941" y="304800"/>
                  <a:pt x="301466" y="302895"/>
                </a:cubicBezTo>
                <a:cubicBezTo>
                  <a:pt x="308134" y="301943"/>
                  <a:pt x="314801" y="300038"/>
                  <a:pt x="321469" y="298133"/>
                </a:cubicBezTo>
                <a:cubicBezTo>
                  <a:pt x="331946" y="295275"/>
                  <a:pt x="342424" y="291465"/>
                  <a:pt x="352901" y="287655"/>
                </a:cubicBezTo>
                <a:cubicBezTo>
                  <a:pt x="372904" y="280035"/>
                  <a:pt x="391954" y="271463"/>
                  <a:pt x="410051" y="260985"/>
                </a:cubicBezTo>
                <a:cubicBezTo>
                  <a:pt x="414814" y="258128"/>
                  <a:pt x="420529" y="254318"/>
                  <a:pt x="425291" y="251460"/>
                </a:cubicBezTo>
                <a:cubicBezTo>
                  <a:pt x="426244" y="251460"/>
                  <a:pt x="428149" y="250508"/>
                  <a:pt x="429101" y="250508"/>
                </a:cubicBezTo>
                <a:cubicBezTo>
                  <a:pt x="432911" y="249555"/>
                  <a:pt x="436721" y="247650"/>
                  <a:pt x="440531" y="246698"/>
                </a:cubicBezTo>
                <a:cubicBezTo>
                  <a:pt x="447199" y="244793"/>
                  <a:pt x="452914" y="241935"/>
                  <a:pt x="458629" y="240030"/>
                </a:cubicBezTo>
                <a:cubicBezTo>
                  <a:pt x="468154" y="236220"/>
                  <a:pt x="477679" y="230505"/>
                  <a:pt x="486251" y="224790"/>
                </a:cubicBezTo>
                <a:cubicBezTo>
                  <a:pt x="494824" y="219075"/>
                  <a:pt x="501491" y="212408"/>
                  <a:pt x="508159" y="204788"/>
                </a:cubicBezTo>
                <a:cubicBezTo>
                  <a:pt x="514826" y="197168"/>
                  <a:pt x="520541" y="188595"/>
                  <a:pt x="524351" y="180023"/>
                </a:cubicBezTo>
                <a:cubicBezTo>
                  <a:pt x="526256" y="175260"/>
                  <a:pt x="528161" y="171450"/>
                  <a:pt x="530066" y="166688"/>
                </a:cubicBezTo>
                <a:cubicBezTo>
                  <a:pt x="531971" y="161925"/>
                  <a:pt x="532924" y="157163"/>
                  <a:pt x="533876" y="151448"/>
                </a:cubicBezTo>
                <a:cubicBezTo>
                  <a:pt x="534829" y="146685"/>
                  <a:pt x="535781" y="141923"/>
                  <a:pt x="535781" y="137160"/>
                </a:cubicBezTo>
                <a:cubicBezTo>
                  <a:pt x="535781" y="134303"/>
                  <a:pt x="536734" y="131445"/>
                  <a:pt x="536734" y="128588"/>
                </a:cubicBezTo>
                <a:cubicBezTo>
                  <a:pt x="536734" y="126683"/>
                  <a:pt x="536734" y="123825"/>
                  <a:pt x="537686" y="121920"/>
                </a:cubicBezTo>
                <a:cubicBezTo>
                  <a:pt x="537686" y="119063"/>
                  <a:pt x="537686" y="115253"/>
                  <a:pt x="537686" y="111443"/>
                </a:cubicBezTo>
                <a:cubicBezTo>
                  <a:pt x="537686" y="100965"/>
                  <a:pt x="535781" y="90488"/>
                  <a:pt x="533876" y="80963"/>
                </a:cubicBezTo>
                <a:cubicBezTo>
                  <a:pt x="531019" y="71438"/>
                  <a:pt x="527209" y="61913"/>
                  <a:pt x="522446" y="53340"/>
                </a:cubicBezTo>
                <a:cubicBezTo>
                  <a:pt x="517684" y="44768"/>
                  <a:pt x="510064" y="37148"/>
                  <a:pt x="502444" y="29528"/>
                </a:cubicBezTo>
                <a:cubicBezTo>
                  <a:pt x="496729" y="24765"/>
                  <a:pt x="491014" y="20003"/>
                  <a:pt x="484346" y="15240"/>
                </a:cubicBezTo>
                <a:cubicBezTo>
                  <a:pt x="481489" y="13335"/>
                  <a:pt x="478631" y="11430"/>
                  <a:pt x="475774" y="10478"/>
                </a:cubicBezTo>
                <a:cubicBezTo>
                  <a:pt x="470059" y="6668"/>
                  <a:pt x="463391" y="4763"/>
                  <a:pt x="456724" y="1905"/>
                </a:cubicBezTo>
                <a:cubicBezTo>
                  <a:pt x="455771" y="0"/>
                  <a:pt x="454819" y="0"/>
                  <a:pt x="453866" y="0"/>
                </a:cubicBezTo>
                <a:cubicBezTo>
                  <a:pt x="451961" y="0"/>
                  <a:pt x="450056" y="953"/>
                  <a:pt x="449104" y="1905"/>
                </a:cubicBezTo>
                <a:lnTo>
                  <a:pt x="449104" y="1905"/>
                </a:lnTo>
                <a:lnTo>
                  <a:pt x="449104" y="1905"/>
                </a:lnTo>
                <a:close/>
                <a:moveTo>
                  <a:pt x="84296" y="52388"/>
                </a:moveTo>
                <a:cubicBezTo>
                  <a:pt x="84296" y="52388"/>
                  <a:pt x="84296" y="52388"/>
                  <a:pt x="84296" y="52388"/>
                </a:cubicBezTo>
                <a:cubicBezTo>
                  <a:pt x="84296" y="52388"/>
                  <a:pt x="84296" y="52388"/>
                  <a:pt x="84296" y="52388"/>
                </a:cubicBezTo>
                <a:lnTo>
                  <a:pt x="84296" y="52388"/>
                </a:lnTo>
                <a:lnTo>
                  <a:pt x="84296" y="52388"/>
                </a:lnTo>
                <a:close/>
                <a:moveTo>
                  <a:pt x="52864" y="81915"/>
                </a:moveTo>
                <a:cubicBezTo>
                  <a:pt x="52864" y="81915"/>
                  <a:pt x="51911" y="81915"/>
                  <a:pt x="52864" y="81915"/>
                </a:cubicBezTo>
                <a:cubicBezTo>
                  <a:pt x="51911" y="81915"/>
                  <a:pt x="52864" y="81915"/>
                  <a:pt x="52864" y="81915"/>
                </a:cubicBezTo>
                <a:lnTo>
                  <a:pt x="52864" y="81915"/>
                </a:lnTo>
                <a:lnTo>
                  <a:pt x="52864" y="81915"/>
                </a:lnTo>
                <a:close/>
                <a:moveTo>
                  <a:pt x="377666" y="121920"/>
                </a:moveTo>
                <a:cubicBezTo>
                  <a:pt x="388144" y="122873"/>
                  <a:pt x="397669" y="125730"/>
                  <a:pt x="408146" y="129540"/>
                </a:cubicBezTo>
                <a:cubicBezTo>
                  <a:pt x="415766" y="132398"/>
                  <a:pt x="423386" y="136208"/>
                  <a:pt x="430054" y="140970"/>
                </a:cubicBezTo>
                <a:cubicBezTo>
                  <a:pt x="434816" y="144780"/>
                  <a:pt x="439579" y="148590"/>
                  <a:pt x="443389" y="153353"/>
                </a:cubicBezTo>
                <a:cubicBezTo>
                  <a:pt x="447199" y="157163"/>
                  <a:pt x="449104" y="161925"/>
                  <a:pt x="451961" y="166688"/>
                </a:cubicBezTo>
                <a:cubicBezTo>
                  <a:pt x="453866" y="170498"/>
                  <a:pt x="454819" y="174308"/>
                  <a:pt x="455771" y="179070"/>
                </a:cubicBezTo>
                <a:cubicBezTo>
                  <a:pt x="456724" y="183833"/>
                  <a:pt x="456724" y="187643"/>
                  <a:pt x="455771" y="192405"/>
                </a:cubicBezTo>
                <a:cubicBezTo>
                  <a:pt x="454819" y="197168"/>
                  <a:pt x="453866" y="201930"/>
                  <a:pt x="451961" y="205740"/>
                </a:cubicBezTo>
                <a:cubicBezTo>
                  <a:pt x="449104" y="212408"/>
                  <a:pt x="444341" y="219075"/>
                  <a:pt x="439579" y="224790"/>
                </a:cubicBezTo>
                <a:cubicBezTo>
                  <a:pt x="433864" y="231458"/>
                  <a:pt x="428149" y="237173"/>
                  <a:pt x="421481" y="241935"/>
                </a:cubicBezTo>
                <a:cubicBezTo>
                  <a:pt x="420529" y="241935"/>
                  <a:pt x="419576" y="242888"/>
                  <a:pt x="418624" y="242888"/>
                </a:cubicBezTo>
                <a:cubicBezTo>
                  <a:pt x="414814" y="243840"/>
                  <a:pt x="411004" y="244793"/>
                  <a:pt x="407194" y="245745"/>
                </a:cubicBezTo>
                <a:cubicBezTo>
                  <a:pt x="399574" y="247650"/>
                  <a:pt x="391001" y="249555"/>
                  <a:pt x="382429" y="250508"/>
                </a:cubicBezTo>
                <a:cubicBezTo>
                  <a:pt x="370046" y="251460"/>
                  <a:pt x="358616" y="252413"/>
                  <a:pt x="346234" y="250508"/>
                </a:cubicBezTo>
                <a:cubicBezTo>
                  <a:pt x="332899" y="248603"/>
                  <a:pt x="319564" y="245745"/>
                  <a:pt x="307181" y="240983"/>
                </a:cubicBezTo>
                <a:cubicBezTo>
                  <a:pt x="298609" y="238125"/>
                  <a:pt x="290989" y="233363"/>
                  <a:pt x="284321" y="228600"/>
                </a:cubicBezTo>
                <a:cubicBezTo>
                  <a:pt x="279559" y="225743"/>
                  <a:pt x="275749" y="221933"/>
                  <a:pt x="271939" y="217170"/>
                </a:cubicBezTo>
                <a:cubicBezTo>
                  <a:pt x="269081" y="213360"/>
                  <a:pt x="266224" y="209550"/>
                  <a:pt x="264319" y="205740"/>
                </a:cubicBezTo>
                <a:cubicBezTo>
                  <a:pt x="262414" y="201930"/>
                  <a:pt x="261461" y="198120"/>
                  <a:pt x="260509" y="193358"/>
                </a:cubicBezTo>
                <a:cubicBezTo>
                  <a:pt x="259556" y="188595"/>
                  <a:pt x="259556" y="183833"/>
                  <a:pt x="260509" y="179070"/>
                </a:cubicBezTo>
                <a:cubicBezTo>
                  <a:pt x="261461" y="174308"/>
                  <a:pt x="262414" y="169545"/>
                  <a:pt x="265271" y="164783"/>
                </a:cubicBezTo>
                <a:cubicBezTo>
                  <a:pt x="267176" y="160020"/>
                  <a:pt x="270034" y="156210"/>
                  <a:pt x="272891" y="152400"/>
                </a:cubicBezTo>
                <a:cubicBezTo>
                  <a:pt x="276701" y="148590"/>
                  <a:pt x="280511" y="144780"/>
                  <a:pt x="284321" y="141923"/>
                </a:cubicBezTo>
                <a:cubicBezTo>
                  <a:pt x="290989" y="137160"/>
                  <a:pt x="297656" y="134303"/>
                  <a:pt x="305276" y="131445"/>
                </a:cubicBezTo>
                <a:cubicBezTo>
                  <a:pt x="316706" y="127635"/>
                  <a:pt x="328136" y="124778"/>
                  <a:pt x="339566" y="122873"/>
                </a:cubicBezTo>
                <a:cubicBezTo>
                  <a:pt x="352901" y="120968"/>
                  <a:pt x="365284" y="120968"/>
                  <a:pt x="377666" y="121920"/>
                </a:cubicBezTo>
                <a:lnTo>
                  <a:pt x="377666" y="121920"/>
                </a:lnTo>
                <a:lnTo>
                  <a:pt x="377666" y="121920"/>
                </a:lnTo>
                <a:close/>
                <a:moveTo>
                  <a:pt x="494824" y="200025"/>
                </a:moveTo>
                <a:cubicBezTo>
                  <a:pt x="494824" y="200025"/>
                  <a:pt x="494824" y="200025"/>
                  <a:pt x="494824" y="200025"/>
                </a:cubicBezTo>
                <a:cubicBezTo>
                  <a:pt x="494824" y="200025"/>
                  <a:pt x="494824" y="200025"/>
                  <a:pt x="494824" y="200025"/>
                </a:cubicBezTo>
                <a:lnTo>
                  <a:pt x="494824" y="200025"/>
                </a:lnTo>
                <a:lnTo>
                  <a:pt x="494824" y="200025"/>
                </a:lnTo>
                <a:close/>
                <a:moveTo>
                  <a:pt x="451961" y="204788"/>
                </a:moveTo>
                <a:cubicBezTo>
                  <a:pt x="451961" y="204788"/>
                  <a:pt x="451961" y="204788"/>
                  <a:pt x="451961" y="204788"/>
                </a:cubicBezTo>
                <a:cubicBezTo>
                  <a:pt x="451961" y="204788"/>
                  <a:pt x="451961" y="204788"/>
                  <a:pt x="451961" y="204788"/>
                </a:cubicBezTo>
                <a:lnTo>
                  <a:pt x="451961" y="204788"/>
                </a:lnTo>
                <a:lnTo>
                  <a:pt x="451961" y="204788"/>
                </a:lnTo>
                <a:close/>
                <a:moveTo>
                  <a:pt x="265271" y="206693"/>
                </a:moveTo>
                <a:cubicBezTo>
                  <a:pt x="265271" y="207645"/>
                  <a:pt x="265271" y="207645"/>
                  <a:pt x="265271" y="206693"/>
                </a:cubicBezTo>
                <a:cubicBezTo>
                  <a:pt x="265271" y="207645"/>
                  <a:pt x="265271" y="207645"/>
                  <a:pt x="265271" y="206693"/>
                </a:cubicBezTo>
                <a:lnTo>
                  <a:pt x="265271" y="206693"/>
                </a:lnTo>
                <a:lnTo>
                  <a:pt x="265271" y="206693"/>
                </a:lnTo>
                <a:close/>
                <a:moveTo>
                  <a:pt x="474821" y="218123"/>
                </a:moveTo>
                <a:cubicBezTo>
                  <a:pt x="474821" y="218123"/>
                  <a:pt x="474821" y="218123"/>
                  <a:pt x="474821" y="218123"/>
                </a:cubicBezTo>
                <a:cubicBezTo>
                  <a:pt x="474821" y="218123"/>
                  <a:pt x="474821" y="218123"/>
                  <a:pt x="474821" y="218123"/>
                </a:cubicBezTo>
                <a:lnTo>
                  <a:pt x="474821" y="218123"/>
                </a:lnTo>
                <a:lnTo>
                  <a:pt x="474821" y="218123"/>
                </a:lnTo>
                <a:close/>
                <a:moveTo>
                  <a:pt x="345281" y="250508"/>
                </a:moveTo>
                <a:cubicBezTo>
                  <a:pt x="345281" y="250508"/>
                  <a:pt x="346234" y="250508"/>
                  <a:pt x="346234" y="250508"/>
                </a:cubicBezTo>
                <a:cubicBezTo>
                  <a:pt x="346234" y="250508"/>
                  <a:pt x="345281" y="250508"/>
                  <a:pt x="345281" y="250508"/>
                </a:cubicBezTo>
                <a:lnTo>
                  <a:pt x="345281" y="250508"/>
                </a:lnTo>
                <a:lnTo>
                  <a:pt x="345281" y="250508"/>
                </a:lnTo>
                <a:close/>
                <a:moveTo>
                  <a:pt x="147161" y="307658"/>
                </a:moveTo>
                <a:cubicBezTo>
                  <a:pt x="148114" y="307658"/>
                  <a:pt x="148114" y="307658"/>
                  <a:pt x="147161" y="307658"/>
                </a:cubicBezTo>
                <a:cubicBezTo>
                  <a:pt x="148114" y="307658"/>
                  <a:pt x="148114" y="307658"/>
                  <a:pt x="147161" y="307658"/>
                </a:cubicBezTo>
                <a:lnTo>
                  <a:pt x="147161" y="307658"/>
                </a:lnTo>
                <a:lnTo>
                  <a:pt x="147161" y="307658"/>
                </a:lnTo>
                <a:close/>
                <a:moveTo>
                  <a:pt x="239554" y="305753"/>
                </a:moveTo>
                <a:cubicBezTo>
                  <a:pt x="240506" y="305753"/>
                  <a:pt x="240506" y="305753"/>
                  <a:pt x="239554" y="305753"/>
                </a:cubicBezTo>
                <a:cubicBezTo>
                  <a:pt x="240506" y="305753"/>
                  <a:pt x="240506" y="305753"/>
                  <a:pt x="239554" y="305753"/>
                </a:cubicBezTo>
                <a:cubicBezTo>
                  <a:pt x="240506" y="305753"/>
                  <a:pt x="240506" y="305753"/>
                  <a:pt x="239554" y="305753"/>
                </a:cubicBezTo>
                <a:lnTo>
                  <a:pt x="239554" y="305753"/>
                </a:lnTo>
                <a:lnTo>
                  <a:pt x="239554" y="305753"/>
                </a:lnTo>
                <a:close/>
                <a:moveTo>
                  <a:pt x="38576" y="254318"/>
                </a:moveTo>
                <a:cubicBezTo>
                  <a:pt x="38576" y="254318"/>
                  <a:pt x="38576" y="254318"/>
                  <a:pt x="38576" y="254318"/>
                </a:cubicBezTo>
                <a:cubicBezTo>
                  <a:pt x="38576" y="254318"/>
                  <a:pt x="38576" y="254318"/>
                  <a:pt x="38576" y="254318"/>
                </a:cubicBezTo>
                <a:cubicBezTo>
                  <a:pt x="38576" y="254318"/>
                  <a:pt x="38576" y="254318"/>
                  <a:pt x="38576" y="254318"/>
                </a:cubicBezTo>
                <a:lnTo>
                  <a:pt x="38576" y="254318"/>
                </a:lnTo>
                <a:lnTo>
                  <a:pt x="38576" y="254318"/>
                </a:ln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Nanum Brush Script"/>
              <a:ea typeface="+mn-ea"/>
              <a:cs typeface="+mn-cs"/>
            </a:endParaRPr>
          </a:p>
        </p:txBody>
      </p:sp>
    </p:spTree>
    <p:extLst>
      <p:ext uri="{BB962C8B-B14F-4D97-AF65-F5344CB8AC3E}">
        <p14:creationId xmlns:p14="http://schemas.microsoft.com/office/powerpoint/2010/main" val="35834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13 -0.00602 L 0.39505 -0.25579 L 0.42318 0.03866 L 0.45443 -0.24468 L 0.46693 0.07199 L 0.50287 -0.24745 L 0.53412 0.06088 L 0.54037 -0.27245 L 0.58724 0.08866 L 0.60755 -0.26412 L 0.63099 0.0331 L 0.66224 -0.2669 L 0.68568 0.06921 L 0.71224 -0.25023 L 0.39349 0.1081 L 0.41693 0.24144 L 0.43099 0.11366 L 0.45599 0.2581 L 0.45912 0.2331 L 0.47162 0.08565 L 0.50287 0.21644 L 0.51693 0.08565 L 0.53412 0.23866 L 0.56068 0.09144 L 0.5763 0.2331 L 0.60287 0.09421 L 0.62474 0.24977 L 0.6388 0.08866 L 0.6638 0.22755 L 0.69037 0.09699 L 0.70599 0.23866 L 0.73724 0.09144 L 0.76224 0.22477 L 0.38412 0.32755 L 0.40287 0.4412 L 0.43099 0.26644 L 0.43255 0.46921 L 0.48099 0.30509 L 0.49662 0.46366 L 0.5138 0.31088 L 0.53724 0.49699 L 0.56224 0.30509 L 0.59037 0.48287 L 0.60287 0.30255 L 0.61849 0.51921 L 0.62162 0.49144 L 0.64349 0.30255 L 0.67162 0.49421 L 1.03568 -0.25324 L 1.20599 -0.2419 L 0.91849 -0.19468 L 1.22787 -0.19745 L 0.86693 -0.12245 L 1.21849 -0.13912 L 0.84193 -0.05023 L 1.21849 -0.07523 L 0.81224 0.0331 L 1.28255 0.01921 L 0.8513 0.09977 L 1.2263 0.12477 L 0.79818 0.17199 L 1.22787 0.19699 L 0.89974 0.26343 L 1.16537 0.27477 L 1.18412 0.26644 L 0.82943 0.34676 L 1.17943 0.34977 L 0.85599 0.46088 L 1.13724 0.4581 L 0.88724 0.53032 L 0.94974 -0.35856 L 0.91537 -0.21412 L 0.90755 -0.34745 L 0.89505 -0.20856 L 0.88099 -0.36134 L 0.84193 -0.20023 L 0.8263 -0.37245 L 0.79662 -0.15579 L 0.76693 -0.37801 L 0.74193 -0.22245 L 0.72474 -0.37245 L 1.16537 -0.45301 L 1.21849 0.16898 L 1.24193 0.43009 L 1.24662 0.14144 L 1.28724 0.41088 L 1.2888 0.38032 L 1.29037 0.15532 L 1.33724 0.42477 L 1.34974 0.22755 L 1.42787 0.49977 " pathEditMode="relative" ptsTypes="AAAAAAAAAAAAAAAAAAAAAAAAAAAAAAAAAAAAAAAAAAAAAAAAAAAAAAAAAAAAAAAAAAAAAAAAAAAAAAAAAAAAAAAAAAA">
                                      <p:cBhvr>
                                        <p:cTn id="6" dur="7000" fill="hold"/>
                                        <p:tgtEl>
                                          <p:spTgt spid="59"/>
                                        </p:tgtEl>
                                        <p:attrNameLst>
                                          <p:attrName>ppt_x</p:attrName>
                                          <p:attrName>ppt_y</p:attrName>
                                        </p:attrNameLst>
                                      </p:cBhvr>
                                    </p:animMotion>
                                  </p:childTnLst>
                                </p:cTn>
                              </p:par>
                              <p:par>
                                <p:cTn id="7" presetID="22" presetClass="entr" presetSubtype="1" fill="hold" nodeType="withEffect">
                                  <p:stCondLst>
                                    <p:cond delay="3250"/>
                                  </p:stCondLst>
                                  <p:childTnLst>
                                    <p:set>
                                      <p:cBhvr>
                                        <p:cTn id="8" dur="1" fill="hold">
                                          <p:stCondLst>
                                            <p:cond delay="0"/>
                                          </p:stCondLst>
                                        </p:cTn>
                                        <p:tgtEl>
                                          <p:spTgt spid="5"/>
                                        </p:tgtEl>
                                        <p:attrNameLst>
                                          <p:attrName>style.visibility</p:attrName>
                                        </p:attrNameLst>
                                      </p:cBhvr>
                                      <p:to>
                                        <p:strVal val="visible"/>
                                      </p:to>
                                    </p:set>
                                    <p:animEffect transition="in" filter="wipe(up)">
                                      <p:cBhvr>
                                        <p:cTn id="9" dur="1250"/>
                                        <p:tgtEl>
                                          <p:spTgt spid="5"/>
                                        </p:tgtEl>
                                      </p:cBhvr>
                                    </p:animEffect>
                                  </p:childTnLst>
                                </p:cTn>
                              </p:par>
                              <p:par>
                                <p:cTn id="10" presetID="22" presetClass="entr" presetSubtype="8" fill="hold" nodeType="with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650"/>
                                        <p:tgtEl>
                                          <p:spTgt spid="4"/>
                                        </p:tgtEl>
                                      </p:cBhvr>
                                    </p:animEffect>
                                  </p:childTnLst>
                                </p:cTn>
                              </p:par>
                              <p:par>
                                <p:cTn id="13" presetID="22" presetClass="entr" presetSubtype="2" fill="hold" grpId="0" nodeType="withEffect">
                                  <p:stCondLst>
                                    <p:cond delay="465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350"/>
                                        <p:tgtEl>
                                          <p:spTgt spid="15"/>
                                        </p:tgtEl>
                                      </p:cBhvr>
                                    </p:animEffect>
                                  </p:childTnLst>
                                </p:cTn>
                              </p:par>
                              <p:par>
                                <p:cTn id="16" presetID="22" presetClass="entr" presetSubtype="8" fill="hold" grpId="0" nodeType="withEffect">
                                  <p:stCondLst>
                                    <p:cond delay="525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2" name="Rectangle 11">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75B1B0F-8C28-ECC2-A2C7-D0067361E655}"/>
              </a:ext>
            </a:extLst>
          </p:cNvPr>
          <p:cNvSpPr>
            <a:spLocks noGrp="1"/>
          </p:cNvSpPr>
          <p:nvPr>
            <p:ph type="title"/>
          </p:nvPr>
        </p:nvSpPr>
        <p:spPr>
          <a:xfrm>
            <a:off x="550863" y="365125"/>
            <a:ext cx="11090274" cy="1325563"/>
          </a:xfrm>
        </p:spPr>
        <p:txBody>
          <a:bodyPr>
            <a:normAutofit/>
          </a:bodyPr>
          <a:lstStyle/>
          <a:p>
            <a:pPr algn="ctr"/>
            <a:r>
              <a:rPr lang="en-US" sz="6600" dirty="0">
                <a:solidFill>
                  <a:srgbClr val="002060"/>
                </a:solidFill>
              </a:rPr>
              <a:t>More Clubs …….</a:t>
            </a:r>
          </a:p>
        </p:txBody>
      </p:sp>
      <p:graphicFrame>
        <p:nvGraphicFramePr>
          <p:cNvPr id="8" name="Content Placeholder 2">
            <a:extLst>
              <a:ext uri="{FF2B5EF4-FFF2-40B4-BE49-F238E27FC236}">
                <a16:creationId xmlns:a16="http://schemas.microsoft.com/office/drawing/2014/main" id="{7943ACB0-C696-573A-DA14-3DE59E5BD731}"/>
              </a:ext>
            </a:extLst>
          </p:cNvPr>
          <p:cNvGraphicFramePr>
            <a:graphicFrameLocks noGrp="1"/>
          </p:cNvGraphicFramePr>
          <p:nvPr>
            <p:ph idx="1"/>
            <p:extLst>
              <p:ext uri="{D42A27DB-BD31-4B8C-83A1-F6EECF244321}">
                <p14:modId xmlns:p14="http://schemas.microsoft.com/office/powerpoint/2010/main" val="3804250953"/>
              </p:ext>
            </p:extLst>
          </p:nvPr>
        </p:nvGraphicFramePr>
        <p:xfrm>
          <a:off x="547688" y="2133600"/>
          <a:ext cx="11093450" cy="4157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TextBox 13">
            <a:extLst>
              <a:ext uri="{FF2B5EF4-FFF2-40B4-BE49-F238E27FC236}">
                <a16:creationId xmlns:a16="http://schemas.microsoft.com/office/drawing/2014/main" id="{E0BD57ED-29C0-196B-49BF-4D53AD5979A5}"/>
              </a:ext>
            </a:extLst>
          </p:cNvPr>
          <p:cNvSpPr txBox="1"/>
          <p:nvPr/>
        </p:nvSpPr>
        <p:spPr>
          <a:xfrm>
            <a:off x="9022080" y="2509520"/>
            <a:ext cx="2245360" cy="615553"/>
          </a:xfrm>
          <a:prstGeom prst="rect">
            <a:avLst/>
          </a:prstGeom>
          <a:noFill/>
        </p:spPr>
        <p:txBody>
          <a:bodyPr wrap="square" rtlCol="0">
            <a:spAutoFit/>
          </a:bodyPr>
          <a:lstStyle/>
          <a:p>
            <a:r>
              <a:rPr lang="en-US" sz="1600" dirty="0"/>
              <a:t>Nail Art &amp; Nail Painting</a:t>
            </a:r>
          </a:p>
          <a:p>
            <a:endParaRPr lang="en-US" dirty="0"/>
          </a:p>
        </p:txBody>
      </p:sp>
    </p:spTree>
    <p:extLst>
      <p:ext uri="{BB962C8B-B14F-4D97-AF65-F5344CB8AC3E}">
        <p14:creationId xmlns:p14="http://schemas.microsoft.com/office/powerpoint/2010/main" val="1630323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612AC9-8EA9-8A8E-BDE8-B8D540F4C9F1}"/>
              </a:ext>
            </a:extLst>
          </p:cNvPr>
          <p:cNvSpPr>
            <a:spLocks noGrp="1"/>
          </p:cNvSpPr>
          <p:nvPr>
            <p:ph type="title"/>
          </p:nvPr>
        </p:nvSpPr>
        <p:spPr>
          <a:xfrm>
            <a:off x="838200" y="557188"/>
            <a:ext cx="10515600" cy="1133499"/>
          </a:xfrm>
        </p:spPr>
        <p:txBody>
          <a:bodyPr>
            <a:normAutofit/>
          </a:bodyPr>
          <a:lstStyle/>
          <a:p>
            <a:pPr algn="ctr"/>
            <a:r>
              <a:rPr lang="en-US" sz="5200" dirty="0"/>
              <a:t>……And More…..</a:t>
            </a:r>
          </a:p>
        </p:txBody>
      </p:sp>
      <p:graphicFrame>
        <p:nvGraphicFramePr>
          <p:cNvPr id="5" name="Content Placeholder 2">
            <a:extLst>
              <a:ext uri="{FF2B5EF4-FFF2-40B4-BE49-F238E27FC236}">
                <a16:creationId xmlns:a16="http://schemas.microsoft.com/office/drawing/2014/main" id="{9F0B384F-D79C-4CC1-9DC3-7168AB018515}"/>
              </a:ext>
            </a:extLst>
          </p:cNvPr>
          <p:cNvGraphicFramePr>
            <a:graphicFrameLocks noGrp="1"/>
          </p:cNvGraphicFramePr>
          <p:nvPr>
            <p:ph idx="1"/>
            <p:extLst>
              <p:ext uri="{D42A27DB-BD31-4B8C-83A1-F6EECF244321}">
                <p14:modId xmlns:p14="http://schemas.microsoft.com/office/powerpoint/2010/main" val="3393795510"/>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87F4675D-AE06-1873-76EA-33F58BADE6A0}"/>
              </a:ext>
            </a:extLst>
          </p:cNvPr>
          <p:cNvSpPr txBox="1"/>
          <p:nvPr/>
        </p:nvSpPr>
        <p:spPr>
          <a:xfrm>
            <a:off x="3522134" y="3060412"/>
            <a:ext cx="1295400" cy="615553"/>
          </a:xfrm>
          <a:prstGeom prst="rect">
            <a:avLst/>
          </a:prstGeom>
          <a:noFill/>
        </p:spPr>
        <p:txBody>
          <a:bodyPr wrap="square" rtlCol="0">
            <a:spAutoFit/>
          </a:bodyPr>
          <a:lstStyle/>
          <a:p>
            <a:pPr algn="ctr"/>
            <a:r>
              <a:rPr lang="en-US" sz="1700" dirty="0"/>
              <a:t>SCIENCE CLUB</a:t>
            </a:r>
          </a:p>
        </p:txBody>
      </p:sp>
      <p:sp>
        <p:nvSpPr>
          <p:cNvPr id="6" name="TextBox 5">
            <a:extLst>
              <a:ext uri="{FF2B5EF4-FFF2-40B4-BE49-F238E27FC236}">
                <a16:creationId xmlns:a16="http://schemas.microsoft.com/office/drawing/2014/main" id="{1D43A594-F226-71C8-4FF7-5E501C4BF6E0}"/>
              </a:ext>
            </a:extLst>
          </p:cNvPr>
          <p:cNvSpPr txBox="1"/>
          <p:nvPr/>
        </p:nvSpPr>
        <p:spPr>
          <a:xfrm>
            <a:off x="7374468" y="3060412"/>
            <a:ext cx="1456265" cy="353943"/>
          </a:xfrm>
          <a:prstGeom prst="rect">
            <a:avLst/>
          </a:prstGeom>
          <a:noFill/>
        </p:spPr>
        <p:txBody>
          <a:bodyPr wrap="square" rtlCol="0">
            <a:spAutoFit/>
          </a:bodyPr>
          <a:lstStyle/>
          <a:p>
            <a:r>
              <a:rPr lang="en-US" sz="1700" dirty="0"/>
              <a:t>GAME CLUB</a:t>
            </a:r>
          </a:p>
        </p:txBody>
      </p:sp>
      <p:sp>
        <p:nvSpPr>
          <p:cNvPr id="7" name="TextBox 6">
            <a:extLst>
              <a:ext uri="{FF2B5EF4-FFF2-40B4-BE49-F238E27FC236}">
                <a16:creationId xmlns:a16="http://schemas.microsoft.com/office/drawing/2014/main" id="{BC10E87C-5150-50B5-5C7D-C6ECB72E5895}"/>
              </a:ext>
            </a:extLst>
          </p:cNvPr>
          <p:cNvSpPr txBox="1"/>
          <p:nvPr/>
        </p:nvSpPr>
        <p:spPr>
          <a:xfrm>
            <a:off x="7281333" y="5452534"/>
            <a:ext cx="1778000" cy="615553"/>
          </a:xfrm>
          <a:prstGeom prst="rect">
            <a:avLst/>
          </a:prstGeom>
          <a:noFill/>
        </p:spPr>
        <p:txBody>
          <a:bodyPr wrap="square" rtlCol="0">
            <a:spAutoFit/>
          </a:bodyPr>
          <a:lstStyle/>
          <a:p>
            <a:r>
              <a:rPr lang="en-US" sz="1700" dirty="0"/>
              <a:t>TECHNOVATION GIRLS CLUB</a:t>
            </a:r>
          </a:p>
        </p:txBody>
      </p:sp>
    </p:spTree>
    <p:extLst>
      <p:ext uri="{BB962C8B-B14F-4D97-AF65-F5344CB8AC3E}">
        <p14:creationId xmlns:p14="http://schemas.microsoft.com/office/powerpoint/2010/main" val="1594575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EA55D-344F-5501-7787-5D974EB0F256}"/>
              </a:ext>
            </a:extLst>
          </p:cNvPr>
          <p:cNvSpPr>
            <a:spLocks noGrp="1"/>
          </p:cNvSpPr>
          <p:nvPr>
            <p:ph type="title"/>
          </p:nvPr>
        </p:nvSpPr>
        <p:spPr/>
        <p:txBody>
          <a:bodyPr/>
          <a:lstStyle/>
          <a:p>
            <a:r>
              <a:rPr lang="en-US" dirty="0"/>
              <a:t>….Even More…….</a:t>
            </a:r>
          </a:p>
        </p:txBody>
      </p:sp>
      <p:graphicFrame>
        <p:nvGraphicFramePr>
          <p:cNvPr id="5" name="Content Placeholder 2">
            <a:extLst>
              <a:ext uri="{FF2B5EF4-FFF2-40B4-BE49-F238E27FC236}">
                <a16:creationId xmlns:a16="http://schemas.microsoft.com/office/drawing/2014/main" id="{09E0EE80-9E3F-B8F6-E930-E865BE118B6A}"/>
              </a:ext>
            </a:extLst>
          </p:cNvPr>
          <p:cNvGraphicFramePr>
            <a:graphicFrameLocks noGrp="1"/>
          </p:cNvGraphicFramePr>
          <p:nvPr>
            <p:ph idx="1"/>
            <p:extLst>
              <p:ext uri="{D42A27DB-BD31-4B8C-83A1-F6EECF244321}">
                <p14:modId xmlns:p14="http://schemas.microsoft.com/office/powerpoint/2010/main" val="349841187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2977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698F37-9F9C-64E7-938F-8ED19863C23A}"/>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a:t>
            </a:r>
            <a:r>
              <a:rPr lang="en-US" sz="4000">
                <a:solidFill>
                  <a:srgbClr val="FFFFFF"/>
                </a:solidFill>
              </a:rPr>
              <a:t>And Finally……</a:t>
            </a: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5A3F470E-F61E-4EA3-E441-2A5FD254AFFC}"/>
              </a:ext>
            </a:extLst>
          </p:cNvPr>
          <p:cNvGraphicFramePr>
            <a:graphicFrameLocks noGrp="1"/>
          </p:cNvGraphicFramePr>
          <p:nvPr>
            <p:ph idx="1"/>
            <p:extLst>
              <p:ext uri="{D42A27DB-BD31-4B8C-83A1-F6EECF244321}">
                <p14:modId xmlns:p14="http://schemas.microsoft.com/office/powerpoint/2010/main" val="1389874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5F8140DA-C544-D07F-1EA9-BA3DA4E6006E}"/>
              </a:ext>
            </a:extLst>
          </p:cNvPr>
          <p:cNvSpPr txBox="1"/>
          <p:nvPr/>
        </p:nvSpPr>
        <p:spPr>
          <a:xfrm>
            <a:off x="10131424" y="4727030"/>
            <a:ext cx="1452282" cy="923330"/>
          </a:xfrm>
          <a:prstGeom prst="rect">
            <a:avLst/>
          </a:prstGeom>
          <a:noFill/>
        </p:spPr>
        <p:txBody>
          <a:bodyPr wrap="square" rtlCol="0">
            <a:spAutoFit/>
          </a:bodyPr>
          <a:lstStyle/>
          <a:p>
            <a:r>
              <a:rPr lang="en-US" dirty="0"/>
              <a:t>POSSIBILITY TO CREATE YOUR OWN!</a:t>
            </a:r>
          </a:p>
        </p:txBody>
      </p:sp>
    </p:spTree>
    <p:extLst>
      <p:ext uri="{BB962C8B-B14F-4D97-AF65-F5344CB8AC3E}">
        <p14:creationId xmlns:p14="http://schemas.microsoft.com/office/powerpoint/2010/main" val="369491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0560-E00D-2B10-9232-E94E259D0C3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B104D0-3661-687D-419B-BCDEBEF64065}"/>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2D33512B-82F6-E5BE-BADD-E9D2EBB2F3F8}"/>
              </a:ext>
            </a:extLst>
          </p:cNvPr>
          <p:cNvPicPr>
            <a:picLocks noChangeAspect="1"/>
          </p:cNvPicPr>
          <p:nvPr/>
        </p:nvPicPr>
        <p:blipFill>
          <a:blip r:embed="rId2"/>
          <a:stretch>
            <a:fillRect/>
          </a:stretch>
        </p:blipFill>
        <p:spPr>
          <a:xfrm>
            <a:off x="0" y="244928"/>
            <a:ext cx="12192000" cy="6368143"/>
          </a:xfrm>
          <a:prstGeom prst="rect">
            <a:avLst/>
          </a:prstGeom>
        </p:spPr>
      </p:pic>
    </p:spTree>
    <p:extLst>
      <p:ext uri="{BB962C8B-B14F-4D97-AF65-F5344CB8AC3E}">
        <p14:creationId xmlns:p14="http://schemas.microsoft.com/office/powerpoint/2010/main" val="925825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62C752D-0DB6-B56E-5325-CFC9B116B5A7}"/>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When? Where?  How Will I Know?</a:t>
            </a:r>
          </a:p>
        </p:txBody>
      </p:sp>
      <p:graphicFrame>
        <p:nvGraphicFramePr>
          <p:cNvPr id="5" name="Content Placeholder 2">
            <a:extLst>
              <a:ext uri="{FF2B5EF4-FFF2-40B4-BE49-F238E27FC236}">
                <a16:creationId xmlns:a16="http://schemas.microsoft.com/office/drawing/2014/main" id="{A1B717BD-6655-D732-7393-3937A5D28280}"/>
              </a:ext>
            </a:extLst>
          </p:cNvPr>
          <p:cNvGraphicFramePr>
            <a:graphicFrameLocks noGrp="1"/>
          </p:cNvGraphicFramePr>
          <p:nvPr>
            <p:ph idx="1"/>
            <p:extLst>
              <p:ext uri="{D42A27DB-BD31-4B8C-83A1-F6EECF244321}">
                <p14:modId xmlns:p14="http://schemas.microsoft.com/office/powerpoint/2010/main" val="3279476185"/>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36652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6AEB9-116C-3BB4-0DBB-1DE9944C4B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7D1ED8B-AF2B-B8B9-7D49-FEBE6ED34C4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E903223-688A-357C-CE7B-7BE62CA87E94}"/>
              </a:ext>
            </a:extLst>
          </p:cNvPr>
          <p:cNvPicPr>
            <a:picLocks noChangeAspect="1"/>
          </p:cNvPicPr>
          <p:nvPr/>
        </p:nvPicPr>
        <p:blipFill>
          <a:blip r:embed="rId2"/>
          <a:stretch>
            <a:fillRect/>
          </a:stretch>
        </p:blipFill>
        <p:spPr>
          <a:xfrm>
            <a:off x="523875" y="404812"/>
            <a:ext cx="11144250" cy="6048375"/>
          </a:xfrm>
          <a:prstGeom prst="rect">
            <a:avLst/>
          </a:prstGeom>
        </p:spPr>
      </p:pic>
    </p:spTree>
    <p:extLst>
      <p:ext uri="{BB962C8B-B14F-4D97-AF65-F5344CB8AC3E}">
        <p14:creationId xmlns:p14="http://schemas.microsoft.com/office/powerpoint/2010/main" val="1248672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nvGrpSpPr>
          <p:cNvPr id="31" name="Group 30">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15644" y="2227167"/>
            <a:ext cx="3252126"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21" name="Freeform: Shape 20">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a:endParaRPr>
            </a:p>
          </p:txBody>
        </p:sp>
        <p:sp useBgFill="1">
          <p:nvSpPr>
            <p:cNvPr id="32" name="Freeform: Shape 31">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a:endParaRPr>
            </a:p>
          </p:txBody>
        </p:sp>
        <p:sp useBgFill="1">
          <p:nvSpPr>
            <p:cNvPr id="23" name="Freeform: Shape 22">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a:endParaRPr>
            </a:p>
          </p:txBody>
        </p:sp>
        <p:sp useBgFill="1">
          <p:nvSpPr>
            <p:cNvPr id="24" name="Freeform: Shape 23">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alibri"/>
              </a:endParaRPr>
            </a:p>
          </p:txBody>
        </p:sp>
      </p:grpSp>
      <p:grpSp>
        <p:nvGrpSpPr>
          <p:cNvPr id="26" name="Group 25">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58244" y="1"/>
            <a:ext cx="3512956" cy="3456291"/>
            <a:chOff x="4345582" y="0"/>
            <a:chExt cx="5069918" cy="3741104"/>
          </a:xfrm>
          <a:solidFill>
            <a:schemeClr val="accent5">
              <a:alpha val="5000"/>
            </a:schemeClr>
          </a:solidFill>
        </p:grpSpPr>
        <p:sp>
          <p:nvSpPr>
            <p:cNvPr id="27" name="Freeform: Shape 26">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8" name="Freeform: Shape 27">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9" name="Freeform: Shape 28">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30" name="Freeform: Shape 29">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grpSp>
      <p:sp>
        <p:nvSpPr>
          <p:cNvPr id="2" name="Title 1"/>
          <p:cNvSpPr>
            <a:spLocks noGrp="1"/>
          </p:cNvSpPr>
          <p:nvPr>
            <p:ph type="title"/>
          </p:nvPr>
        </p:nvSpPr>
        <p:spPr>
          <a:xfrm>
            <a:off x="2127504" y="802956"/>
            <a:ext cx="3858768" cy="1454051"/>
          </a:xfrm>
        </p:spPr>
        <p:txBody>
          <a:bodyPr vert="horz" lIns="91440" tIns="45720" rIns="91440" bIns="45720" rtlCol="0" anchor="b">
            <a:normAutofit/>
          </a:bodyPr>
          <a:lstStyle/>
          <a:p>
            <a:pPr algn="l" defTabSz="914400">
              <a:lnSpc>
                <a:spcPct val="90000"/>
              </a:lnSpc>
            </a:pPr>
            <a:r>
              <a:rPr lang="en-US" sz="3100">
                <a:solidFill>
                  <a:schemeClr val="tx2"/>
                </a:solidFill>
              </a:rPr>
              <a:t>🎉 Neurodiversity Club @ FHS 🎉</a:t>
            </a:r>
          </a:p>
        </p:txBody>
      </p:sp>
      <p:pic>
        <p:nvPicPr>
          <p:cNvPr id="4" name="Picture 3">
            <a:extLst>
              <a:ext uri="{FF2B5EF4-FFF2-40B4-BE49-F238E27FC236}">
                <a16:creationId xmlns:a16="http://schemas.microsoft.com/office/drawing/2014/main" id="{B7DA7950-D266-CA94-6ABA-898984A42F6C}"/>
              </a:ext>
            </a:extLst>
          </p:cNvPr>
          <p:cNvPicPr>
            <a:picLocks noChangeAspect="1"/>
          </p:cNvPicPr>
          <p:nvPr/>
        </p:nvPicPr>
        <p:blipFill>
          <a:blip r:embed="rId2"/>
          <a:stretch>
            <a:fillRect/>
          </a:stretch>
        </p:blipFill>
        <p:spPr>
          <a:xfrm rot="21600000">
            <a:off x="6173140" y="414687"/>
            <a:ext cx="1972029" cy="1431311"/>
          </a:xfrm>
          <a:prstGeom prst="rect">
            <a:avLst/>
          </a:prstGeom>
        </p:spPr>
      </p:pic>
      <p:sp>
        <p:nvSpPr>
          <p:cNvPr id="3" name="TextBox 2"/>
          <p:cNvSpPr txBox="1"/>
          <p:nvPr/>
        </p:nvSpPr>
        <p:spPr>
          <a:xfrm>
            <a:off x="2127505" y="2421683"/>
            <a:ext cx="3415431" cy="3639289"/>
          </a:xfrm>
          <a:prstGeom prst="rect">
            <a:avLst/>
          </a:prstGeom>
        </p:spPr>
        <p:txBody>
          <a:bodyPr vert="horz" lIns="91440" tIns="45720" rIns="91440" bIns="45720" rtlCol="0" anchor="ctr">
            <a:normAutofit/>
          </a:bodyPr>
          <a:lstStyle/>
          <a:p>
            <a:pPr indent="-228600">
              <a:lnSpc>
                <a:spcPct val="90000"/>
              </a:lnSpc>
              <a:buFont typeface="Arial" panose="020B0604020202020204" pitchFamily="34" charset="0"/>
              <a:buChar char="•"/>
            </a:pPr>
            <a:endParaRPr lang="en-US" sz="1600">
              <a:solidFill>
                <a:srgbClr val="1F497D"/>
              </a:solidFill>
              <a:latin typeface="Calibri"/>
            </a:endParaRPr>
          </a:p>
          <a:p>
            <a:pPr indent="-228600">
              <a:lnSpc>
                <a:spcPct val="90000"/>
              </a:lnSpc>
              <a:spcAft>
                <a:spcPts val="1000"/>
              </a:spcAft>
              <a:buFont typeface="Arial" panose="020B0604020202020204" pitchFamily="34" charset="0"/>
              <a:buChar char="•"/>
              <a:defRPr sz="2000"/>
            </a:pPr>
            <a:r>
              <a:rPr lang="en-US" sz="1600">
                <a:solidFill>
                  <a:srgbClr val="1F497D"/>
                </a:solidFill>
                <a:latin typeface="Calibri"/>
              </a:rPr>
              <a:t>Open to all neurodiverse students — diagnosed or not!</a:t>
            </a:r>
          </a:p>
          <a:p>
            <a:pPr indent="-228600">
              <a:lnSpc>
                <a:spcPct val="90000"/>
              </a:lnSpc>
              <a:spcAft>
                <a:spcPts val="1000"/>
              </a:spcAft>
              <a:buFont typeface="Arial" panose="020B0604020202020204" pitchFamily="34" charset="0"/>
              <a:buChar char="•"/>
              <a:defRPr sz="2000"/>
            </a:pPr>
            <a:r>
              <a:rPr lang="en-US" sz="1600">
                <a:solidFill>
                  <a:srgbClr val="1F497D"/>
                </a:solidFill>
                <a:latin typeface="Calibri"/>
              </a:rPr>
              <a:t>A safe, supportive space to be yourself</a:t>
            </a:r>
          </a:p>
          <a:p>
            <a:pPr indent="-228600">
              <a:lnSpc>
                <a:spcPct val="90000"/>
              </a:lnSpc>
              <a:spcAft>
                <a:spcPts val="1000"/>
              </a:spcAft>
              <a:buFont typeface="Arial" panose="020B0604020202020204" pitchFamily="34" charset="0"/>
              <a:buChar char="•"/>
              <a:defRPr sz="2000"/>
            </a:pPr>
            <a:r>
              <a:rPr lang="en-US" sz="1600">
                <a:solidFill>
                  <a:srgbClr val="1F497D"/>
                </a:solidFill>
                <a:latin typeface="Calibri"/>
              </a:rPr>
              <a:t>We meet once a week at lunch</a:t>
            </a:r>
          </a:p>
          <a:p>
            <a:pPr indent="-228600">
              <a:lnSpc>
                <a:spcPct val="90000"/>
              </a:lnSpc>
              <a:spcAft>
                <a:spcPts val="1000"/>
              </a:spcAft>
              <a:buFont typeface="Arial" panose="020B0604020202020204" pitchFamily="34" charset="0"/>
              <a:buChar char="•"/>
              <a:defRPr sz="2000"/>
            </a:pPr>
            <a:r>
              <a:rPr lang="en-US" sz="1600">
                <a:solidFill>
                  <a:srgbClr val="1F497D"/>
                </a:solidFill>
                <a:latin typeface="Calibri"/>
              </a:rPr>
              <a:t>Relax, recharge, and connect with others</a:t>
            </a:r>
          </a:p>
          <a:p>
            <a:pPr indent="-228600">
              <a:lnSpc>
                <a:spcPct val="90000"/>
              </a:lnSpc>
              <a:spcAft>
                <a:spcPts val="1000"/>
              </a:spcAft>
              <a:buFont typeface="Arial" panose="020B0604020202020204" pitchFamily="34" charset="0"/>
              <a:buChar char="•"/>
              <a:defRPr sz="2000"/>
            </a:pPr>
            <a:endParaRPr lang="en-US" sz="1600">
              <a:solidFill>
                <a:srgbClr val="1F497D"/>
              </a:solidFill>
              <a:latin typeface="Calibri"/>
            </a:endParaRPr>
          </a:p>
          <a:p>
            <a:pPr indent="-228600">
              <a:lnSpc>
                <a:spcPct val="90000"/>
              </a:lnSpc>
              <a:spcAft>
                <a:spcPts val="1000"/>
              </a:spcAft>
              <a:buFont typeface="Arial" panose="020B0604020202020204" pitchFamily="34" charset="0"/>
              <a:buChar char="•"/>
              <a:defRPr sz="2000"/>
            </a:pPr>
            <a:r>
              <a:rPr lang="en-US" sz="1600">
                <a:solidFill>
                  <a:srgbClr val="1F497D"/>
                </a:solidFill>
                <a:latin typeface="Calibri"/>
              </a:rPr>
              <a:t>✨ “Different minds. Shared community.” ✨</a:t>
            </a:r>
          </a:p>
        </p:txBody>
      </p:sp>
      <p:pic>
        <p:nvPicPr>
          <p:cNvPr id="5" name="Picture 4">
            <a:extLst>
              <a:ext uri="{FF2B5EF4-FFF2-40B4-BE49-F238E27FC236}">
                <a16:creationId xmlns:a16="http://schemas.microsoft.com/office/drawing/2014/main" id="{5A65864B-B866-0065-5A83-58C4A8227BED}"/>
              </a:ext>
            </a:extLst>
          </p:cNvPr>
          <p:cNvPicPr>
            <a:picLocks noChangeAspect="1"/>
          </p:cNvPicPr>
          <p:nvPr/>
        </p:nvPicPr>
        <p:blipFill>
          <a:blip r:embed="rId3"/>
          <a:stretch>
            <a:fillRect/>
          </a:stretch>
        </p:blipFill>
        <p:spPr>
          <a:xfrm>
            <a:off x="8420967" y="3872301"/>
            <a:ext cx="2153929" cy="197809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 What can you expect?</a:t>
            </a:r>
          </a:p>
        </p:txBody>
      </p:sp>
      <p:sp>
        <p:nvSpPr>
          <p:cNvPr id="3" name="Content Placeholder 2"/>
          <p:cNvSpPr>
            <a:spLocks noGrp="1"/>
          </p:cNvSpPr>
          <p:nvPr>
            <p:ph idx="1"/>
          </p:nvPr>
        </p:nvSpPr>
        <p:spPr/>
        <p:txBody>
          <a:bodyPr/>
          <a:lstStyle/>
          <a:p>
            <a:endParaRPr/>
          </a:p>
          <a:p>
            <a:pPr>
              <a:spcAft>
                <a:spcPts val="1000"/>
              </a:spcAft>
              <a:defRPr sz="2000"/>
            </a:pPr>
            <a:r>
              <a:t>🎲 Games &amp; fun activities</a:t>
            </a:r>
          </a:p>
          <a:p>
            <a:pPr>
              <a:spcAft>
                <a:spcPts val="1000"/>
              </a:spcAft>
              <a:defRPr sz="2000"/>
            </a:pPr>
            <a:r>
              <a:t>🎵 Music and chill hangouts</a:t>
            </a:r>
          </a:p>
          <a:p>
            <a:pPr>
              <a:spcAft>
                <a:spcPts val="1000"/>
              </a:spcAft>
              <a:defRPr sz="2000"/>
            </a:pPr>
            <a:r>
              <a:t>🎬 Movie lunches (sometimes!)</a:t>
            </a:r>
          </a:p>
          <a:p>
            <a:pPr>
              <a:spcAft>
                <a:spcPts val="1000"/>
              </a:spcAft>
              <a:defRPr sz="2000"/>
            </a:pPr>
            <a:r>
              <a:t>🗣️ Great conversations</a:t>
            </a:r>
          </a:p>
          <a:p>
            <a:pPr>
              <a:spcAft>
                <a:spcPts val="1000"/>
              </a:spcAft>
              <a:defRPr sz="2000"/>
            </a:pPr>
            <a:r>
              <a:t>🧠 A place where you can just be YOU</a:t>
            </a:r>
          </a:p>
          <a:p>
            <a:pPr>
              <a:spcAft>
                <a:spcPts val="1000"/>
              </a:spcAft>
              <a:defRPr sz="2000"/>
            </a:pPr>
            <a:endParaRPr/>
          </a:p>
          <a:p>
            <a:pPr>
              <a:spcAft>
                <a:spcPts val="1000"/>
              </a:spcAft>
              <a:defRPr sz="2000"/>
            </a:pPr>
            <a:r>
              <a:t>💬 Come check us out when you get to FHS — we’d love to meet you!</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6C0E07-BDA3-9E5F-5C8C-32FFC6254D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0257" y="0"/>
            <a:ext cx="10411485" cy="6885399"/>
          </a:xfrm>
          <a:prstGeom prst="rect">
            <a:avLst/>
          </a:prstGeom>
        </p:spPr>
      </p:pic>
      <p:pic>
        <p:nvPicPr>
          <p:cNvPr id="5" name="Picture 4">
            <a:extLst>
              <a:ext uri="{FF2B5EF4-FFF2-40B4-BE49-F238E27FC236}">
                <a16:creationId xmlns:a16="http://schemas.microsoft.com/office/drawing/2014/main" id="{C166065F-CA54-81FF-C3A8-8ECB8B2E318D}"/>
              </a:ext>
            </a:extLst>
          </p:cNvPr>
          <p:cNvPicPr>
            <a:picLocks noChangeAspect="1"/>
          </p:cNvPicPr>
          <p:nvPr/>
        </p:nvPicPr>
        <p:blipFill>
          <a:blip r:embed="rId3">
            <a:extLst>
              <a:ext uri="{28A0092B-C50C-407E-A947-70E740481C1C}">
                <a14:useLocalDpi xmlns:a14="http://schemas.microsoft.com/office/drawing/2010/main" val="0"/>
              </a:ext>
            </a:extLst>
          </a:blip>
          <a:srcRect b="25847"/>
          <a:stretch/>
        </p:blipFill>
        <p:spPr>
          <a:xfrm rot="5400000">
            <a:off x="8304170" y="2983872"/>
            <a:ext cx="6885400" cy="890258"/>
          </a:xfrm>
          <a:prstGeom prst="rect">
            <a:avLst/>
          </a:prstGeom>
        </p:spPr>
      </p:pic>
      <p:pic>
        <p:nvPicPr>
          <p:cNvPr id="6" name="Picture 5">
            <a:extLst>
              <a:ext uri="{FF2B5EF4-FFF2-40B4-BE49-F238E27FC236}">
                <a16:creationId xmlns:a16="http://schemas.microsoft.com/office/drawing/2014/main" id="{C3EDFF0F-0F2C-7593-C3DD-FF9D0EF33A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99"/>
            <a:ext cx="957251" cy="6899098"/>
          </a:xfrm>
          <a:prstGeom prst="rect">
            <a:avLst/>
          </a:prstGeom>
        </p:spPr>
      </p:pic>
    </p:spTree>
    <p:extLst>
      <p:ext uri="{BB962C8B-B14F-4D97-AF65-F5344CB8AC3E}">
        <p14:creationId xmlns:p14="http://schemas.microsoft.com/office/powerpoint/2010/main" val="1397500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1FFFF"/>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DDD905E-F177-A13D-34B0-5E8C730E8CBE}"/>
              </a:ext>
            </a:extLst>
          </p:cNvPr>
          <p:cNvSpPr/>
          <p:nvPr/>
        </p:nvSpPr>
        <p:spPr>
          <a:xfrm>
            <a:off x="740229" y="685799"/>
            <a:ext cx="2449286" cy="17961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ACA6F65A-655D-A330-1CA6-4D7381444F89}"/>
              </a:ext>
            </a:extLst>
          </p:cNvPr>
          <p:cNvSpPr txBox="1"/>
          <p:nvPr/>
        </p:nvSpPr>
        <p:spPr>
          <a:xfrm>
            <a:off x="2112858" y="2877305"/>
            <a:ext cx="796628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srgbClr val="C00000"/>
                </a:solidFill>
                <a:effectLst/>
                <a:uLnTx/>
                <a:uFillTx/>
                <a:latin typeface="Amasis MT Pro Black" panose="020F0502020204030204" pitchFamily="18" charset="0"/>
                <a:ea typeface="+mn-ea"/>
                <a:cs typeface="Aharoni" panose="020F0502020204030204" pitchFamily="2" charset="-79"/>
              </a:rPr>
              <a:t>Emergency Response Team (ERT)</a:t>
            </a:r>
          </a:p>
        </p:txBody>
      </p:sp>
      <p:sp>
        <p:nvSpPr>
          <p:cNvPr id="5" name="TextBox 4">
            <a:extLst>
              <a:ext uri="{FF2B5EF4-FFF2-40B4-BE49-F238E27FC236}">
                <a16:creationId xmlns:a16="http://schemas.microsoft.com/office/drawing/2014/main" id="{5A485282-A989-390E-FC75-FB93FF597DEC}"/>
              </a:ext>
            </a:extLst>
          </p:cNvPr>
          <p:cNvSpPr txBox="1"/>
          <p:nvPr/>
        </p:nvSpPr>
        <p:spPr>
          <a:xfrm>
            <a:off x="710664" y="727616"/>
            <a:ext cx="25084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rPr>
              <a:t>What is 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It is a trained group of students responsible for responding  to medical emergencies around the school.</a:t>
            </a: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Rectangle: Rounded Corners 7">
            <a:extLst>
              <a:ext uri="{FF2B5EF4-FFF2-40B4-BE49-F238E27FC236}">
                <a16:creationId xmlns:a16="http://schemas.microsoft.com/office/drawing/2014/main" id="{C7062752-18B1-C920-D43F-5C61B174DDAC}"/>
              </a:ext>
            </a:extLst>
          </p:cNvPr>
          <p:cNvSpPr/>
          <p:nvPr/>
        </p:nvSpPr>
        <p:spPr>
          <a:xfrm>
            <a:off x="4721308" y="645972"/>
            <a:ext cx="2467160" cy="191761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What is the purpose of 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Give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first aid</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or basic medical support and </a:t>
            </a:r>
            <a:r>
              <a:rPr kumimoji="0" lang="en-US" sz="1800" b="1" i="0" u="none" strike="noStrike" kern="1200" cap="none" spc="0" normalizeH="0" baseline="0" noProof="0" dirty="0">
                <a:ln>
                  <a:noFill/>
                </a:ln>
                <a:solidFill>
                  <a:prstClr val="white"/>
                </a:solidFill>
                <a:effectLst/>
                <a:uLnTx/>
                <a:uFillTx/>
                <a:latin typeface="Aptos" panose="02110004020202020204"/>
                <a:ea typeface="+mn-ea"/>
                <a:cs typeface="+mn-cs"/>
              </a:rPr>
              <a:t>contact emergency services</a:t>
            </a: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 if needed.</a:t>
            </a: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3" name="Rectangle: Rounded Corners 12">
            <a:extLst>
              <a:ext uri="{FF2B5EF4-FFF2-40B4-BE49-F238E27FC236}">
                <a16:creationId xmlns:a16="http://schemas.microsoft.com/office/drawing/2014/main" id="{F32C810A-7CD7-DE54-23E4-BBD4387FBB6F}"/>
              </a:ext>
            </a:extLst>
          </p:cNvPr>
          <p:cNvSpPr/>
          <p:nvPr/>
        </p:nvSpPr>
        <p:spPr>
          <a:xfrm>
            <a:off x="8556171" y="727616"/>
            <a:ext cx="2362200" cy="175432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Who Join ERT?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ALL students are welcome and encouraged to join!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Rounded Corners 13">
            <a:extLst>
              <a:ext uri="{FF2B5EF4-FFF2-40B4-BE49-F238E27FC236}">
                <a16:creationId xmlns:a16="http://schemas.microsoft.com/office/drawing/2014/main" id="{0D8C46FB-3108-C577-C28A-201959298421}"/>
              </a:ext>
            </a:extLst>
          </p:cNvPr>
          <p:cNvSpPr/>
          <p:nvPr/>
        </p:nvSpPr>
        <p:spPr>
          <a:xfrm>
            <a:off x="4721309" y="4294414"/>
            <a:ext cx="2467160" cy="187234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rPr>
              <a:t>Why is ERT Important?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white"/>
                </a:solidFill>
                <a:effectLst/>
                <a:uLnTx/>
                <a:uFillTx/>
                <a:latin typeface="Aptos" panose="02110004020202020204"/>
                <a:ea typeface="+mn-ea"/>
                <a:cs typeface="+mn-cs"/>
              </a:rPr>
              <a:t>Helps keep people safe and ensures a faster response time during an emergency.</a:t>
            </a:r>
          </a:p>
        </p:txBody>
      </p:sp>
      <p:pic>
        <p:nvPicPr>
          <p:cNvPr id="17" name="Picture 16">
            <a:extLst>
              <a:ext uri="{FF2B5EF4-FFF2-40B4-BE49-F238E27FC236}">
                <a16:creationId xmlns:a16="http://schemas.microsoft.com/office/drawing/2014/main" id="{A1E58BAD-4A76-0CE4-990E-44E550815F56}"/>
              </a:ext>
            </a:extLst>
          </p:cNvPr>
          <p:cNvPicPr>
            <a:picLocks noChangeAspect="1"/>
          </p:cNvPicPr>
          <p:nvPr/>
        </p:nvPicPr>
        <p:blipFill>
          <a:blip r:embed="rId2"/>
          <a:stretch>
            <a:fillRect/>
          </a:stretch>
        </p:blipFill>
        <p:spPr>
          <a:xfrm>
            <a:off x="149308" y="3657529"/>
            <a:ext cx="4128778" cy="2812730"/>
          </a:xfrm>
          <a:prstGeom prst="rect">
            <a:avLst/>
          </a:prstGeom>
        </p:spPr>
      </p:pic>
      <p:pic>
        <p:nvPicPr>
          <p:cNvPr id="1026" name="Picture 2" descr="First aid kit Generic Flat icon">
            <a:extLst>
              <a:ext uri="{FF2B5EF4-FFF2-40B4-BE49-F238E27FC236}">
                <a16:creationId xmlns:a16="http://schemas.microsoft.com/office/drawing/2014/main" id="{DC6C6D28-F7CE-488B-6D27-52E9290EEC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5542" y="3918856"/>
            <a:ext cx="2623457" cy="2623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83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EECA69B-4C2A-7F31-8019-E90DB3BD49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pic>
        <p:nvPicPr>
          <p:cNvPr id="7" name="Picture 6" descr="Checkmate move on chessboard">
            <a:extLst>
              <a:ext uri="{FF2B5EF4-FFF2-40B4-BE49-F238E27FC236}">
                <a16:creationId xmlns:a16="http://schemas.microsoft.com/office/drawing/2014/main" id="{158F61AA-2F9F-59F6-29EF-07FC3B164472}"/>
              </a:ext>
            </a:extLst>
          </p:cNvPr>
          <p:cNvPicPr>
            <a:picLocks noChangeAspect="1"/>
          </p:cNvPicPr>
          <p:nvPr/>
        </p:nvPicPr>
        <p:blipFill>
          <a:blip r:embed="rId2"/>
          <a:srcRect t="23103" r="9091"/>
          <a:stretch>
            <a:fillRect/>
          </a:stretch>
        </p:blipFill>
        <p:spPr>
          <a:xfrm>
            <a:off x="20" y="10"/>
            <a:ext cx="12191980" cy="6857990"/>
          </a:xfrm>
          <a:prstGeom prst="rect">
            <a:avLst/>
          </a:prstGeom>
        </p:spPr>
      </p:pic>
      <p:sp>
        <p:nvSpPr>
          <p:cNvPr id="31" name="Rectangle 30">
            <a:extLst>
              <a:ext uri="{FF2B5EF4-FFF2-40B4-BE49-F238E27FC236}">
                <a16:creationId xmlns:a16="http://schemas.microsoft.com/office/drawing/2014/main" id="{1103FDB8-D911-F8F8-F9EC-FB7FF54359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4324"/>
            <a:ext cx="12192000" cy="2573677"/>
          </a:xfrm>
          <a:prstGeom prst="rect">
            <a:avLst/>
          </a:prstGeom>
          <a:gradFill>
            <a:gsLst>
              <a:gs pos="0">
                <a:schemeClr val="bg1">
                  <a:alpha val="0"/>
                </a:schemeClr>
              </a:gs>
              <a:gs pos="46000">
                <a:schemeClr val="bg1">
                  <a:alpha val="17000"/>
                </a:schemeClr>
              </a:gs>
              <a:gs pos="65000">
                <a:schemeClr val="bg1">
                  <a:alpha val="29000"/>
                </a:schemeClr>
              </a:gs>
              <a:gs pos="100000">
                <a:schemeClr val="bg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p:cNvSpPr>
            <a:spLocks noGrp="1"/>
          </p:cNvSpPr>
          <p:nvPr>
            <p:ph type="ctrTitle"/>
          </p:nvPr>
        </p:nvSpPr>
        <p:spPr>
          <a:xfrm>
            <a:off x="320040" y="5702710"/>
            <a:ext cx="7983068" cy="974347"/>
          </a:xfrm>
          <a:ln>
            <a:noFill/>
          </a:ln>
        </p:spPr>
        <p:txBody>
          <a:bodyPr anchor="ctr">
            <a:normAutofit/>
          </a:bodyPr>
          <a:lstStyle/>
          <a:p>
            <a:r>
              <a:rPr lang="en-US" sz="3600"/>
              <a:t>FHS Chess Club </a:t>
            </a:r>
          </a:p>
        </p:txBody>
      </p:sp>
      <p:sp>
        <p:nvSpPr>
          <p:cNvPr id="3" name="Subtitle 2"/>
          <p:cNvSpPr>
            <a:spLocks noGrp="1"/>
          </p:cNvSpPr>
          <p:nvPr>
            <p:ph type="subTitle" idx="1"/>
          </p:nvPr>
        </p:nvSpPr>
        <p:spPr>
          <a:xfrm>
            <a:off x="8303108" y="5702710"/>
            <a:ext cx="3633535" cy="974347"/>
          </a:xfrm>
        </p:spPr>
        <p:txBody>
          <a:bodyPr vert="horz" lIns="91440" tIns="45720" rIns="91440" bIns="45720" rtlCol="0" anchor="ctr">
            <a:normAutofit/>
          </a:bodyPr>
          <a:lstStyle/>
          <a:p>
            <a:pPr algn="r"/>
            <a:r>
              <a:rPr lang="en-US" sz="1800"/>
              <a:t>By: Iris Chen </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Custom">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Custom" id="{37DB63F3-72C7-4A67-82CB-DE1EC68F0B1F}" vid="{1DDF8815-C24B-4878-AB18-C1C7DB7407AA}"/>
    </a:ext>
  </a:extLst>
</a:theme>
</file>

<file path=ppt/theme/theme9.xml><?xml version="1.0" encoding="utf-8"?>
<a:theme xmlns:a="http://schemas.openxmlformats.org/drawingml/2006/main" name="5_Office Theme">
  <a:themeElements>
    <a:clrScheme name="Custom 9">
      <a:dk1>
        <a:sysClr val="windowText" lastClr="000000"/>
      </a:dk1>
      <a:lt1>
        <a:sysClr val="window" lastClr="FFFFFF"/>
      </a:lt1>
      <a:dk2>
        <a:srgbClr val="17406D"/>
      </a:dk2>
      <a:lt2>
        <a:srgbClr val="DBEFF9"/>
      </a:lt2>
      <a:accent1>
        <a:srgbClr val="2B62E1"/>
      </a:accent1>
      <a:accent2>
        <a:srgbClr val="009DD9"/>
      </a:accent2>
      <a:accent3>
        <a:srgbClr val="0BD0D9"/>
      </a:accent3>
      <a:accent4>
        <a:srgbClr val="10CF9B"/>
      </a:accent4>
      <a:accent5>
        <a:srgbClr val="78D539"/>
      </a:accent5>
      <a:accent6>
        <a:srgbClr val="0FD15E"/>
      </a:accent6>
      <a:hlink>
        <a:srgbClr val="A5C249"/>
      </a:hlink>
      <a:folHlink>
        <a:srgbClr val="85DFD0"/>
      </a:folHlink>
    </a:clrScheme>
    <a:fontScheme name="Custom 86">
      <a:majorFont>
        <a:latin typeface="Rock Salt"/>
        <a:ea typeface=""/>
        <a:cs typeface=""/>
      </a:majorFont>
      <a:minorFont>
        <a:latin typeface="Nanum Brush Scrip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7032</TotalTime>
  <Words>1219</Words>
  <Application>Microsoft Office PowerPoint</Application>
  <PresentationFormat>Widescreen</PresentationFormat>
  <Paragraphs>158</Paragraphs>
  <Slides>30</Slides>
  <Notes>1</Notes>
  <HiddenSlides>0</HiddenSlides>
  <MMClips>0</MMClips>
  <ScaleCrop>false</ScaleCrop>
  <HeadingPairs>
    <vt:vector size="6" baseType="variant">
      <vt:variant>
        <vt:lpstr>Fonts Used</vt:lpstr>
      </vt:variant>
      <vt:variant>
        <vt:i4>20</vt:i4>
      </vt:variant>
      <vt:variant>
        <vt:lpstr>Theme</vt:lpstr>
      </vt:variant>
      <vt:variant>
        <vt:i4>9</vt:i4>
      </vt:variant>
      <vt:variant>
        <vt:lpstr>Slide Titles</vt:lpstr>
      </vt:variant>
      <vt:variant>
        <vt:i4>30</vt:i4>
      </vt:variant>
    </vt:vector>
  </HeadingPairs>
  <TitlesOfParts>
    <vt:vector size="59" baseType="lpstr">
      <vt:lpstr>Nanum Brush Script</vt:lpstr>
      <vt:lpstr>Amasis MT Pro Black</vt:lpstr>
      <vt:lpstr>Aptos</vt:lpstr>
      <vt:lpstr>Aptos Display</vt:lpstr>
      <vt:lpstr>Arial</vt:lpstr>
      <vt:lpstr>Calibri</vt:lpstr>
      <vt:lpstr>Calibri Light</vt:lpstr>
      <vt:lpstr>Calisto MT</vt:lpstr>
      <vt:lpstr>Consolas</vt:lpstr>
      <vt:lpstr>Corbel</vt:lpstr>
      <vt:lpstr>Helvetica Neue</vt:lpstr>
      <vt:lpstr>Modern Love Caps</vt:lpstr>
      <vt:lpstr>Poppins</vt:lpstr>
      <vt:lpstr>Rock Salt</vt:lpstr>
      <vt:lpstr>Sylfaen</vt:lpstr>
      <vt:lpstr>The Hand Bold</vt:lpstr>
      <vt:lpstr>The Serif Hand Black</vt:lpstr>
      <vt:lpstr>Ubuntu</vt:lpstr>
      <vt:lpstr>Univers Condensed</vt:lpstr>
      <vt:lpstr>Wingdings</vt:lpstr>
      <vt:lpstr>SketchyVTI</vt:lpstr>
      <vt:lpstr>Office Theme</vt:lpstr>
      <vt:lpstr>1_Office Theme</vt:lpstr>
      <vt:lpstr>2_Office Theme</vt:lpstr>
      <vt:lpstr>ChronicleVTI</vt:lpstr>
      <vt:lpstr>3_Office Theme</vt:lpstr>
      <vt:lpstr>4_office theme</vt:lpstr>
      <vt:lpstr>Custom</vt:lpstr>
      <vt:lpstr>5_Office Theme</vt:lpstr>
      <vt:lpstr>Get Involved/Find Your Crew:  FHS Clubs</vt:lpstr>
      <vt:lpstr>FHS Music</vt:lpstr>
      <vt:lpstr>PowerPoint Presentation</vt:lpstr>
      <vt:lpstr>PowerPoint Presentation</vt:lpstr>
      <vt:lpstr>🎉 Neurodiversity Club @ FHS 🎉</vt:lpstr>
      <vt:lpstr>💡 What can you expect?</vt:lpstr>
      <vt:lpstr>PowerPoint Presentation</vt:lpstr>
      <vt:lpstr>PowerPoint Presentation</vt:lpstr>
      <vt:lpstr>FHS Chess Club </vt:lpstr>
      <vt:lpstr>Information  you should about it </vt:lpstr>
      <vt:lpstr>Kats’ Kitchen</vt:lpstr>
      <vt:lpstr>PowerPoint Presentation</vt:lpstr>
      <vt:lpstr>PowerPoint Presentation</vt:lpstr>
      <vt:lpstr>PowerPoint Presentation</vt:lpstr>
      <vt:lpstr>PowerPoint Presentation</vt:lpstr>
      <vt:lpstr>PowerPoint Presentation</vt:lpstr>
      <vt:lpstr>FHS PRODUCTION</vt:lpstr>
      <vt:lpstr>JOIN US FOR OUR 2025 MUSICAL PRODUCTION  Anyone can join the chorus. More detail to come in September!</vt:lpstr>
      <vt:lpstr>PowerPoint Presentation</vt:lpstr>
      <vt:lpstr>PowerPoint Presentation</vt:lpstr>
      <vt:lpstr>FHS Best Buddies</vt:lpstr>
      <vt:lpstr>Unified Basketball </vt:lpstr>
      <vt:lpstr>Challenger Baseball</vt:lpstr>
      <vt:lpstr>PowerPoint Presentation</vt:lpstr>
      <vt:lpstr>PowerPoint Presentation</vt:lpstr>
      <vt:lpstr>More Clubs …….</vt:lpstr>
      <vt:lpstr>……And More…..</vt:lpstr>
      <vt:lpstr>….Even More…….</vt:lpstr>
      <vt:lpstr>….And Finally……</vt:lpstr>
      <vt:lpstr>When? Where?  How Will I Know?</vt:lpstr>
    </vt:vector>
  </TitlesOfParts>
  <Company>Anglophone School Districts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Hamilton, Cristel     (ASD-W)</dc:creator>
  <cp:lastModifiedBy>Smeltzer, Harmony    (ASD-W)</cp:lastModifiedBy>
  <cp:revision>2</cp:revision>
  <dcterms:created xsi:type="dcterms:W3CDTF">2025-05-15T16:55:10Z</dcterms:created>
  <dcterms:modified xsi:type="dcterms:W3CDTF">2025-05-28T14:45:36Z</dcterms:modified>
</cp:coreProperties>
</file>