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9" r:id="rId6"/>
    <p:sldId id="270" r:id="rId7"/>
    <p:sldId id="275" r:id="rId8"/>
    <p:sldId id="280" r:id="rId9"/>
    <p:sldId id="283" r:id="rId10"/>
    <p:sldId id="266" r:id="rId11"/>
    <p:sldId id="281" r:id="rId12"/>
    <p:sldId id="282" r:id="rId13"/>
    <p:sldId id="269" r:id="rId14"/>
    <p:sldId id="257" r:id="rId15"/>
    <p:sldId id="258" r:id="rId16"/>
    <p:sldId id="259" r:id="rId17"/>
    <p:sldId id="272" r:id="rId18"/>
    <p:sldId id="278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B3C48-E212-449F-BC49-BC226D966590}" v="266" dt="2025-03-20T13:43:35.956"/>
    <p1510:client id="{5347B92C-9DC4-486A-8F52-8D96C2EA2A03}" v="149" dt="2025-03-19T17:54:25.507"/>
    <p1510:client id="{693DFF05-B25E-4E3F-B910-4BFF0E95F3B7}" v="41" dt="2025-03-19T13:21:33.857"/>
    <p1510:client id="{DDF198E9-5643-4583-BE4A-F50349752FBC}" v="206" dt="2025-03-18T16:27:15.237"/>
    <p1510:client id="{FF74AB98-343E-430C-8B9A-8D21F13B4831}" v="103" dt="2025-03-19T19:22:03.083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5274" autoAdjust="0"/>
  </p:normalViewPr>
  <p:slideViewPr>
    <p:cSldViewPr snapToGrid="0">
      <p:cViewPr varScale="1">
        <p:scale>
          <a:sx n="77" d="100"/>
          <a:sy n="77" d="100"/>
        </p:scale>
        <p:origin x="3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2"/>
    </p:cViewPr>
  </p:sorter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nett, Mark     (ASD-W)" userId="S::mark.garnett@nbed.nb.ca::f54549be-7613-45db-b497-a1a82d867b62" providerId="AD" clId="Web-{5347B92C-9DC4-486A-8F52-8D96C2EA2A03}"/>
    <pc:docChg chg="modSld">
      <pc:chgData name="Garnett, Mark     (ASD-W)" userId="S::mark.garnett@nbed.nb.ca::f54549be-7613-45db-b497-a1a82d867b62" providerId="AD" clId="Web-{5347B92C-9DC4-486A-8F52-8D96C2EA2A03}" dt="2025-03-19T17:54:23.273" v="145" actId="20577"/>
      <pc:docMkLst>
        <pc:docMk/>
      </pc:docMkLst>
      <pc:sldChg chg="addSp delSp modSp mod modClrScheme chgLayout">
        <pc:chgData name="Garnett, Mark     (ASD-W)" userId="S::mark.garnett@nbed.nb.ca::f54549be-7613-45db-b497-a1a82d867b62" providerId="AD" clId="Web-{5347B92C-9DC4-486A-8F52-8D96C2EA2A03}" dt="2025-03-19T17:54:23.273" v="145" actId="20577"/>
        <pc:sldMkLst>
          <pc:docMk/>
          <pc:sldMk cId="1046128458" sldId="280"/>
        </pc:sldMkLst>
        <pc:spChg chg="mod">
          <ac:chgData name="Garnett, Mark     (ASD-W)" userId="S::mark.garnett@nbed.nb.ca::f54549be-7613-45db-b497-a1a82d867b62" providerId="AD" clId="Web-{5347B92C-9DC4-486A-8F52-8D96C2EA2A03}" dt="2025-03-19T17:50:40.784" v="3"/>
          <ac:spMkLst>
            <pc:docMk/>
            <pc:sldMk cId="1046128458" sldId="280"/>
            <ac:spMk id="2" creationId="{DEF208BE-936F-9700-A134-95FE5D85C089}"/>
          </ac:spMkLst>
        </pc:spChg>
        <pc:spChg chg="del">
          <ac:chgData name="Garnett, Mark     (ASD-W)" userId="S::mark.garnett@nbed.nb.ca::f54549be-7613-45db-b497-a1a82d867b62" providerId="AD" clId="Web-{5347B92C-9DC4-486A-8F52-8D96C2EA2A03}" dt="2025-03-19T17:49:11.470" v="0"/>
          <ac:spMkLst>
            <pc:docMk/>
            <pc:sldMk cId="1046128458" sldId="280"/>
            <ac:spMk id="3" creationId="{1C6C2B14-DE26-1951-1F09-3133D55C564D}"/>
          </ac:spMkLst>
        </pc:spChg>
        <pc:spChg chg="del">
          <ac:chgData name="Garnett, Mark     (ASD-W)" userId="S::mark.garnett@nbed.nb.ca::f54549be-7613-45db-b497-a1a82d867b62" providerId="AD" clId="Web-{5347B92C-9DC4-486A-8F52-8D96C2EA2A03}" dt="2025-03-19T17:50:40.784" v="3"/>
          <ac:spMkLst>
            <pc:docMk/>
            <pc:sldMk cId="1046128458" sldId="280"/>
            <ac:spMk id="4" creationId="{D8EE3397-A607-598E-EA99-3294B1C8E259}"/>
          </ac:spMkLst>
        </pc:spChg>
        <pc:spChg chg="mod ord">
          <ac:chgData name="Garnett, Mark     (ASD-W)" userId="S::mark.garnett@nbed.nb.ca::f54549be-7613-45db-b497-a1a82d867b62" providerId="AD" clId="Web-{5347B92C-9DC4-486A-8F52-8D96C2EA2A03}" dt="2025-03-19T17:50:40.784" v="3"/>
          <ac:spMkLst>
            <pc:docMk/>
            <pc:sldMk cId="1046128458" sldId="280"/>
            <ac:spMk id="5" creationId="{EB3DD20E-E7B6-5E10-CED8-216C25AAF2FF}"/>
          </ac:spMkLst>
        </pc:spChg>
        <pc:spChg chg="add del mod">
          <ac:chgData name="Garnett, Mark     (ASD-W)" userId="S::mark.garnett@nbed.nb.ca::f54549be-7613-45db-b497-a1a82d867b62" providerId="AD" clId="Web-{5347B92C-9DC4-486A-8F52-8D96C2EA2A03}" dt="2025-03-19T17:50:18.159" v="2"/>
          <ac:spMkLst>
            <pc:docMk/>
            <pc:sldMk cId="1046128458" sldId="280"/>
            <ac:spMk id="8" creationId="{213BCBA1-9C6B-C82E-51A9-FD10E1D691B7}"/>
          </ac:spMkLst>
        </pc:spChg>
        <pc:spChg chg="add mod">
          <ac:chgData name="Garnett, Mark     (ASD-W)" userId="S::mark.garnett@nbed.nb.ca::f54549be-7613-45db-b497-a1a82d867b62" providerId="AD" clId="Web-{5347B92C-9DC4-486A-8F52-8D96C2EA2A03}" dt="2025-03-19T17:54:23.273" v="145" actId="20577"/>
          <ac:spMkLst>
            <pc:docMk/>
            <pc:sldMk cId="1046128458" sldId="280"/>
            <ac:spMk id="14" creationId="{A4F41FD1-605C-896B-2F7A-30A3457DB111}"/>
          </ac:spMkLst>
        </pc:spChg>
        <pc:picChg chg="add del mod ord">
          <ac:chgData name="Garnett, Mark     (ASD-W)" userId="S::mark.garnett@nbed.nb.ca::f54549be-7613-45db-b497-a1a82d867b62" providerId="AD" clId="Web-{5347B92C-9DC4-486A-8F52-8D96C2EA2A03}" dt="2025-03-19T17:49:49.986" v="1"/>
          <ac:picMkLst>
            <pc:docMk/>
            <pc:sldMk cId="1046128458" sldId="280"/>
            <ac:picMk id="6" creationId="{754A31CA-FB29-01D7-089D-528B91D00ECF}"/>
          </ac:picMkLst>
        </pc:picChg>
        <pc:picChg chg="add mod ord">
          <ac:chgData name="Garnett, Mark     (ASD-W)" userId="S::mark.garnett@nbed.nb.ca::f54549be-7613-45db-b497-a1a82d867b62" providerId="AD" clId="Web-{5347B92C-9DC4-486A-8F52-8D96C2EA2A03}" dt="2025-03-19T17:50:40.784" v="3"/>
          <ac:picMkLst>
            <pc:docMk/>
            <pc:sldMk cId="1046128458" sldId="280"/>
            <ac:picMk id="9" creationId="{EA7C4876-E17F-411D-33DD-F1A00974E5C1}"/>
          </ac:picMkLst>
        </pc:picChg>
      </pc:sldChg>
    </pc:docChg>
  </pc:docChgLst>
  <pc:docChgLst>
    <pc:chgData name="Thompson, Amy A. (ASD-W)" userId="5d97795b-4cb0-4537-850b-7c314e1f238a" providerId="ADAL" clId="{F69FD755-D7CA-4FA9-A01F-F19FD7181DFC}"/>
    <pc:docChg chg="addSld modSld">
      <pc:chgData name="Thompson, Amy A. (ASD-W)" userId="5d97795b-4cb0-4537-850b-7c314e1f238a" providerId="ADAL" clId="{F69FD755-D7CA-4FA9-A01F-F19FD7181DFC}" dt="2023-05-26T13:01:17.770" v="23" actId="1076"/>
      <pc:docMkLst>
        <pc:docMk/>
      </pc:docMkLst>
      <pc:sldChg chg="modSp mod">
        <pc:chgData name="Thompson, Amy A. (ASD-W)" userId="5d97795b-4cb0-4537-850b-7c314e1f238a" providerId="ADAL" clId="{F69FD755-D7CA-4FA9-A01F-F19FD7181DFC}" dt="2023-05-25T18:23:58.505" v="17" actId="20577"/>
        <pc:sldMkLst>
          <pc:docMk/>
          <pc:sldMk cId="4232928962" sldId="275"/>
        </pc:sldMkLst>
        <pc:spChg chg="mod">
          <ac:chgData name="Thompson, Amy A. (ASD-W)" userId="5d97795b-4cb0-4537-850b-7c314e1f238a" providerId="ADAL" clId="{F69FD755-D7CA-4FA9-A01F-F19FD7181DFC}" dt="2023-05-25T18:23:58.505" v="17" actId="20577"/>
          <ac:spMkLst>
            <pc:docMk/>
            <pc:sldMk cId="4232928962" sldId="275"/>
            <ac:spMk id="2" creationId="{B4B55881-B300-A5C7-39E9-BDC4AA1D9EC7}"/>
          </ac:spMkLst>
        </pc:spChg>
      </pc:sldChg>
      <pc:sldChg chg="addSp modSp new mod">
        <pc:chgData name="Thompson, Amy A. (ASD-W)" userId="5d97795b-4cb0-4537-850b-7c314e1f238a" providerId="ADAL" clId="{F69FD755-D7CA-4FA9-A01F-F19FD7181DFC}" dt="2023-05-26T13:01:17.770" v="23" actId="1076"/>
        <pc:sldMkLst>
          <pc:docMk/>
          <pc:sldMk cId="3375947318" sldId="278"/>
        </pc:sldMkLst>
        <pc:picChg chg="add mod">
          <ac:chgData name="Thompson, Amy A. (ASD-W)" userId="5d97795b-4cb0-4537-850b-7c314e1f238a" providerId="ADAL" clId="{F69FD755-D7CA-4FA9-A01F-F19FD7181DFC}" dt="2023-05-26T13:01:17.770" v="23" actId="1076"/>
          <ac:picMkLst>
            <pc:docMk/>
            <pc:sldMk cId="3375947318" sldId="278"/>
            <ac:picMk id="3" creationId="{C9980127-F254-36C3-4802-311C3136B2D1}"/>
          </ac:picMkLst>
        </pc:picChg>
      </pc:sldChg>
    </pc:docChg>
  </pc:docChgLst>
  <pc:docChgLst>
    <pc:chgData name="Pearson, Laurie    (ASD-W)" userId="S::laurie.pearson@nbed.nb.ca::786b67a6-610a-4bab-a305-ebc1386b4ff9" providerId="AD" clId="Web-{693DFF05-B25E-4E3F-B910-4BFF0E95F3B7}"/>
    <pc:docChg chg="addSld delSld modSld sldOrd">
      <pc:chgData name="Pearson, Laurie    (ASD-W)" userId="S::laurie.pearson@nbed.nb.ca::786b67a6-610a-4bab-a305-ebc1386b4ff9" providerId="AD" clId="Web-{693DFF05-B25E-4E3F-B910-4BFF0E95F3B7}" dt="2025-03-19T13:21:33.857" v="37"/>
      <pc:docMkLst>
        <pc:docMk/>
      </pc:docMkLst>
      <pc:sldChg chg="ord">
        <pc:chgData name="Pearson, Laurie    (ASD-W)" userId="S::laurie.pearson@nbed.nb.ca::786b67a6-610a-4bab-a305-ebc1386b4ff9" providerId="AD" clId="Web-{693DFF05-B25E-4E3F-B910-4BFF0E95F3B7}" dt="2025-03-18T16:29:52.940" v="21"/>
        <pc:sldMkLst>
          <pc:docMk/>
          <pc:sldMk cId="1011203425" sldId="266"/>
        </pc:sldMkLst>
      </pc:sldChg>
      <pc:sldChg chg="modSp">
        <pc:chgData name="Pearson, Laurie    (ASD-W)" userId="S::laurie.pearson@nbed.nb.ca::786b67a6-610a-4bab-a305-ebc1386b4ff9" providerId="AD" clId="Web-{693DFF05-B25E-4E3F-B910-4BFF0E95F3B7}" dt="2025-03-19T13:19:24.715" v="34" actId="20577"/>
        <pc:sldMkLst>
          <pc:docMk/>
          <pc:sldMk cId="3249920818" sldId="270"/>
        </pc:sldMkLst>
        <pc:spChg chg="mod">
          <ac:chgData name="Pearson, Laurie    (ASD-W)" userId="S::laurie.pearson@nbed.nb.ca::786b67a6-610a-4bab-a305-ebc1386b4ff9" providerId="AD" clId="Web-{693DFF05-B25E-4E3F-B910-4BFF0E95F3B7}" dt="2025-03-19T13:19:24.715" v="34" actId="20577"/>
          <ac:spMkLst>
            <pc:docMk/>
            <pc:sldMk cId="3249920818" sldId="270"/>
            <ac:spMk id="41" creationId="{9C90DA00-B90D-29DC-FA42-0ED870D4907A}"/>
          </ac:spMkLst>
        </pc:spChg>
      </pc:sldChg>
      <pc:sldChg chg="addSp delSp modSp">
        <pc:chgData name="Pearson, Laurie    (ASD-W)" userId="S::laurie.pearson@nbed.nb.ca::786b67a6-610a-4bab-a305-ebc1386b4ff9" providerId="AD" clId="Web-{693DFF05-B25E-4E3F-B910-4BFF0E95F3B7}" dt="2025-03-19T13:21:33.857" v="37"/>
        <pc:sldMkLst>
          <pc:docMk/>
          <pc:sldMk cId="431562113" sldId="272"/>
        </pc:sldMkLst>
        <pc:spChg chg="add mod">
          <ac:chgData name="Pearson, Laurie    (ASD-W)" userId="S::laurie.pearson@nbed.nb.ca::786b67a6-610a-4bab-a305-ebc1386b4ff9" providerId="AD" clId="Web-{693DFF05-B25E-4E3F-B910-4BFF0E95F3B7}" dt="2025-03-19T13:21:33.857" v="37"/>
          <ac:spMkLst>
            <pc:docMk/>
            <pc:sldMk cId="431562113" sldId="272"/>
            <ac:spMk id="7" creationId="{563F7D50-3A55-4F6C-DF5A-325C5767E7A1}"/>
          </ac:spMkLst>
        </pc:spChg>
        <pc:picChg chg="del mod">
          <ac:chgData name="Pearson, Laurie    (ASD-W)" userId="S::laurie.pearson@nbed.nb.ca::786b67a6-610a-4bab-a305-ebc1386b4ff9" providerId="AD" clId="Web-{693DFF05-B25E-4E3F-B910-4BFF0E95F3B7}" dt="2025-03-19T13:21:33.857" v="37"/>
          <ac:picMkLst>
            <pc:docMk/>
            <pc:sldMk cId="431562113" sldId="272"/>
            <ac:picMk id="1026" creationId="{24D6AE04-2B6A-85FC-6291-A9B7B5B17204}"/>
          </ac:picMkLst>
        </pc:picChg>
      </pc:sldChg>
      <pc:sldChg chg="modSp">
        <pc:chgData name="Pearson, Laurie    (ASD-W)" userId="S::laurie.pearson@nbed.nb.ca::786b67a6-610a-4bab-a305-ebc1386b4ff9" providerId="AD" clId="Web-{693DFF05-B25E-4E3F-B910-4BFF0E95F3B7}" dt="2025-03-18T16:33:03.007" v="29" actId="20577"/>
        <pc:sldMkLst>
          <pc:docMk/>
          <pc:sldMk cId="2655003551" sldId="276"/>
        </pc:sldMkLst>
        <pc:spChg chg="mod">
          <ac:chgData name="Pearson, Laurie    (ASD-W)" userId="S::laurie.pearson@nbed.nb.ca::786b67a6-610a-4bab-a305-ebc1386b4ff9" providerId="AD" clId="Web-{693DFF05-B25E-4E3F-B910-4BFF0E95F3B7}" dt="2025-03-18T16:33:03.007" v="29" actId="20577"/>
          <ac:spMkLst>
            <pc:docMk/>
            <pc:sldMk cId="2655003551" sldId="276"/>
            <ac:spMk id="2" creationId="{12EA3B11-E868-3D68-CE7F-DB0A035355DF}"/>
          </ac:spMkLst>
        </pc:spChg>
      </pc:sldChg>
      <pc:sldChg chg="modSp new ord">
        <pc:chgData name="Pearson, Laurie    (ASD-W)" userId="S::laurie.pearson@nbed.nb.ca::786b67a6-610a-4bab-a305-ebc1386b4ff9" providerId="AD" clId="Web-{693DFF05-B25E-4E3F-B910-4BFF0E95F3B7}" dt="2025-03-18T16:29:48.128" v="20"/>
        <pc:sldMkLst>
          <pc:docMk/>
          <pc:sldMk cId="1046128458" sldId="280"/>
        </pc:sldMkLst>
        <pc:spChg chg="mod">
          <ac:chgData name="Pearson, Laurie    (ASD-W)" userId="S::laurie.pearson@nbed.nb.ca::786b67a6-610a-4bab-a305-ebc1386b4ff9" providerId="AD" clId="Web-{693DFF05-B25E-4E3F-B910-4BFF0E95F3B7}" dt="2025-03-18T16:29:11.487" v="9" actId="20577"/>
          <ac:spMkLst>
            <pc:docMk/>
            <pc:sldMk cId="1046128458" sldId="280"/>
            <ac:spMk id="2" creationId="{DEF208BE-936F-9700-A134-95FE5D85C089}"/>
          </ac:spMkLst>
        </pc:spChg>
      </pc:sldChg>
      <pc:sldChg chg="modSp new del">
        <pc:chgData name="Pearson, Laurie    (ASD-W)" userId="S::laurie.pearson@nbed.nb.ca::786b67a6-610a-4bab-a305-ebc1386b4ff9" providerId="AD" clId="Web-{693DFF05-B25E-4E3F-B910-4BFF0E95F3B7}" dt="2025-03-18T16:28:42.142" v="3"/>
        <pc:sldMkLst>
          <pc:docMk/>
          <pc:sldMk cId="3433309699" sldId="280"/>
        </pc:sldMkLst>
        <pc:spChg chg="mod">
          <ac:chgData name="Pearson, Laurie    (ASD-W)" userId="S::laurie.pearson@nbed.nb.ca::786b67a6-610a-4bab-a305-ebc1386b4ff9" providerId="AD" clId="Web-{693DFF05-B25E-4E3F-B910-4BFF0E95F3B7}" dt="2025-03-18T16:28:13.485" v="1" actId="20577"/>
          <ac:spMkLst>
            <pc:docMk/>
            <pc:sldMk cId="3433309699" sldId="280"/>
            <ac:spMk id="2" creationId="{2BC421C7-E308-E694-7341-379A67703567}"/>
          </ac:spMkLst>
        </pc:spChg>
        <pc:spChg chg="mod">
          <ac:chgData name="Pearson, Laurie    (ASD-W)" userId="S::laurie.pearson@nbed.nb.ca::786b67a6-610a-4bab-a305-ebc1386b4ff9" providerId="AD" clId="Web-{693DFF05-B25E-4E3F-B910-4BFF0E95F3B7}" dt="2025-03-18T16:28:30.548" v="2" actId="14100"/>
          <ac:spMkLst>
            <pc:docMk/>
            <pc:sldMk cId="3433309699" sldId="280"/>
            <ac:spMk id="3" creationId="{03FD8DAB-BE7A-2D3D-4482-D944611AA1DD}"/>
          </ac:spMkLst>
        </pc:spChg>
      </pc:sldChg>
      <pc:sldChg chg="new del">
        <pc:chgData name="Pearson, Laurie    (ASD-W)" userId="S::laurie.pearson@nbed.nb.ca::786b67a6-610a-4bab-a305-ebc1386b4ff9" providerId="AD" clId="Web-{693DFF05-B25E-4E3F-B910-4BFF0E95F3B7}" dt="2025-03-18T16:28:54.205" v="5"/>
        <pc:sldMkLst>
          <pc:docMk/>
          <pc:sldMk cId="3514725154" sldId="280"/>
        </pc:sldMkLst>
      </pc:sldChg>
      <pc:sldChg chg="modSp new del">
        <pc:chgData name="Pearson, Laurie    (ASD-W)" userId="S::laurie.pearson@nbed.nb.ca::786b67a6-610a-4bab-a305-ebc1386b4ff9" providerId="AD" clId="Web-{693DFF05-B25E-4E3F-B910-4BFF0E95F3B7}" dt="2025-03-18T16:29:40.253" v="19"/>
        <pc:sldMkLst>
          <pc:docMk/>
          <pc:sldMk cId="790380185" sldId="281"/>
        </pc:sldMkLst>
        <pc:spChg chg="mod">
          <ac:chgData name="Pearson, Laurie    (ASD-W)" userId="S::laurie.pearson@nbed.nb.ca::786b67a6-610a-4bab-a305-ebc1386b4ff9" providerId="AD" clId="Web-{693DFF05-B25E-4E3F-B910-4BFF0E95F3B7}" dt="2025-03-18T16:29:30.221" v="18" actId="20577"/>
          <ac:spMkLst>
            <pc:docMk/>
            <pc:sldMk cId="790380185" sldId="281"/>
            <ac:spMk id="2" creationId="{D2232301-C053-643F-C3BA-EDB99E70D2B2}"/>
          </ac:spMkLst>
        </pc:spChg>
      </pc:sldChg>
    </pc:docChg>
  </pc:docChgLst>
  <pc:docChgLst>
    <pc:chgData name="Thompson, Amy A. (ASD-W)" userId="S::amy.a.thompson@nbed.nb.ca::5d97795b-4cb0-4537-850b-7c314e1f238a" providerId="AD" clId="Web-{97DBBCDE-DD22-B26A-BCB8-0008360A8C52}"/>
    <pc:docChg chg="modSld addMainMaster delMainMaster">
      <pc:chgData name="Thompson, Amy A. (ASD-W)" userId="S::amy.a.thompson@nbed.nb.ca::5d97795b-4cb0-4537-850b-7c314e1f238a" providerId="AD" clId="Web-{97DBBCDE-DD22-B26A-BCB8-0008360A8C52}" dt="2024-05-06T15:16:34.929" v="2"/>
      <pc:docMkLst>
        <pc:docMk/>
      </pc:docMkLst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845727591" sldId="256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845727591" sldId="256"/>
            <ac:spMk id="3" creationId="{2FDCF5AC-B81D-4859-B0F9-86BF5062B494}"/>
          </ac:spMkLst>
        </pc:sp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1011203425" sldId="266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1011203425" sldId="266"/>
            <ac:spMk id="2" creationId="{8D007752-7487-42B4-AD5E-C7C8869D17A6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1011203425" sldId="266"/>
            <ac:spMk id="27" creationId="{3E0C38E6-1BB0-4630-BF39-03BBB58C652A}"/>
          </ac:spMkLst>
        </pc:sp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1011203425" sldId="266"/>
            <ac:picMk id="3" creationId="{7CC83942-E0AA-AA49-92FF-94A62AD2BBD4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1011203425" sldId="266"/>
            <ac:picMk id="4" creationId="{B97A17FE-E1A0-E1E5-D38B-E2B27DBCA0B1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1011203425" sldId="266"/>
            <ac:picMk id="7" creationId="{DD7B3E73-AF94-E80D-60C0-FEC8EB7AA85B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1011203425" sldId="266"/>
            <ac:picMk id="13" creationId="{77D37DB0-133C-F975-0875-98B8EEF1F6E7}"/>
          </ac:picMkLst>
        </pc:pic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2044490383" sldId="269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044490383" sldId="269"/>
            <ac:spMk id="2" creationId="{6F7F30B1-345E-4315-9446-F1300E86D063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044490383" sldId="269"/>
            <ac:spMk id="15" creationId="{E0ABF711-4378-462F-B77E-E89988F401A1}"/>
          </ac:spMkLst>
        </pc:sp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044490383" sldId="269"/>
            <ac:picMk id="3" creationId="{D9261399-8632-E3A7-C6BB-F2D85E88D2EB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044490383" sldId="269"/>
            <ac:picMk id="4" creationId="{F444D341-6EC5-EFEF-95F2-C9ABCDBF4BB5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044490383" sldId="269"/>
            <ac:picMk id="5" creationId="{E12477DB-6CE9-C3D4-DAE0-1BF56CF899FA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044490383" sldId="269"/>
            <ac:picMk id="6" creationId="{1E3F62B4-BB11-B33C-9599-C765B52D5A3C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044490383" sldId="269"/>
            <ac:picMk id="8" creationId="{99D54EBD-8B11-B704-09E9-F2D2E472EA40}"/>
          </ac:picMkLst>
        </pc:picChg>
      </pc:sldChg>
      <pc:sldChg chg="addSp delSp 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3249920818" sldId="270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3249920818" sldId="270"/>
            <ac:spMk id="2" creationId="{30A8A5A2-893C-4273-9938-1674692A5FBD}"/>
          </ac:spMkLst>
        </pc:spChg>
        <pc:spChg chg="add 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3249920818" sldId="270"/>
            <ac:spMk id="5" creationId="{07A0516E-5BAA-7AC3-2E65-0637DC7F7BFE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3249920818" sldId="270"/>
            <ac:spMk id="11" creationId="{D75B10DB-F493-4E5D-BB75-A130B810CAAD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3249920818" sldId="270"/>
            <ac:spMk id="41" creationId="{9C90DA00-B90D-29DC-FA42-0ED870D4907A}"/>
          </ac:spMkLst>
        </pc:spChg>
        <pc:picChg chg="del">
          <ac:chgData name="Thompson, Amy A. (ASD-W)" userId="S::amy.a.thompson@nbed.nb.ca::5d97795b-4cb0-4537-850b-7c314e1f238a" providerId="AD" clId="Web-{97DBBCDE-DD22-B26A-BCB8-0008360A8C52}" dt="2024-05-06T15:16:07.772" v="0"/>
          <ac:picMkLst>
            <pc:docMk/>
            <pc:sldMk cId="3249920818" sldId="270"/>
            <ac:picMk id="4" creationId="{15B905E3-BC48-2077-F668-76DA2954521C}"/>
          </ac:picMkLst>
        </pc:pic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431562113" sldId="272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431562113" sldId="272"/>
            <ac:spMk id="2" creationId="{93C6FE70-C69F-4B95-B3A8-FFA9F13A5BFB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431562113" sldId="272"/>
            <ac:spMk id="13" creationId="{AD971937-A2B4-4DA0-ABF4-8F1B2E02E976}"/>
          </ac:spMkLst>
        </pc:sp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431562113" sldId="272"/>
            <ac:picMk id="3" creationId="{DFA6238C-011C-F11B-E269-30728815585F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431562113" sldId="272"/>
            <ac:picMk id="4" creationId="{4BA0EE19-1B29-098D-4C51-6BFB6ECDDF93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431562113" sldId="272"/>
            <ac:picMk id="5" creationId="{FECAAF20-9232-8678-056B-910B20937F89}"/>
          </ac:picMkLst>
        </pc:pic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431562113" sldId="272"/>
            <ac:picMk id="1026" creationId="{24D6AE04-2B6A-85FC-6291-A9B7B5B17204}"/>
          </ac:picMkLst>
        </pc:pic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4232928962" sldId="275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4232928962" sldId="275"/>
            <ac:spMk id="3" creationId="{306B1F39-2F16-4434-B507-3E616AE29B87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4232928962" sldId="275"/>
            <ac:spMk id="11" creationId="{EEB2B396-B9EF-401A-8620-7E3E34AD6976}"/>
          </ac:spMkLst>
        </pc:sp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4232928962" sldId="275"/>
            <ac:picMk id="10" creationId="{E2A029E1-5FAF-E6C5-1722-14A837C3F401}"/>
          </ac:picMkLst>
        </pc:pic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2655003551" sldId="276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655003551" sldId="276"/>
            <ac:spMk id="2" creationId="{12EA3B11-E868-3D68-CE7F-DB0A035355DF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655003551" sldId="276"/>
            <ac:spMk id="3" creationId="{15AF231E-08D6-9017-7D44-DA09B343EA7F}"/>
          </ac:spMkLst>
        </pc:sp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2235024454" sldId="277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235024454" sldId="277"/>
            <ac:spMk id="3" creationId="{319836FD-90EC-3760-C2AF-44DE4042E63D}"/>
          </ac:spMkLst>
        </pc:spChg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2235024454" sldId="277"/>
            <ac:spMk id="4" creationId="{CFCEAA72-850D-246C-A088-810DA2F84A8D}"/>
          </ac:spMkLst>
        </pc:spChg>
        <pc:picChg chg="mod ord">
          <ac:chgData name="Thompson, Amy A. (ASD-W)" userId="S::amy.a.thompson@nbed.nb.ca::5d97795b-4cb0-4537-850b-7c314e1f238a" providerId="AD" clId="Web-{97DBBCDE-DD22-B26A-BCB8-0008360A8C52}" dt="2024-05-06T15:16:34.929" v="2"/>
          <ac:picMkLst>
            <pc:docMk/>
            <pc:sldMk cId="2235024454" sldId="277"/>
            <ac:picMk id="8" creationId="{B13988CE-BD4C-4E70-4BF8-4E7C42E15DC8}"/>
          </ac:picMkLst>
        </pc:picChg>
      </pc:sldChg>
      <pc:sldChg chg="modSp mod modClrScheme chgLayout">
        <pc:chgData name="Thompson, Amy A. (ASD-W)" userId="S::amy.a.thompson@nbed.nb.ca::5d97795b-4cb0-4537-850b-7c314e1f238a" providerId="AD" clId="Web-{97DBBCDE-DD22-B26A-BCB8-0008360A8C52}" dt="2024-05-06T15:16:34.929" v="2"/>
        <pc:sldMkLst>
          <pc:docMk/>
          <pc:sldMk cId="3375947318" sldId="278"/>
        </pc:sldMkLst>
        <pc:spChg chg="mod ord">
          <ac:chgData name="Thompson, Amy A. (ASD-W)" userId="S::amy.a.thompson@nbed.nb.ca::5d97795b-4cb0-4537-850b-7c314e1f238a" providerId="AD" clId="Web-{97DBBCDE-DD22-B26A-BCB8-0008360A8C52}" dt="2024-05-06T15:16:34.929" v="2"/>
          <ac:spMkLst>
            <pc:docMk/>
            <pc:sldMk cId="3375947318" sldId="278"/>
            <ac:spMk id="2" creationId="{EE01F649-BD04-6CD2-BA14-B4A2636548A7}"/>
          </ac:spMkLst>
        </pc:spChg>
      </pc:sldChg>
      <pc:sldMasterChg chg="add del addSldLayout delSldLayout">
        <pc:chgData name="Thompson, Amy A. (ASD-W)" userId="S::amy.a.thompson@nbed.nb.ca::5d97795b-4cb0-4537-850b-7c314e1f238a" providerId="AD" clId="Web-{97DBBCDE-DD22-B26A-BCB8-0008360A8C52}" dt="2024-05-06T15:16:34.929" v="2"/>
        <pc:sldMasterMkLst>
          <pc:docMk/>
          <pc:sldMasterMk cId="3721763973" sldId="2147483648"/>
        </pc:sldMasterMkLst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689385536" sldId="2147483649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583924722" sldId="2147483650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433012520" sldId="2147483651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655069899" sldId="2147483652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927386802" sldId="2147483653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135011459" sldId="2147483654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827718231" sldId="2147483655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237743719" sldId="2147483656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2026710785" sldId="2147483657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2135077218" sldId="2147483658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902504594" sldId="2147483659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230229504" sldId="2147483660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253599188" sldId="2147483661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453195938" sldId="2147483662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227335324" sldId="2147483663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609511354" sldId="2147483664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3059917344" sldId="2147483665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1426800098" sldId="2147483666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86311938" sldId="2147483667"/>
          </pc:sldLayoutMkLst>
        </pc:sldLayoutChg>
        <pc:sldLayoutChg chg="add del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3721763973" sldId="2147483648"/>
            <pc:sldLayoutMk cId="981497578" sldId="2147483668"/>
          </pc:sldLayoutMkLst>
        </pc:sldLayoutChg>
      </pc:sldMasterChg>
      <pc:sldMasterChg chg="add del addSldLayout delSldLayout modSldLayout">
        <pc:chgData name="Thompson, Amy A. (ASD-W)" userId="S::amy.a.thompson@nbed.nb.ca::5d97795b-4cb0-4537-850b-7c314e1f238a" providerId="AD" clId="Web-{97DBBCDE-DD22-B26A-BCB8-0008360A8C52}" dt="2024-05-06T15:16:34.929" v="2"/>
        <pc:sldMasterMkLst>
          <pc:docMk/>
          <pc:sldMasterMk cId="2529639797" sldId="2147483669"/>
        </pc:sldMasterMkLst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2348009173" sldId="2147483670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2119300291" sldId="2147483671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3400444896" sldId="2147483672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444638222" sldId="2147483673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4100372358" sldId="2147483674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512041639" sldId="2147483675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2091373898" sldId="2147483676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763254532" sldId="2147483677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4030663377" sldId="2147483678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3986622987" sldId="2147483679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037211853" sldId="2147483680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293976224" sldId="2147483681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638611444" sldId="2147483682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800979693" sldId="2147483683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362784791" sldId="2147483684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2588477471" sldId="2147483685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717555919" sldId="2147483686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646393211" sldId="2147483687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874221262" sldId="2147483688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2821201141" sldId="2147483689"/>
          </pc:sldLayoutMkLst>
        </pc:sldLayoutChg>
        <pc:sldLayoutChg chg="add del mod replId">
          <pc:chgData name="Thompson, Amy A. (ASD-W)" userId="S::amy.a.thompson@nbed.nb.ca::5d97795b-4cb0-4537-850b-7c314e1f238a" providerId="AD" clId="Web-{97DBBCDE-DD22-B26A-BCB8-0008360A8C52}" dt="2024-05-06T15:16:34.929" v="2"/>
          <pc:sldLayoutMkLst>
            <pc:docMk/>
            <pc:sldMasterMk cId="2529639797" sldId="2147483669"/>
            <pc:sldLayoutMk cId="1479888325" sldId="2147483690"/>
          </pc:sldLayoutMkLst>
        </pc:sldLayoutChg>
      </pc:sldMasterChg>
    </pc:docChg>
  </pc:docChgLst>
  <pc:docChgLst>
    <pc:chgData name="Pearson, Laurie    (ASD-W)" userId="S::laurie.pearson@nbed.nb.ca::786b67a6-610a-4bab-a305-ebc1386b4ff9" providerId="AD" clId="Web-{DDF198E9-5643-4583-BE4A-F50349752FBC}"/>
    <pc:docChg chg="addSld modSld sldOrd">
      <pc:chgData name="Pearson, Laurie    (ASD-W)" userId="S::laurie.pearson@nbed.nb.ca::786b67a6-610a-4bab-a305-ebc1386b4ff9" providerId="AD" clId="Web-{DDF198E9-5643-4583-BE4A-F50349752FBC}" dt="2025-03-18T16:27:15.237" v="173" actId="14100"/>
      <pc:docMkLst>
        <pc:docMk/>
      </pc:docMkLst>
      <pc:sldChg chg="modSp">
        <pc:chgData name="Pearson, Laurie    (ASD-W)" userId="S::laurie.pearson@nbed.nb.ca::786b67a6-610a-4bab-a305-ebc1386b4ff9" providerId="AD" clId="Web-{DDF198E9-5643-4583-BE4A-F50349752FBC}" dt="2025-03-18T16:02:34.534" v="0" actId="20577"/>
        <pc:sldMkLst>
          <pc:docMk/>
          <pc:sldMk cId="845727591" sldId="256"/>
        </pc:sldMkLst>
        <pc:spChg chg="mod">
          <ac:chgData name="Pearson, Laurie    (ASD-W)" userId="S::laurie.pearson@nbed.nb.ca::786b67a6-610a-4bab-a305-ebc1386b4ff9" providerId="AD" clId="Web-{DDF198E9-5643-4583-BE4A-F50349752FBC}" dt="2025-03-18T16:02:34.534" v="0" actId="20577"/>
          <ac:spMkLst>
            <pc:docMk/>
            <pc:sldMk cId="845727591" sldId="256"/>
            <ac:spMk id="3" creationId="{2FDCF5AC-B81D-4859-B0F9-86BF5062B494}"/>
          </ac:spMkLst>
        </pc:spChg>
      </pc:sldChg>
      <pc:sldChg chg="add ord">
        <pc:chgData name="Pearson, Laurie    (ASD-W)" userId="S::laurie.pearson@nbed.nb.ca::786b67a6-610a-4bab-a305-ebc1386b4ff9" providerId="AD" clId="Web-{DDF198E9-5643-4583-BE4A-F50349752FBC}" dt="2025-03-18T16:25:29.048" v="140"/>
        <pc:sldMkLst>
          <pc:docMk/>
          <pc:sldMk cId="3196732944" sldId="257"/>
        </pc:sldMkLst>
      </pc:sldChg>
      <pc:sldChg chg="add ord">
        <pc:chgData name="Pearson, Laurie    (ASD-W)" userId="S::laurie.pearson@nbed.nb.ca::786b67a6-610a-4bab-a305-ebc1386b4ff9" providerId="AD" clId="Web-{DDF198E9-5643-4583-BE4A-F50349752FBC}" dt="2025-03-18T16:25:32.642" v="141"/>
        <pc:sldMkLst>
          <pc:docMk/>
          <pc:sldMk cId="4084651236" sldId="258"/>
        </pc:sldMkLst>
      </pc:sldChg>
      <pc:sldChg chg="modSp add ord">
        <pc:chgData name="Pearson, Laurie    (ASD-W)" userId="S::laurie.pearson@nbed.nb.ca::786b67a6-610a-4bab-a305-ebc1386b4ff9" providerId="AD" clId="Web-{DDF198E9-5643-4583-BE4A-F50349752FBC}" dt="2025-03-18T16:27:15.237" v="173" actId="14100"/>
        <pc:sldMkLst>
          <pc:docMk/>
          <pc:sldMk cId="372628786" sldId="259"/>
        </pc:sldMkLst>
        <pc:spChg chg="mod">
          <ac:chgData name="Pearson, Laurie    (ASD-W)" userId="S::laurie.pearson@nbed.nb.ca::786b67a6-610a-4bab-a305-ebc1386b4ff9" providerId="AD" clId="Web-{DDF198E9-5643-4583-BE4A-F50349752FBC}" dt="2025-03-18T16:27:15.237" v="173" actId="14100"/>
          <ac:spMkLst>
            <pc:docMk/>
            <pc:sldMk cId="372628786" sldId="259"/>
            <ac:spMk id="2" creationId="{71F14E38-45A7-192B-B44C-FDE6D3B22216}"/>
          </ac:spMkLst>
        </pc:spChg>
        <pc:spChg chg="mod">
          <ac:chgData name="Pearson, Laurie    (ASD-W)" userId="S::laurie.pearson@nbed.nb.ca::786b67a6-610a-4bab-a305-ebc1386b4ff9" providerId="AD" clId="Web-{DDF198E9-5643-4583-BE4A-F50349752FBC}" dt="2025-03-18T16:25:53.017" v="146" actId="20577"/>
          <ac:spMkLst>
            <pc:docMk/>
            <pc:sldMk cId="372628786" sldId="259"/>
            <ac:spMk id="5" creationId="{16D616EB-B0E2-B732-8501-F15662B241FE}"/>
          </ac:spMkLst>
        </pc:spChg>
        <pc:spChg chg="mod">
          <ac:chgData name="Pearson, Laurie    (ASD-W)" userId="S::laurie.pearson@nbed.nb.ca::786b67a6-610a-4bab-a305-ebc1386b4ff9" providerId="AD" clId="Web-{DDF198E9-5643-4583-BE4A-F50349752FBC}" dt="2025-03-18T16:27:08.362" v="172" actId="20577"/>
          <ac:spMkLst>
            <pc:docMk/>
            <pc:sldMk cId="372628786" sldId="259"/>
            <ac:spMk id="7" creationId="{257F75F6-6F5E-2D16-DB4D-FA8403989B2B}"/>
          </ac:spMkLst>
        </pc:spChg>
      </pc:sldChg>
      <pc:sldChg chg="modSp">
        <pc:chgData name="Pearson, Laurie    (ASD-W)" userId="S::laurie.pearson@nbed.nb.ca::786b67a6-610a-4bab-a305-ebc1386b4ff9" providerId="AD" clId="Web-{DDF198E9-5643-4583-BE4A-F50349752FBC}" dt="2025-03-18T16:07:04.818" v="35" actId="20577"/>
        <pc:sldMkLst>
          <pc:docMk/>
          <pc:sldMk cId="1011203425" sldId="266"/>
        </pc:sldMkLst>
        <pc:spChg chg="mod">
          <ac:chgData name="Pearson, Laurie    (ASD-W)" userId="S::laurie.pearson@nbed.nb.ca::786b67a6-610a-4bab-a305-ebc1386b4ff9" providerId="AD" clId="Web-{DDF198E9-5643-4583-BE4A-F50349752FBC}" dt="2025-03-18T16:07:04.818" v="35" actId="20577"/>
          <ac:spMkLst>
            <pc:docMk/>
            <pc:sldMk cId="1011203425" sldId="266"/>
            <ac:spMk id="27" creationId="{3E0C38E6-1BB0-4630-BF39-03BBB58C652A}"/>
          </ac:spMkLst>
        </pc:spChg>
      </pc:sldChg>
      <pc:sldChg chg="modSp">
        <pc:chgData name="Pearson, Laurie    (ASD-W)" userId="S::laurie.pearson@nbed.nb.ca::786b67a6-610a-4bab-a305-ebc1386b4ff9" providerId="AD" clId="Web-{DDF198E9-5643-4583-BE4A-F50349752FBC}" dt="2025-03-18T16:07:11.537" v="36" actId="20577"/>
        <pc:sldMkLst>
          <pc:docMk/>
          <pc:sldMk cId="2044490383" sldId="269"/>
        </pc:sldMkLst>
        <pc:spChg chg="mod">
          <ac:chgData name="Pearson, Laurie    (ASD-W)" userId="S::laurie.pearson@nbed.nb.ca::786b67a6-610a-4bab-a305-ebc1386b4ff9" providerId="AD" clId="Web-{DDF198E9-5643-4583-BE4A-F50349752FBC}" dt="2025-03-18T16:07:11.537" v="36" actId="20577"/>
          <ac:spMkLst>
            <pc:docMk/>
            <pc:sldMk cId="2044490383" sldId="269"/>
            <ac:spMk id="15" creationId="{E0ABF711-4378-462F-B77E-E89988F401A1}"/>
          </ac:spMkLst>
        </pc:spChg>
      </pc:sldChg>
      <pc:sldChg chg="addSp delSp modSp">
        <pc:chgData name="Pearson, Laurie    (ASD-W)" userId="S::laurie.pearson@nbed.nb.ca::786b67a6-610a-4bab-a305-ebc1386b4ff9" providerId="AD" clId="Web-{DDF198E9-5643-4583-BE4A-F50349752FBC}" dt="2025-03-18T16:22:23.968" v="135" actId="20577"/>
        <pc:sldMkLst>
          <pc:docMk/>
          <pc:sldMk cId="3249920818" sldId="270"/>
        </pc:sldMkLst>
        <pc:spChg chg="del">
          <ac:chgData name="Pearson, Laurie    (ASD-W)" userId="S::laurie.pearson@nbed.nb.ca::786b67a6-610a-4bab-a305-ebc1386b4ff9" providerId="AD" clId="Web-{DDF198E9-5643-4583-BE4A-F50349752FBC}" dt="2025-03-18T16:12:38.931" v="58"/>
          <ac:spMkLst>
            <pc:docMk/>
            <pc:sldMk cId="3249920818" sldId="270"/>
            <ac:spMk id="5" creationId="{07A0516E-5BAA-7AC3-2E65-0637DC7F7BFE}"/>
          </ac:spMkLst>
        </pc:spChg>
        <pc:spChg chg="mod">
          <ac:chgData name="Pearson, Laurie    (ASD-W)" userId="S::laurie.pearson@nbed.nb.ca::786b67a6-610a-4bab-a305-ebc1386b4ff9" providerId="AD" clId="Web-{DDF198E9-5643-4583-BE4A-F50349752FBC}" dt="2025-03-18T16:12:45.587" v="59"/>
          <ac:spMkLst>
            <pc:docMk/>
            <pc:sldMk cId="3249920818" sldId="270"/>
            <ac:spMk id="11" creationId="{D75B10DB-F493-4E5D-BB75-A130B810CAAD}"/>
          </ac:spMkLst>
        </pc:spChg>
        <pc:spChg chg="mod">
          <ac:chgData name="Pearson, Laurie    (ASD-W)" userId="S::laurie.pearson@nbed.nb.ca::786b67a6-610a-4bab-a305-ebc1386b4ff9" providerId="AD" clId="Web-{DDF198E9-5643-4583-BE4A-F50349752FBC}" dt="2025-03-18T16:22:23.968" v="135" actId="20577"/>
          <ac:spMkLst>
            <pc:docMk/>
            <pc:sldMk cId="3249920818" sldId="270"/>
            <ac:spMk id="41" creationId="{9C90DA00-B90D-29DC-FA42-0ED870D4907A}"/>
          </ac:spMkLst>
        </pc:spChg>
        <pc:picChg chg="add mod ord">
          <ac:chgData name="Pearson, Laurie    (ASD-W)" userId="S::laurie.pearson@nbed.nb.ca::786b67a6-610a-4bab-a305-ebc1386b4ff9" providerId="AD" clId="Web-{DDF198E9-5643-4583-BE4A-F50349752FBC}" dt="2025-03-18T16:12:45.587" v="59"/>
          <ac:picMkLst>
            <pc:docMk/>
            <pc:sldMk cId="3249920818" sldId="270"/>
            <ac:picMk id="3" creationId="{6CC39D40-78B2-8C3E-025D-E3A281D58415}"/>
          </ac:picMkLst>
        </pc:picChg>
      </pc:sldChg>
      <pc:sldChg chg="modSp ord">
        <pc:chgData name="Pearson, Laurie    (ASD-W)" userId="S::laurie.pearson@nbed.nb.ca::786b67a6-610a-4bab-a305-ebc1386b4ff9" providerId="AD" clId="Web-{DDF198E9-5643-4583-BE4A-F50349752FBC}" dt="2025-03-18T16:25:42.361" v="143"/>
        <pc:sldMkLst>
          <pc:docMk/>
          <pc:sldMk cId="431562113" sldId="272"/>
        </pc:sldMkLst>
        <pc:spChg chg="mod">
          <ac:chgData name="Pearson, Laurie    (ASD-W)" userId="S::laurie.pearson@nbed.nb.ca::786b67a6-610a-4bab-a305-ebc1386b4ff9" providerId="AD" clId="Web-{DDF198E9-5643-4583-BE4A-F50349752FBC}" dt="2025-03-18T16:07:23.662" v="40" actId="20577"/>
          <ac:spMkLst>
            <pc:docMk/>
            <pc:sldMk cId="431562113" sldId="272"/>
            <ac:spMk id="13" creationId="{AD971937-A2B4-4DA0-ABF4-8F1B2E02E976}"/>
          </ac:spMkLst>
        </pc:spChg>
      </pc:sldChg>
      <pc:sldChg chg="modSp">
        <pc:chgData name="Pearson, Laurie    (ASD-W)" userId="S::laurie.pearson@nbed.nb.ca::786b67a6-610a-4bab-a305-ebc1386b4ff9" providerId="AD" clId="Web-{DDF198E9-5643-4583-BE4A-F50349752FBC}" dt="2025-03-18T16:06:48.412" v="34" actId="20577"/>
        <pc:sldMkLst>
          <pc:docMk/>
          <pc:sldMk cId="4232928962" sldId="275"/>
        </pc:sldMkLst>
        <pc:spChg chg="mod">
          <ac:chgData name="Pearson, Laurie    (ASD-W)" userId="S::laurie.pearson@nbed.nb.ca::786b67a6-610a-4bab-a305-ebc1386b4ff9" providerId="AD" clId="Web-{DDF198E9-5643-4583-BE4A-F50349752FBC}" dt="2025-03-18T16:06:48.412" v="34" actId="20577"/>
          <ac:spMkLst>
            <pc:docMk/>
            <pc:sldMk cId="4232928962" sldId="275"/>
            <ac:spMk id="11" creationId="{EEB2B396-B9EF-401A-8620-7E3E34AD6976}"/>
          </ac:spMkLst>
        </pc:spChg>
      </pc:sldChg>
      <pc:sldChg chg="modSp">
        <pc:chgData name="Pearson, Laurie    (ASD-W)" userId="S::laurie.pearson@nbed.nb.ca::786b67a6-610a-4bab-a305-ebc1386b4ff9" providerId="AD" clId="Web-{DDF198E9-5643-4583-BE4A-F50349752FBC}" dt="2025-03-18T16:08:49.991" v="48" actId="20577"/>
        <pc:sldMkLst>
          <pc:docMk/>
          <pc:sldMk cId="2655003551" sldId="276"/>
        </pc:sldMkLst>
        <pc:spChg chg="mod">
          <ac:chgData name="Pearson, Laurie    (ASD-W)" userId="S::laurie.pearson@nbed.nb.ca::786b67a6-610a-4bab-a305-ebc1386b4ff9" providerId="AD" clId="Web-{DDF198E9-5643-4583-BE4A-F50349752FBC}" dt="2025-03-18T16:08:49.991" v="48" actId="20577"/>
          <ac:spMkLst>
            <pc:docMk/>
            <pc:sldMk cId="2655003551" sldId="276"/>
            <ac:spMk id="2" creationId="{12EA3B11-E868-3D68-CE7F-DB0A035355DF}"/>
          </ac:spMkLst>
        </pc:spChg>
      </pc:sldChg>
      <pc:sldChg chg="modSp">
        <pc:chgData name="Pearson, Laurie    (ASD-W)" userId="S::laurie.pearson@nbed.nb.ca::786b67a6-610a-4bab-a305-ebc1386b4ff9" providerId="AD" clId="Web-{DDF198E9-5643-4583-BE4A-F50349752FBC}" dt="2025-03-18T16:08:44.397" v="47" actId="20577"/>
        <pc:sldMkLst>
          <pc:docMk/>
          <pc:sldMk cId="2235024454" sldId="277"/>
        </pc:sldMkLst>
        <pc:spChg chg="mod">
          <ac:chgData name="Pearson, Laurie    (ASD-W)" userId="S::laurie.pearson@nbed.nb.ca::786b67a6-610a-4bab-a305-ebc1386b4ff9" providerId="AD" clId="Web-{DDF198E9-5643-4583-BE4A-F50349752FBC}" dt="2025-03-18T16:08:44.397" v="47" actId="20577"/>
          <ac:spMkLst>
            <pc:docMk/>
            <pc:sldMk cId="2235024454" sldId="277"/>
            <ac:spMk id="9" creationId="{72D926AC-A767-20A3-FCC1-3A05C2A18B6A}"/>
          </ac:spMkLst>
        </pc:spChg>
      </pc:sldChg>
      <pc:sldChg chg="addSp delSp modSp new mod modClrScheme chgLayout">
        <pc:chgData name="Pearson, Laurie    (ASD-W)" userId="S::laurie.pearson@nbed.nb.ca::786b67a6-610a-4bab-a305-ebc1386b4ff9" providerId="AD" clId="Web-{DDF198E9-5643-4583-BE4A-F50349752FBC}" dt="2025-03-18T16:10:56.508" v="57" actId="20577"/>
        <pc:sldMkLst>
          <pc:docMk/>
          <pc:sldMk cId="1393741786" sldId="279"/>
        </pc:sldMkLst>
        <pc:spChg chg="del">
          <ac:chgData name="Pearson, Laurie    (ASD-W)" userId="S::laurie.pearson@nbed.nb.ca::786b67a6-610a-4bab-a305-ebc1386b4ff9" providerId="AD" clId="Web-{DDF198E9-5643-4583-BE4A-F50349752FBC}" dt="2025-03-18T16:10:19.680" v="51"/>
          <ac:spMkLst>
            <pc:docMk/>
            <pc:sldMk cId="1393741786" sldId="279"/>
            <ac:spMk id="2" creationId="{F1EEE089-96A6-1D58-0F70-81276694DBBA}"/>
          </ac:spMkLst>
        </pc:spChg>
        <pc:spChg chg="del">
          <ac:chgData name="Pearson, Laurie    (ASD-W)" userId="S::laurie.pearson@nbed.nb.ca::786b67a6-610a-4bab-a305-ebc1386b4ff9" providerId="AD" clId="Web-{DDF198E9-5643-4583-BE4A-F50349752FBC}" dt="2025-03-18T16:10:19.680" v="51"/>
          <ac:spMkLst>
            <pc:docMk/>
            <pc:sldMk cId="1393741786" sldId="279"/>
            <ac:spMk id="3" creationId="{D82F2F48-A382-2553-7613-5B6D3B00EBA6}"/>
          </ac:spMkLst>
        </pc:spChg>
        <pc:spChg chg="mod ord">
          <ac:chgData name="Pearson, Laurie    (ASD-W)" userId="S::laurie.pearson@nbed.nb.ca::786b67a6-610a-4bab-a305-ebc1386b4ff9" providerId="AD" clId="Web-{DDF198E9-5643-4583-BE4A-F50349752FBC}" dt="2025-03-18T16:10:19.680" v="51"/>
          <ac:spMkLst>
            <pc:docMk/>
            <pc:sldMk cId="1393741786" sldId="279"/>
            <ac:spMk id="4" creationId="{364AC396-225F-ECD2-B887-772D94316E9E}"/>
          </ac:spMkLst>
        </pc:spChg>
        <pc:spChg chg="add mod">
          <ac:chgData name="Pearson, Laurie    (ASD-W)" userId="S::laurie.pearson@nbed.nb.ca::786b67a6-610a-4bab-a305-ebc1386b4ff9" providerId="AD" clId="Web-{DDF198E9-5643-4583-BE4A-F50349752FBC}" dt="2025-03-18T16:10:56.508" v="57" actId="20577"/>
          <ac:spMkLst>
            <pc:docMk/>
            <pc:sldMk cId="1393741786" sldId="279"/>
            <ac:spMk id="10" creationId="{5F3D1B45-99C8-47F3-FBF1-8F16AB0D76D2}"/>
          </ac:spMkLst>
        </pc:spChg>
        <pc:picChg chg="add mod">
          <ac:chgData name="Pearson, Laurie    (ASD-W)" userId="S::laurie.pearson@nbed.nb.ca::786b67a6-610a-4bab-a305-ebc1386b4ff9" providerId="AD" clId="Web-{DDF198E9-5643-4583-BE4A-F50349752FBC}" dt="2025-03-18T16:10:19.680" v="51"/>
          <ac:picMkLst>
            <pc:docMk/>
            <pc:sldMk cId="1393741786" sldId="279"/>
            <ac:picMk id="5" creationId="{B86778D5-CA30-5F7D-C075-C7E28AD2EC67}"/>
          </ac:picMkLst>
        </pc:picChg>
      </pc:sldChg>
    </pc:docChg>
  </pc:docChgLst>
  <pc:docChgLst>
    <pc:chgData name="Pearson, Laurie    (ASD-W)" userId="S::laurie.pearson@nbed.nb.ca::786b67a6-610a-4bab-a305-ebc1386b4ff9" providerId="AD" clId="Web-{FF74AB98-343E-430C-8B9A-8D21F13B4831}"/>
    <pc:docChg chg="modSld">
      <pc:chgData name="Pearson, Laurie    (ASD-W)" userId="S::laurie.pearson@nbed.nb.ca::786b67a6-610a-4bab-a305-ebc1386b4ff9" providerId="AD" clId="Web-{FF74AB98-343E-430C-8B9A-8D21F13B4831}" dt="2025-03-19T19:22:03.083" v="63" actId="14100"/>
      <pc:docMkLst>
        <pc:docMk/>
      </pc:docMkLst>
      <pc:sldChg chg="addSp delSp modSp">
        <pc:chgData name="Pearson, Laurie    (ASD-W)" userId="S::laurie.pearson@nbed.nb.ca::786b67a6-610a-4bab-a305-ebc1386b4ff9" providerId="AD" clId="Web-{FF74AB98-343E-430C-8B9A-8D21F13B4831}" dt="2025-03-19T19:21:09.942" v="11" actId="14100"/>
        <pc:sldMkLst>
          <pc:docMk/>
          <pc:sldMk cId="431562113" sldId="272"/>
        </pc:sldMkLst>
        <pc:spChg chg="del">
          <ac:chgData name="Pearson, Laurie    (ASD-W)" userId="S::laurie.pearson@nbed.nb.ca::786b67a6-610a-4bab-a305-ebc1386b4ff9" providerId="AD" clId="Web-{FF74AB98-343E-430C-8B9A-8D21F13B4831}" dt="2025-03-19T19:17:30.798" v="0"/>
          <ac:spMkLst>
            <pc:docMk/>
            <pc:sldMk cId="431562113" sldId="272"/>
            <ac:spMk id="7" creationId="{563F7D50-3A55-4F6C-DF5A-325C5767E7A1}"/>
          </ac:spMkLst>
        </pc:spChg>
        <pc:spChg chg="add del mod">
          <ac:chgData name="Pearson, Laurie    (ASD-W)" userId="S::laurie.pearson@nbed.nb.ca::786b67a6-610a-4bab-a305-ebc1386b4ff9" providerId="AD" clId="Web-{FF74AB98-343E-430C-8B9A-8D21F13B4831}" dt="2025-03-19T19:17:59.126" v="5"/>
          <ac:spMkLst>
            <pc:docMk/>
            <pc:sldMk cId="431562113" sldId="272"/>
            <ac:spMk id="9" creationId="{3D565BD1-0630-40D1-F826-3EA3F3BDB10A}"/>
          </ac:spMkLst>
        </pc:spChg>
        <pc:spChg chg="add del mod">
          <ac:chgData name="Pearson, Laurie    (ASD-W)" userId="S::laurie.pearson@nbed.nb.ca::786b67a6-610a-4bab-a305-ebc1386b4ff9" providerId="AD" clId="Web-{FF74AB98-343E-430C-8B9A-8D21F13B4831}" dt="2025-03-19T19:21:00.191" v="10"/>
          <ac:spMkLst>
            <pc:docMk/>
            <pc:sldMk cId="431562113" sldId="272"/>
            <ac:spMk id="12" creationId="{182DDF01-0364-61AA-F6F0-1A42D02A28D4}"/>
          </ac:spMkLst>
        </pc:spChg>
        <pc:picChg chg="add del mod ord">
          <ac:chgData name="Pearson, Laurie    (ASD-W)" userId="S::laurie.pearson@nbed.nb.ca::786b67a6-610a-4bab-a305-ebc1386b4ff9" providerId="AD" clId="Web-{FF74AB98-343E-430C-8B9A-8D21F13B4831}" dt="2025-03-19T19:17:49.845" v="4"/>
          <ac:picMkLst>
            <pc:docMk/>
            <pc:sldMk cId="431562113" sldId="272"/>
            <ac:picMk id="6" creationId="{22D54788-5751-427D-3FDC-E88418BEAC1F}"/>
          </ac:picMkLst>
        </pc:picChg>
        <pc:picChg chg="add del mod ord">
          <ac:chgData name="Pearson, Laurie    (ASD-W)" userId="S::laurie.pearson@nbed.nb.ca::786b67a6-610a-4bab-a305-ebc1386b4ff9" providerId="AD" clId="Web-{FF74AB98-343E-430C-8B9A-8D21F13B4831}" dt="2025-03-19T19:18:10.705" v="7"/>
          <ac:picMkLst>
            <pc:docMk/>
            <pc:sldMk cId="431562113" sldId="272"/>
            <ac:picMk id="10" creationId="{7C00A1B2-711B-41BE-8A8C-94E1A1E4D35F}"/>
          </ac:picMkLst>
        </pc:picChg>
        <pc:picChg chg="add del">
          <ac:chgData name="Pearson, Laurie    (ASD-W)" userId="S::laurie.pearson@nbed.nb.ca::786b67a6-610a-4bab-a305-ebc1386b4ff9" providerId="AD" clId="Web-{FF74AB98-343E-430C-8B9A-8D21F13B4831}" dt="2025-03-19T19:20:46.160" v="9"/>
          <ac:picMkLst>
            <pc:docMk/>
            <pc:sldMk cId="431562113" sldId="272"/>
            <ac:picMk id="14" creationId="{7C00A1B2-711B-41BE-8A8C-94E1A1E4D35F}"/>
          </ac:picMkLst>
        </pc:picChg>
        <pc:picChg chg="add mod ord">
          <ac:chgData name="Pearson, Laurie    (ASD-W)" userId="S::laurie.pearson@nbed.nb.ca::786b67a6-610a-4bab-a305-ebc1386b4ff9" providerId="AD" clId="Web-{FF74AB98-343E-430C-8B9A-8D21F13B4831}" dt="2025-03-19T19:21:09.942" v="11" actId="14100"/>
          <ac:picMkLst>
            <pc:docMk/>
            <pc:sldMk cId="431562113" sldId="272"/>
            <ac:picMk id="15" creationId="{2DE90CBF-4C49-72AD-F423-BA145858E76C}"/>
          </ac:picMkLst>
        </pc:picChg>
      </pc:sldChg>
      <pc:sldChg chg="modSp">
        <pc:chgData name="Pearson, Laurie    (ASD-W)" userId="S::laurie.pearson@nbed.nb.ca::786b67a6-610a-4bab-a305-ebc1386b4ff9" providerId="AD" clId="Web-{FF74AB98-343E-430C-8B9A-8D21F13B4831}" dt="2025-03-19T19:22:03.083" v="63" actId="14100"/>
        <pc:sldMkLst>
          <pc:docMk/>
          <pc:sldMk cId="2235024454" sldId="277"/>
        </pc:sldMkLst>
        <pc:spChg chg="mod">
          <ac:chgData name="Pearson, Laurie    (ASD-W)" userId="S::laurie.pearson@nbed.nb.ca::786b67a6-610a-4bab-a305-ebc1386b4ff9" providerId="AD" clId="Web-{FF74AB98-343E-430C-8B9A-8D21F13B4831}" dt="2025-03-19T19:21:57.098" v="62" actId="20577"/>
          <ac:spMkLst>
            <pc:docMk/>
            <pc:sldMk cId="2235024454" sldId="277"/>
            <ac:spMk id="9" creationId="{72D926AC-A767-20A3-FCC1-3A05C2A18B6A}"/>
          </ac:spMkLst>
        </pc:spChg>
        <pc:spChg chg="mod">
          <ac:chgData name="Pearson, Laurie    (ASD-W)" userId="S::laurie.pearson@nbed.nb.ca::786b67a6-610a-4bab-a305-ebc1386b4ff9" providerId="AD" clId="Web-{FF74AB98-343E-430C-8B9A-8D21F13B4831}" dt="2025-03-19T19:22:03.083" v="63" actId="14100"/>
          <ac:spMkLst>
            <pc:docMk/>
            <pc:sldMk cId="2235024454" sldId="277"/>
            <ac:spMk id="10" creationId="{783FCDD0-4C36-E97A-DA8C-F302290D6B04}"/>
          </ac:spMkLst>
        </pc:spChg>
      </pc:sldChg>
    </pc:docChg>
  </pc:docChgLst>
  <pc:docChgLst>
    <pc:chgData name="Pearson, Laurie    (ASD-W)" userId="S::laurie.pearson@nbed.nb.ca::786b67a6-610a-4bab-a305-ebc1386b4ff9" providerId="AD" clId="Web-{0ACB3C48-E212-449F-BC49-BC226D966590}"/>
    <pc:docChg chg="addSld modSld">
      <pc:chgData name="Pearson, Laurie    (ASD-W)" userId="S::laurie.pearson@nbed.nb.ca::786b67a6-610a-4bab-a305-ebc1386b4ff9" providerId="AD" clId="Web-{0ACB3C48-E212-449F-BC49-BC226D966590}" dt="2025-03-20T13:43:35.956" v="228" actId="14100"/>
      <pc:docMkLst>
        <pc:docMk/>
      </pc:docMkLst>
      <pc:sldChg chg="modSp">
        <pc:chgData name="Pearson, Laurie    (ASD-W)" userId="S::laurie.pearson@nbed.nb.ca::786b67a6-610a-4bab-a305-ebc1386b4ff9" providerId="AD" clId="Web-{0ACB3C48-E212-449F-BC49-BC226D966590}" dt="2025-03-20T13:39:28.813" v="166" actId="14100"/>
        <pc:sldMkLst>
          <pc:docMk/>
          <pc:sldMk cId="1011203425" sldId="266"/>
        </pc:sldMkLst>
        <pc:spChg chg="mod">
          <ac:chgData name="Pearson, Laurie    (ASD-W)" userId="S::laurie.pearson@nbed.nb.ca::786b67a6-610a-4bab-a305-ebc1386b4ff9" providerId="AD" clId="Web-{0ACB3C48-E212-449F-BC49-BC226D966590}" dt="2025-03-20T13:39:28.813" v="166" actId="14100"/>
          <ac:spMkLst>
            <pc:docMk/>
            <pc:sldMk cId="1011203425" sldId="266"/>
            <ac:spMk id="27" creationId="{3E0C38E6-1BB0-4630-BF39-03BBB58C652A}"/>
          </ac:spMkLst>
        </pc:spChg>
      </pc:sldChg>
      <pc:sldChg chg="modSp">
        <pc:chgData name="Pearson, Laurie    (ASD-W)" userId="S::laurie.pearson@nbed.nb.ca::786b67a6-610a-4bab-a305-ebc1386b4ff9" providerId="AD" clId="Web-{0ACB3C48-E212-449F-BC49-BC226D966590}" dt="2025-03-20T13:40:14.376" v="178" actId="1076"/>
        <pc:sldMkLst>
          <pc:docMk/>
          <pc:sldMk cId="2044490383" sldId="269"/>
        </pc:sldMkLst>
        <pc:spChg chg="mod">
          <ac:chgData name="Pearson, Laurie    (ASD-W)" userId="S::laurie.pearson@nbed.nb.ca::786b67a6-610a-4bab-a305-ebc1386b4ff9" providerId="AD" clId="Web-{0ACB3C48-E212-449F-BC49-BC226D966590}" dt="2025-03-20T13:40:07.891" v="176" actId="20577"/>
          <ac:spMkLst>
            <pc:docMk/>
            <pc:sldMk cId="2044490383" sldId="269"/>
            <ac:spMk id="15" creationId="{E0ABF711-4378-462F-B77E-E89988F401A1}"/>
          </ac:spMkLst>
        </pc:spChg>
        <pc:picChg chg="mod">
          <ac:chgData name="Pearson, Laurie    (ASD-W)" userId="S::laurie.pearson@nbed.nb.ca::786b67a6-610a-4bab-a305-ebc1386b4ff9" providerId="AD" clId="Web-{0ACB3C48-E212-449F-BC49-BC226D966590}" dt="2025-03-20T13:40:14.376" v="178" actId="1076"/>
          <ac:picMkLst>
            <pc:docMk/>
            <pc:sldMk cId="2044490383" sldId="269"/>
            <ac:picMk id="4" creationId="{F444D341-6EC5-EFEF-95F2-C9ABCDBF4BB5}"/>
          </ac:picMkLst>
        </pc:picChg>
      </pc:sldChg>
      <pc:sldChg chg="modSp">
        <pc:chgData name="Pearson, Laurie    (ASD-W)" userId="S::laurie.pearson@nbed.nb.ca::786b67a6-610a-4bab-a305-ebc1386b4ff9" providerId="AD" clId="Web-{0ACB3C48-E212-449F-BC49-BC226D966590}" dt="2025-03-20T13:40:35.188" v="189" actId="20577"/>
        <pc:sldMkLst>
          <pc:docMk/>
          <pc:sldMk cId="431562113" sldId="272"/>
        </pc:sldMkLst>
        <pc:spChg chg="mod">
          <ac:chgData name="Pearson, Laurie    (ASD-W)" userId="S::laurie.pearson@nbed.nb.ca::786b67a6-610a-4bab-a305-ebc1386b4ff9" providerId="AD" clId="Web-{0ACB3C48-E212-449F-BC49-BC226D966590}" dt="2025-03-20T13:40:35.188" v="189" actId="20577"/>
          <ac:spMkLst>
            <pc:docMk/>
            <pc:sldMk cId="431562113" sldId="272"/>
            <ac:spMk id="13" creationId="{AD971937-A2B4-4DA0-ABF4-8F1B2E02E976}"/>
          </ac:spMkLst>
        </pc:spChg>
      </pc:sldChg>
      <pc:sldChg chg="modSp">
        <pc:chgData name="Pearson, Laurie    (ASD-W)" userId="S::laurie.pearson@nbed.nb.ca::786b67a6-610a-4bab-a305-ebc1386b4ff9" providerId="AD" clId="Web-{0ACB3C48-E212-449F-BC49-BC226D966590}" dt="2025-03-20T13:37:12.624" v="96" actId="20577"/>
        <pc:sldMkLst>
          <pc:docMk/>
          <pc:sldMk cId="4232928962" sldId="275"/>
        </pc:sldMkLst>
        <pc:spChg chg="mod">
          <ac:chgData name="Pearson, Laurie    (ASD-W)" userId="S::laurie.pearson@nbed.nb.ca::786b67a6-610a-4bab-a305-ebc1386b4ff9" providerId="AD" clId="Web-{0ACB3C48-E212-449F-BC49-BC226D966590}" dt="2025-03-20T13:37:12.624" v="96" actId="20577"/>
          <ac:spMkLst>
            <pc:docMk/>
            <pc:sldMk cId="4232928962" sldId="275"/>
            <ac:spMk id="2" creationId="{B4B55881-B300-A5C7-39E9-BDC4AA1D9EC7}"/>
          </ac:spMkLst>
        </pc:spChg>
        <pc:spChg chg="mod">
          <ac:chgData name="Pearson, Laurie    (ASD-W)" userId="S::laurie.pearson@nbed.nb.ca::786b67a6-610a-4bab-a305-ebc1386b4ff9" providerId="AD" clId="Web-{0ACB3C48-E212-449F-BC49-BC226D966590}" dt="2025-03-20T13:36:58.217" v="93" actId="20577"/>
          <ac:spMkLst>
            <pc:docMk/>
            <pc:sldMk cId="4232928962" sldId="275"/>
            <ac:spMk id="11" creationId="{EEB2B396-B9EF-401A-8620-7E3E34AD6976}"/>
          </ac:spMkLst>
        </pc:spChg>
      </pc:sldChg>
      <pc:sldChg chg="addSp delSp modSp">
        <pc:chgData name="Pearson, Laurie    (ASD-W)" userId="S::laurie.pearson@nbed.nb.ca::786b67a6-610a-4bab-a305-ebc1386b4ff9" providerId="AD" clId="Web-{0ACB3C48-E212-449F-BC49-BC226D966590}" dt="2025-03-20T13:43:35.956" v="228" actId="14100"/>
        <pc:sldMkLst>
          <pc:docMk/>
          <pc:sldMk cId="2655003551" sldId="276"/>
        </pc:sldMkLst>
        <pc:spChg chg="del mod">
          <ac:chgData name="Pearson, Laurie    (ASD-W)" userId="S::laurie.pearson@nbed.nb.ca::786b67a6-610a-4bab-a305-ebc1386b4ff9" providerId="AD" clId="Web-{0ACB3C48-E212-449F-BC49-BC226D966590}" dt="2025-03-20T13:43:18.096" v="213"/>
          <ac:spMkLst>
            <pc:docMk/>
            <pc:sldMk cId="2655003551" sldId="276"/>
            <ac:spMk id="2" creationId="{12EA3B11-E868-3D68-CE7F-DB0A035355DF}"/>
          </ac:spMkLst>
        </pc:spChg>
        <pc:spChg chg="add mod">
          <ac:chgData name="Pearson, Laurie    (ASD-W)" userId="S::laurie.pearson@nbed.nb.ca::786b67a6-610a-4bab-a305-ebc1386b4ff9" providerId="AD" clId="Web-{0ACB3C48-E212-449F-BC49-BC226D966590}" dt="2025-03-20T13:43:32.003" v="227" actId="20577"/>
          <ac:spMkLst>
            <pc:docMk/>
            <pc:sldMk cId="2655003551" sldId="276"/>
            <ac:spMk id="6" creationId="{760445F0-0FB8-1647-27FC-9FAF50F65197}"/>
          </ac:spMkLst>
        </pc:spChg>
        <pc:picChg chg="add mod">
          <ac:chgData name="Pearson, Laurie    (ASD-W)" userId="S::laurie.pearson@nbed.nb.ca::786b67a6-610a-4bab-a305-ebc1386b4ff9" providerId="AD" clId="Web-{0ACB3C48-E212-449F-BC49-BC226D966590}" dt="2025-03-20T13:43:35.956" v="228" actId="14100"/>
          <ac:picMkLst>
            <pc:docMk/>
            <pc:sldMk cId="2655003551" sldId="276"/>
            <ac:picMk id="4" creationId="{5FD6C785-DAB2-CA17-A67E-8DA77982ECE6}"/>
          </ac:picMkLst>
        </pc:picChg>
      </pc:sldChg>
      <pc:sldChg chg="modSp">
        <pc:chgData name="Pearson, Laurie    (ASD-W)" userId="S::laurie.pearson@nbed.nb.ca::786b67a6-610a-4bab-a305-ebc1386b4ff9" providerId="AD" clId="Web-{0ACB3C48-E212-449F-BC49-BC226D966590}" dt="2025-03-20T13:38:55.781" v="144" actId="14100"/>
        <pc:sldMkLst>
          <pc:docMk/>
          <pc:sldMk cId="1046128458" sldId="280"/>
        </pc:sldMkLst>
        <pc:spChg chg="mod">
          <ac:chgData name="Pearson, Laurie    (ASD-W)" userId="S::laurie.pearson@nbed.nb.ca::786b67a6-610a-4bab-a305-ebc1386b4ff9" providerId="AD" clId="Web-{0ACB3C48-E212-449F-BC49-BC226D966590}" dt="2025-03-20T13:38:55.781" v="144" actId="14100"/>
          <ac:spMkLst>
            <pc:docMk/>
            <pc:sldMk cId="1046128458" sldId="280"/>
            <ac:spMk id="2" creationId="{DEF208BE-936F-9700-A134-95FE5D85C089}"/>
          </ac:spMkLst>
        </pc:spChg>
      </pc:sldChg>
      <pc:sldChg chg="addSp delSp modSp new mod modClrScheme chgLayout">
        <pc:chgData name="Pearson, Laurie    (ASD-W)" userId="S::laurie.pearson@nbed.nb.ca::786b67a6-610a-4bab-a305-ebc1386b4ff9" providerId="AD" clId="Web-{0ACB3C48-E212-449F-BC49-BC226D966590}" dt="2025-03-20T13:34:36.825" v="38"/>
        <pc:sldMkLst>
          <pc:docMk/>
          <pc:sldMk cId="4230125108" sldId="281"/>
        </pc:sldMkLst>
        <pc:spChg chg="del">
          <ac:chgData name="Pearson, Laurie    (ASD-W)" userId="S::laurie.pearson@nbed.nb.ca::786b67a6-610a-4bab-a305-ebc1386b4ff9" providerId="AD" clId="Web-{0ACB3C48-E212-449F-BC49-BC226D966590}" dt="2025-03-20T13:28:32.040" v="1"/>
          <ac:spMkLst>
            <pc:docMk/>
            <pc:sldMk cId="4230125108" sldId="281"/>
            <ac:spMk id="2" creationId="{161E1694-F2D0-89C5-0330-E13478B6997D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0:34.932" v="4"/>
          <ac:spMkLst>
            <pc:docMk/>
            <pc:sldMk cId="4230125108" sldId="281"/>
            <ac:spMk id="3" creationId="{782C2A84-0BE7-399A-2D4F-FCDB0564F869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0:28.151" v="2"/>
          <ac:spMkLst>
            <pc:docMk/>
            <pc:sldMk cId="4230125108" sldId="281"/>
            <ac:spMk id="4" creationId="{AAFECB2B-E9F9-E749-845D-B956B0732DE4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0:31.745" v="3"/>
          <ac:spMkLst>
            <pc:docMk/>
            <pc:sldMk cId="4230125108" sldId="281"/>
            <ac:spMk id="5" creationId="{B8475CA3-B611-CD34-7876-CE4BDB5E0CAB}"/>
          </ac:spMkLst>
        </pc:spChg>
        <pc:spChg chg="del mod">
          <ac:chgData name="Pearson, Laurie    (ASD-W)" userId="S::laurie.pearson@nbed.nb.ca::786b67a6-610a-4bab-a305-ebc1386b4ff9" providerId="AD" clId="Web-{0ACB3C48-E212-449F-BC49-BC226D966590}" dt="2025-03-20T13:32:34.824" v="20"/>
          <ac:spMkLst>
            <pc:docMk/>
            <pc:sldMk cId="4230125108" sldId="281"/>
            <ac:spMk id="6" creationId="{18CF2C0F-6C18-3345-A971-7CCAFC47272F}"/>
          </ac:spMkLst>
        </pc:spChg>
        <pc:spChg chg="mod">
          <ac:chgData name="Pearson, Laurie    (ASD-W)" userId="S::laurie.pearson@nbed.nb.ca::786b67a6-610a-4bab-a305-ebc1386b4ff9" providerId="AD" clId="Web-{0ACB3C48-E212-449F-BC49-BC226D966590}" dt="2025-03-20T13:31:30.417" v="15"/>
          <ac:spMkLst>
            <pc:docMk/>
            <pc:sldMk cId="4230125108" sldId="281"/>
            <ac:spMk id="7" creationId="{B1F25608-4AC0-7390-7EB6-89BC36FE4B1B}"/>
          </ac:spMkLst>
        </pc:spChg>
        <pc:spChg chg="add del mod">
          <ac:chgData name="Pearson, Laurie    (ASD-W)" userId="S::laurie.pearson@nbed.nb.ca::786b67a6-610a-4bab-a305-ebc1386b4ff9" providerId="AD" clId="Web-{0ACB3C48-E212-449F-BC49-BC226D966590}" dt="2025-03-20T13:31:55.902" v="16"/>
          <ac:spMkLst>
            <pc:docMk/>
            <pc:sldMk cId="4230125108" sldId="281"/>
            <ac:spMk id="13" creationId="{8C969D7B-FA2C-B3ED-58E4-1479CDC1D4B6}"/>
          </ac:spMkLst>
        </pc:spChg>
        <pc:picChg chg="add mod ord">
          <ac:chgData name="Pearson, Laurie    (ASD-W)" userId="S::laurie.pearson@nbed.nb.ca::786b67a6-610a-4bab-a305-ebc1386b4ff9" providerId="AD" clId="Web-{0ACB3C48-E212-449F-BC49-BC226D966590}" dt="2025-03-20T13:33:01.746" v="26" actId="14100"/>
          <ac:picMkLst>
            <pc:docMk/>
            <pc:sldMk cId="4230125108" sldId="281"/>
            <ac:picMk id="8" creationId="{1589E2ED-88AE-1AD1-00A0-5E5FF6C66342}"/>
          </ac:picMkLst>
        </pc:picChg>
        <pc:picChg chg="add mod">
          <ac:chgData name="Pearson, Laurie    (ASD-W)" userId="S::laurie.pearson@nbed.nb.ca::786b67a6-610a-4bab-a305-ebc1386b4ff9" providerId="AD" clId="Web-{0ACB3C48-E212-449F-BC49-BC226D966590}" dt="2025-03-20T13:33:57.278" v="36" actId="1076"/>
          <ac:picMkLst>
            <pc:docMk/>
            <pc:sldMk cId="4230125108" sldId="281"/>
            <ac:picMk id="9" creationId="{55B4AB85-D9BA-3499-90AA-EE6436386DFC}"/>
          </ac:picMkLst>
        </pc:picChg>
        <pc:picChg chg="add del mod">
          <ac:chgData name="Pearson, Laurie    (ASD-W)" userId="S::laurie.pearson@nbed.nb.ca::786b67a6-610a-4bab-a305-ebc1386b4ff9" providerId="AD" clId="Web-{0ACB3C48-E212-449F-BC49-BC226D966590}" dt="2025-03-20T13:34:36.825" v="38"/>
          <ac:picMkLst>
            <pc:docMk/>
            <pc:sldMk cId="4230125108" sldId="281"/>
            <ac:picMk id="10" creationId="{064FC55D-8834-C0BE-CF56-A4F30A3208BE}"/>
          </ac:picMkLst>
        </pc:picChg>
      </pc:sldChg>
      <pc:sldChg chg="addSp delSp modSp new">
        <pc:chgData name="Pearson, Laurie    (ASD-W)" userId="S::laurie.pearson@nbed.nb.ca::786b67a6-610a-4bab-a305-ebc1386b4ff9" providerId="AD" clId="Web-{0ACB3C48-E212-449F-BC49-BC226D966590}" dt="2025-03-20T13:36:05.295" v="45" actId="14100"/>
        <pc:sldMkLst>
          <pc:docMk/>
          <pc:sldMk cId="665521984" sldId="282"/>
        </pc:sldMkLst>
        <pc:spChg chg="del">
          <ac:chgData name="Pearson, Laurie    (ASD-W)" userId="S::laurie.pearson@nbed.nb.ca::786b67a6-610a-4bab-a305-ebc1386b4ff9" providerId="AD" clId="Web-{0ACB3C48-E212-449F-BC49-BC226D966590}" dt="2025-03-20T13:35:37.889" v="41"/>
          <ac:spMkLst>
            <pc:docMk/>
            <pc:sldMk cId="665521984" sldId="282"/>
            <ac:spMk id="2" creationId="{699330F6-5C2C-F75A-A02F-554912089A90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5:57.357" v="42"/>
          <ac:spMkLst>
            <pc:docMk/>
            <pc:sldMk cId="665521984" sldId="282"/>
            <ac:spMk id="3" creationId="{6D8837EB-6260-4577-349C-A919671CE578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5:25.217" v="40"/>
          <ac:spMkLst>
            <pc:docMk/>
            <pc:sldMk cId="665521984" sldId="282"/>
            <ac:spMk id="4" creationId="{4800B587-F07F-9612-48FB-41D7BC8CF379}"/>
          </ac:spMkLst>
        </pc:spChg>
        <pc:picChg chg="add mod ord">
          <ac:chgData name="Pearson, Laurie    (ASD-W)" userId="S::laurie.pearson@nbed.nb.ca::786b67a6-610a-4bab-a305-ebc1386b4ff9" providerId="AD" clId="Web-{0ACB3C48-E212-449F-BC49-BC226D966590}" dt="2025-03-20T13:36:05.295" v="45" actId="14100"/>
          <ac:picMkLst>
            <pc:docMk/>
            <pc:sldMk cId="665521984" sldId="282"/>
            <ac:picMk id="6" creationId="{783B7171-9963-361C-A07B-C699946C8201}"/>
          </ac:picMkLst>
        </pc:picChg>
      </pc:sldChg>
      <pc:sldChg chg="delSp modSp new">
        <pc:chgData name="Pearson, Laurie    (ASD-W)" userId="S::laurie.pearson@nbed.nb.ca::786b67a6-610a-4bab-a305-ebc1386b4ff9" providerId="AD" clId="Web-{0ACB3C48-E212-449F-BC49-BC226D966590}" dt="2025-03-20T13:39:10.438" v="155" actId="14100"/>
        <pc:sldMkLst>
          <pc:docMk/>
          <pc:sldMk cId="2938394588" sldId="283"/>
        </pc:sldMkLst>
        <pc:spChg chg="mod">
          <ac:chgData name="Pearson, Laurie    (ASD-W)" userId="S::laurie.pearson@nbed.nb.ca::786b67a6-610a-4bab-a305-ebc1386b4ff9" providerId="AD" clId="Web-{0ACB3C48-E212-449F-BC49-BC226D966590}" dt="2025-03-20T13:39:10.438" v="155" actId="14100"/>
          <ac:spMkLst>
            <pc:docMk/>
            <pc:sldMk cId="2938394588" sldId="283"/>
            <ac:spMk id="2" creationId="{758D30D0-1E1A-C1E0-8644-3D44FFD0B64E}"/>
          </ac:spMkLst>
        </pc:spChg>
        <pc:spChg chg="del">
          <ac:chgData name="Pearson, Laurie    (ASD-W)" userId="S::laurie.pearson@nbed.nb.ca::786b67a6-610a-4bab-a305-ebc1386b4ff9" providerId="AD" clId="Web-{0ACB3C48-E212-449F-BC49-BC226D966590}" dt="2025-03-20T13:38:23.593" v="129"/>
          <ac:spMkLst>
            <pc:docMk/>
            <pc:sldMk cId="2938394588" sldId="283"/>
            <ac:spMk id="3" creationId="{391CBD24-4380-B747-CEC9-61D6CCC44F5F}"/>
          </ac:spMkLst>
        </pc:spChg>
        <pc:spChg chg="mod">
          <ac:chgData name="Pearson, Laurie    (ASD-W)" userId="S::laurie.pearson@nbed.nb.ca::786b67a6-610a-4bab-a305-ebc1386b4ff9" providerId="AD" clId="Web-{0ACB3C48-E212-449F-BC49-BC226D966590}" dt="2025-03-20T13:38:36.609" v="131" actId="20577"/>
          <ac:spMkLst>
            <pc:docMk/>
            <pc:sldMk cId="2938394588" sldId="283"/>
            <ac:spMk id="4" creationId="{F0E81E2A-1164-7404-4D43-23CDAF9EFBF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CC6278-2962-4904-BD12-DB8713C916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06D33-828C-4637-BC64-DAF87E9E4C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3890-9B63-4951-BEA3-0FD009B979FF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9DFC8-851E-42AC-AB30-4FEB8F0976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EC475-BF86-4E83-BBC5-79B145E371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4FEA5-0F0E-491E-AD1D-5BD4CEDB0C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45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2E79C-6267-4241-93E4-CD028442F77C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78355-8F84-408F-AC68-F05978315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7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8355-8F84-408F-AC68-F05978315CC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9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547012-1CD0-43B8-A070-6A8AE6C28D08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23000">
                <a:schemeClr val="tx1">
                  <a:lumMod val="65000"/>
                  <a:lumOff val="35000"/>
                </a:schemeClr>
              </a:gs>
              <a:gs pos="69000">
                <a:schemeClr val="tx1">
                  <a:lumMod val="75000"/>
                  <a:lumOff val="25000"/>
                </a:schemeClr>
              </a:gs>
              <a:gs pos="97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87FE18-63E3-4FD8-9A4E-6B161DC2A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380" y="-1860198"/>
            <a:ext cx="10420350" cy="1042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1380000" y="1276767"/>
            <a:ext cx="9432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1524000" y="352301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BF27-2D03-4F64-9DF5-598E9462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325F2A-3CCA-42AD-AB36-ADD0DF702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9861" y="632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8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F01270A-7D1D-40E7-9D7F-90F614EEB9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241622">
            <a:off x="734143" y="2409130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4FDA291-DA8F-43F7-ACF2-8507E5A7D55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1241622">
            <a:off x="6183243" y="2916454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8465-E97E-4E1D-9474-3A8598E02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8E6814-11ED-4232-B816-F127A8A25E6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 rot="539993">
            <a:off x="3387903" y="1389445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473CDF-18E7-44CC-90A2-60CF745153D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 rot="244360">
            <a:off x="8722427" y="1043400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0DED5A-1358-476E-B76F-2E6C8FF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45B017D-5108-49BB-8358-3D91481B2945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2AB0038-A55D-4B57-973C-36239766B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35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45125134-55C4-45F5-A703-361FD54DB550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25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C7A1C6-EBA5-42DA-BB33-E8476C17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28972" y="1914843"/>
            <a:ext cx="3089720" cy="3388424"/>
            <a:chOff x="8328972" y="191484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92E370-E18E-4D77-AFFD-3BED8B950C0C}"/>
                </a:ext>
              </a:extLst>
            </p:cNvPr>
            <p:cNvSpPr/>
            <p:nvPr/>
          </p:nvSpPr>
          <p:spPr>
            <a:xfrm>
              <a:off x="8328972" y="191484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DBDAAD-D56D-468D-BB8F-67E03401D3DF}"/>
                </a:ext>
              </a:extLst>
            </p:cNvPr>
            <p:cNvSpPr/>
            <p:nvPr/>
          </p:nvSpPr>
          <p:spPr>
            <a:xfrm>
              <a:off x="8439399" y="2009588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C81437-0F2A-4B1B-943F-05F47586F906}"/>
                </a:ext>
              </a:extLst>
            </p:cNvPr>
            <p:cNvSpPr/>
            <p:nvPr/>
          </p:nvSpPr>
          <p:spPr>
            <a:xfrm>
              <a:off x="8469766" y="2038554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5061F5-13A6-4AF4-A07E-A6F9174E3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47967" y="1914843"/>
            <a:ext cx="3089720" cy="3388424"/>
            <a:chOff x="4547967" y="191484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95474D5-A4E4-4208-BC52-F80FFB819299}"/>
                </a:ext>
              </a:extLst>
            </p:cNvPr>
            <p:cNvSpPr/>
            <p:nvPr/>
          </p:nvSpPr>
          <p:spPr>
            <a:xfrm>
              <a:off x="4547967" y="191484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6D3C8A-2A0F-4C8C-833A-13E30EB5DABB}"/>
                </a:ext>
              </a:extLst>
            </p:cNvPr>
            <p:cNvSpPr/>
            <p:nvPr/>
          </p:nvSpPr>
          <p:spPr>
            <a:xfrm>
              <a:off x="4658394" y="2009588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E98A69-57E8-4D1C-80EC-DD82C880D52E}"/>
                </a:ext>
              </a:extLst>
            </p:cNvPr>
            <p:cNvSpPr/>
            <p:nvPr/>
          </p:nvSpPr>
          <p:spPr>
            <a:xfrm>
              <a:off x="4688761" y="2038554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5D3BEB-A77F-4ED6-B307-2BE82760A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6961" y="1914843"/>
            <a:ext cx="3089720" cy="3388424"/>
            <a:chOff x="766961" y="191484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F29228-E6A2-4E5D-8B42-328E18268613}"/>
                </a:ext>
              </a:extLst>
            </p:cNvPr>
            <p:cNvSpPr/>
            <p:nvPr/>
          </p:nvSpPr>
          <p:spPr>
            <a:xfrm>
              <a:off x="766961" y="191484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6BED32-C388-4526-870C-DD2B6FBB3DDC}"/>
                </a:ext>
              </a:extLst>
            </p:cNvPr>
            <p:cNvSpPr/>
            <p:nvPr/>
          </p:nvSpPr>
          <p:spPr>
            <a:xfrm>
              <a:off x="877388" y="2009588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05E3D2B-0DD4-400B-9349-542CF090A05C}"/>
                </a:ext>
              </a:extLst>
            </p:cNvPr>
            <p:cNvSpPr/>
            <p:nvPr/>
          </p:nvSpPr>
          <p:spPr>
            <a:xfrm>
              <a:off x="907755" y="2038554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3E793-2579-4FD2-9F5D-9659FE9C98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3645204-BFEE-404C-A5F9-371AF14A0E2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970118" y="2112646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AA4E97C-87BA-4AC5-AD90-A9F7F26042BE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8771">
            <a:off x="4760956" y="2112646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59D6A24-1B16-41D4-AF70-565B503B3CE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8771">
            <a:off x="8532129" y="2112646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1B7A4CE-A748-4AD5-97A0-06DE1DF7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3549F1B-4265-461B-81F6-5FC60A903327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DF0A0E3-A820-4E48-A5E1-8E70E67F7EF9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D1855CF-3FD3-466C-93E4-CA5E3F083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022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B28F8-E05E-4D76-B94C-C6B400ED9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5463" y="1040623"/>
            <a:ext cx="2297399" cy="2519504"/>
            <a:chOff x="905463" y="1040623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571FDA-1D72-40EA-BFFE-D99317574F5B}"/>
                </a:ext>
              </a:extLst>
            </p:cNvPr>
            <p:cNvSpPr/>
            <p:nvPr/>
          </p:nvSpPr>
          <p:spPr>
            <a:xfrm rot="21342938">
              <a:off x="905463" y="1040623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9C249A-FCF7-43A4-98F0-0B067D872A3F}"/>
                </a:ext>
              </a:extLst>
            </p:cNvPr>
            <p:cNvSpPr/>
            <p:nvPr/>
          </p:nvSpPr>
          <p:spPr>
            <a:xfrm rot="21342938">
              <a:off x="979087" y="1111218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5D05B5-BDD7-4E61-AD29-18DE99D04671}"/>
                </a:ext>
              </a:extLst>
            </p:cNvPr>
            <p:cNvSpPr/>
            <p:nvPr/>
          </p:nvSpPr>
          <p:spPr>
            <a:xfrm rot="21342938">
              <a:off x="1000948" y="1132912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CB658-0094-47A6-9B1D-5515750C8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568669" y="1040302"/>
            <a:ext cx="2297399" cy="2519504"/>
            <a:chOff x="3568669" y="1040302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5E55B2C-67B4-451A-9E88-1FC2C261BD5D}"/>
                </a:ext>
              </a:extLst>
            </p:cNvPr>
            <p:cNvSpPr/>
            <p:nvPr/>
          </p:nvSpPr>
          <p:spPr>
            <a:xfrm rot="450678">
              <a:off x="3568669" y="1040302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03ADBB-3758-42F9-B9CB-ADE56C53DEEE}"/>
                </a:ext>
              </a:extLst>
            </p:cNvPr>
            <p:cNvSpPr/>
            <p:nvPr/>
          </p:nvSpPr>
          <p:spPr>
            <a:xfrm rot="450678">
              <a:off x="3665593" y="1112024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FBEF60-9184-4D4A-A58B-FBC7DD6C04F2}"/>
                </a:ext>
              </a:extLst>
            </p:cNvPr>
            <p:cNvSpPr/>
            <p:nvPr/>
          </p:nvSpPr>
          <p:spPr>
            <a:xfrm rot="450678">
              <a:off x="3689455" y="1133422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F4491F-E12F-4831-863C-0C45D9DB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219877" y="1040667"/>
            <a:ext cx="2297399" cy="2519504"/>
            <a:chOff x="6219877" y="1040667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DD7FC7C-6CE9-4832-98CA-9C53F158C7B6}"/>
                </a:ext>
              </a:extLst>
            </p:cNvPr>
            <p:cNvSpPr/>
            <p:nvPr/>
          </p:nvSpPr>
          <p:spPr>
            <a:xfrm rot="21308774">
              <a:off x="6219877" y="1040667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749EE5-BD2C-40CF-8F52-55CE29C18036}"/>
                </a:ext>
              </a:extLst>
            </p:cNvPr>
            <p:cNvSpPr/>
            <p:nvPr/>
          </p:nvSpPr>
          <p:spPr>
            <a:xfrm rot="21308774">
              <a:off x="6292375" y="1111329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42A931-4D1F-4748-9799-A92937F8EF6F}"/>
                </a:ext>
              </a:extLst>
            </p:cNvPr>
            <p:cNvSpPr/>
            <p:nvPr/>
          </p:nvSpPr>
          <p:spPr>
            <a:xfrm rot="21308774">
              <a:off x="6314141" y="1133048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FEBA64-1265-44B1-8C23-DFEFDE3F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83807" y="1040325"/>
            <a:ext cx="2297399" cy="2519504"/>
            <a:chOff x="8883807" y="1040325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74B7875-AD67-4652-A9DF-B1B950D854ED}"/>
                </a:ext>
              </a:extLst>
            </p:cNvPr>
            <p:cNvSpPr/>
            <p:nvPr/>
          </p:nvSpPr>
          <p:spPr>
            <a:xfrm rot="504155">
              <a:off x="8883807" y="1040325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5318D1-C157-4518-9BA0-C6EDB2AFB7A0}"/>
                </a:ext>
              </a:extLst>
            </p:cNvPr>
            <p:cNvSpPr/>
            <p:nvPr/>
          </p:nvSpPr>
          <p:spPr>
            <a:xfrm rot="504155">
              <a:off x="8982474" y="1112326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1CB8F97-3182-4C09-B4AE-6E2A7207D16B}"/>
                </a:ext>
              </a:extLst>
            </p:cNvPr>
            <p:cNvSpPr/>
            <p:nvPr/>
          </p:nvSpPr>
          <p:spPr>
            <a:xfrm rot="504155">
              <a:off x="9006489" y="1133719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F21A56-8E36-4C88-97ED-64540E12B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563120" y="3749600"/>
            <a:ext cx="2297399" cy="2519504"/>
            <a:chOff x="3563120" y="3749600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FD972BE-B25F-48AD-9C0A-EEDA62A67C05}"/>
                </a:ext>
              </a:extLst>
            </p:cNvPr>
            <p:cNvSpPr/>
            <p:nvPr/>
          </p:nvSpPr>
          <p:spPr>
            <a:xfrm rot="21380759">
              <a:off x="3563120" y="3749600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634968F-2A94-405C-8995-C901121E9011}"/>
                </a:ext>
              </a:extLst>
            </p:cNvPr>
            <p:cNvSpPr/>
            <p:nvPr/>
          </p:nvSpPr>
          <p:spPr>
            <a:xfrm rot="21380759">
              <a:off x="3637992" y="3820134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CBDEAA-32A6-48BE-81E0-8DF24F54D781}"/>
                </a:ext>
              </a:extLst>
            </p:cNvPr>
            <p:cNvSpPr/>
            <p:nvPr/>
          </p:nvSpPr>
          <p:spPr>
            <a:xfrm rot="21380759">
              <a:off x="3659958" y="3841802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C846C1-7C41-488B-A8DB-4AD9C6FE7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77416" y="3749660"/>
            <a:ext cx="2297399" cy="2519504"/>
            <a:chOff x="8877416" y="3749660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ECC26F2-3904-4A0D-881F-0C12F4DE7D98}"/>
                </a:ext>
              </a:extLst>
            </p:cNvPr>
            <p:cNvSpPr/>
            <p:nvPr/>
          </p:nvSpPr>
          <p:spPr>
            <a:xfrm rot="21332226">
              <a:off x="8877416" y="3749660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89B7A46-D4B6-422A-A816-1D923F6F1F17}"/>
                </a:ext>
              </a:extLst>
            </p:cNvPr>
            <p:cNvSpPr/>
            <p:nvPr/>
          </p:nvSpPr>
          <p:spPr>
            <a:xfrm rot="21332226">
              <a:off x="8950687" y="3820275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F5E933E-B8F6-44BC-9BEB-8744CF952820}"/>
                </a:ext>
              </a:extLst>
            </p:cNvPr>
            <p:cNvSpPr/>
            <p:nvPr/>
          </p:nvSpPr>
          <p:spPr>
            <a:xfrm rot="21332226">
              <a:off x="8972518" y="3841976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CC4D7F-15F8-4F8C-B5B7-CD9E3B1B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226525" y="3749356"/>
            <a:ext cx="2297399" cy="2519504"/>
            <a:chOff x="6226525" y="3749356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4F9F45F-C337-4A01-B998-34DF94E2A29D}"/>
                </a:ext>
              </a:extLst>
            </p:cNvPr>
            <p:cNvSpPr/>
            <p:nvPr/>
          </p:nvSpPr>
          <p:spPr>
            <a:xfrm rot="512059">
              <a:off x="6226525" y="3749356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116DD55-8B6B-408F-8118-AE297B1031A4}"/>
                </a:ext>
              </a:extLst>
            </p:cNvPr>
            <p:cNvSpPr/>
            <p:nvPr/>
          </p:nvSpPr>
          <p:spPr>
            <a:xfrm rot="512059">
              <a:off x="6325450" y="3821401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610FD3B-C3A9-4C8B-980E-F65A14ED2FCF}"/>
                </a:ext>
              </a:extLst>
            </p:cNvPr>
            <p:cNvSpPr/>
            <p:nvPr/>
          </p:nvSpPr>
          <p:spPr>
            <a:xfrm rot="512059">
              <a:off x="6349487" y="3842794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B3B340-4581-47AB-9401-82DFDF938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11409" y="3749333"/>
            <a:ext cx="2297399" cy="2519504"/>
            <a:chOff x="911409" y="3749333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216DF22-AD33-4C2E-A2AF-FAEF84895A65}"/>
                </a:ext>
              </a:extLst>
            </p:cNvPr>
            <p:cNvSpPr/>
            <p:nvPr/>
          </p:nvSpPr>
          <p:spPr>
            <a:xfrm rot="461101">
              <a:off x="911409" y="3749333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0ECE9A3-FAE7-4E4C-A6C1-7DD2FB44498E}"/>
                </a:ext>
              </a:extLst>
            </p:cNvPr>
            <p:cNvSpPr/>
            <p:nvPr/>
          </p:nvSpPr>
          <p:spPr>
            <a:xfrm rot="461101">
              <a:off x="1008673" y="3821108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EAF952A-A3D9-4AEE-ACBA-7FF6CCE69A25}"/>
                </a:ext>
              </a:extLst>
            </p:cNvPr>
            <p:cNvSpPr/>
            <p:nvPr/>
          </p:nvSpPr>
          <p:spPr>
            <a:xfrm rot="461101">
              <a:off x="1032565" y="384250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FB617-D146-4F45-8006-08CBF38421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DFABECF-4016-4ED4-B3E5-3EADF47C61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51709">
            <a:off x="1066863" y="1187542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AAB7677-F234-4B4A-959A-FE61D8E739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59449">
            <a:off x="3724207" y="1187542"/>
            <a:ext cx="1985378" cy="1981126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F0467E4-90CE-4BC4-BB6D-B718ABA28E3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21317545">
            <a:off x="6381554" y="1187542"/>
            <a:ext cx="1985378" cy="198143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2583579-F480-4791-8095-2257E73FDFA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512926">
            <a:off x="9037992" y="1191265"/>
            <a:ext cx="1985378" cy="198143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6DE634B-AF0D-465C-8EAA-C999420D7558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469872">
            <a:off x="1066863" y="3896568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68BD37F-60AB-4CC0-A300-990A174AEA1E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21389530">
            <a:off x="3724207" y="3896568"/>
            <a:ext cx="1985378" cy="1981126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09AFCE-A122-4B9C-8532-EF050F13441A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520830">
            <a:off x="6381554" y="3896568"/>
            <a:ext cx="1985378" cy="198143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C001F1E-9075-4038-A0F2-CDFEDAC068AD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21340997">
            <a:off x="9037992" y="3900291"/>
            <a:ext cx="1985378" cy="198143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DE13EB3-FC2B-4C74-8A45-90915BBA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C9BEF174-330A-4233-A950-D3275E389A56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8A6FCF1F-A3F3-49E9-A106-2A2338851DA9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F1FF024-EA04-4FC4-9169-FEA0892B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359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50D2E07-726B-48DE-A553-8012A974E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40528" y="1036973"/>
            <a:ext cx="2297399" cy="2519504"/>
            <a:chOff x="9040528" y="1036973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DA4FBB-1ABD-4CBC-840A-83E3F219C6A9}"/>
                </a:ext>
              </a:extLst>
            </p:cNvPr>
            <p:cNvSpPr/>
            <p:nvPr/>
          </p:nvSpPr>
          <p:spPr>
            <a:xfrm rot="21058045">
              <a:off x="9040528" y="1036973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D5C671-9C31-4441-85FF-23A107C2F5DE}"/>
                </a:ext>
              </a:extLst>
            </p:cNvPr>
            <p:cNvSpPr/>
            <p:nvPr/>
          </p:nvSpPr>
          <p:spPr>
            <a:xfrm rot="21058045">
              <a:off x="9104792" y="1108470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7BF26-2CDF-4BCA-832D-BCE82B239265}"/>
                </a:ext>
              </a:extLst>
            </p:cNvPr>
            <p:cNvSpPr/>
            <p:nvPr/>
          </p:nvSpPr>
          <p:spPr>
            <a:xfrm rot="21058045">
              <a:off x="9125871" y="1130398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E00AD-F6B7-441E-A319-6FE79207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17607" y="3571148"/>
            <a:ext cx="2297399" cy="2519504"/>
            <a:chOff x="8817607" y="3571148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577B5-B9E4-4F00-987A-B21B8ED88C09}"/>
                </a:ext>
              </a:extLst>
            </p:cNvPr>
            <p:cNvSpPr/>
            <p:nvPr/>
          </p:nvSpPr>
          <p:spPr>
            <a:xfrm rot="618090">
              <a:off x="8817607" y="3571148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CF37E3-6E2B-479A-85E3-478D4D6CAAE9}"/>
                </a:ext>
              </a:extLst>
            </p:cNvPr>
            <p:cNvSpPr/>
            <p:nvPr/>
          </p:nvSpPr>
          <p:spPr>
            <a:xfrm rot="618090">
              <a:off x="8919973" y="3643836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CF92C5-78B3-488F-8FBC-4CC467B9A00E}"/>
                </a:ext>
              </a:extLst>
            </p:cNvPr>
            <p:cNvSpPr/>
            <p:nvPr/>
          </p:nvSpPr>
          <p:spPr>
            <a:xfrm rot="618090">
              <a:off x="8944314" y="366522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BB9265-FA29-4313-8539-2E23E0A7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83034" y="1048828"/>
            <a:ext cx="4616448" cy="5062755"/>
            <a:chOff x="3783034" y="1048828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8A9CB8A-F101-4083-A492-2C2F0D22E707}"/>
                </a:ext>
              </a:extLst>
            </p:cNvPr>
            <p:cNvSpPr/>
            <p:nvPr/>
          </p:nvSpPr>
          <p:spPr>
            <a:xfrm>
              <a:off x="3783034" y="1048828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CAD99-C599-42E6-9B6C-CE1FDC25CCA2}"/>
                </a:ext>
              </a:extLst>
            </p:cNvPr>
            <p:cNvSpPr/>
            <p:nvPr/>
          </p:nvSpPr>
          <p:spPr>
            <a:xfrm>
              <a:off x="3948027" y="1190389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186763D-C308-44D3-B1E0-F88D325B0EDC}"/>
                </a:ext>
              </a:extLst>
            </p:cNvPr>
            <p:cNvSpPr/>
            <p:nvPr/>
          </p:nvSpPr>
          <p:spPr>
            <a:xfrm>
              <a:off x="3993399" y="1233669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5C7CB9-9D61-4D94-98FE-E4640DB23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6704" y="1116971"/>
            <a:ext cx="2297399" cy="2519504"/>
            <a:chOff x="836704" y="1116971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5D046FD-279A-4A16-8B7E-F91B64086442}"/>
                </a:ext>
              </a:extLst>
            </p:cNvPr>
            <p:cNvSpPr/>
            <p:nvPr/>
          </p:nvSpPr>
          <p:spPr>
            <a:xfrm rot="520725">
              <a:off x="836704" y="1116971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2B3514-4A81-489B-AAC6-958AF1467F98}"/>
                </a:ext>
              </a:extLst>
            </p:cNvPr>
            <p:cNvSpPr/>
            <p:nvPr/>
          </p:nvSpPr>
          <p:spPr>
            <a:xfrm rot="520725">
              <a:off x="935911" y="1189065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641A34-2809-4807-B46D-0125660E0681}"/>
                </a:ext>
              </a:extLst>
            </p:cNvPr>
            <p:cNvSpPr/>
            <p:nvPr/>
          </p:nvSpPr>
          <p:spPr>
            <a:xfrm rot="520725">
              <a:off x="959973" y="1210456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58DFD2-4613-41E9-A976-E2175EBC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7948" y="3618324"/>
            <a:ext cx="2297399" cy="2519504"/>
            <a:chOff x="1047948" y="3618324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B64044-CBD7-48E4-B974-674F29441CA6}"/>
                </a:ext>
              </a:extLst>
            </p:cNvPr>
            <p:cNvSpPr/>
            <p:nvPr/>
          </p:nvSpPr>
          <p:spPr>
            <a:xfrm rot="21176422">
              <a:off x="1047948" y="3618324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090570-8BF4-47C2-8289-4A0AEF9FC815}"/>
                </a:ext>
              </a:extLst>
            </p:cNvPr>
            <p:cNvSpPr/>
            <p:nvPr/>
          </p:nvSpPr>
          <p:spPr>
            <a:xfrm rot="21176422">
              <a:off x="1116093" y="3689352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9179BE1-02A8-4F7E-8224-12B21B23C3B6}"/>
                </a:ext>
              </a:extLst>
            </p:cNvPr>
            <p:cNvSpPr/>
            <p:nvPr/>
          </p:nvSpPr>
          <p:spPr>
            <a:xfrm rot="21176422">
              <a:off x="1137494" y="371117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6CC94-6FD7-46B1-81F7-1EA837EBF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D2FB2EC-0547-45C8-B2B2-0038AA4591C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4098633" y="1317924"/>
            <a:ext cx="4014715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B45866-34DD-40F4-8E43-5F795CCE4E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21066816">
            <a:off x="9174751" y="1183425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D554DB-D625-4F69-B047-98E4DD756E36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529496">
            <a:off x="1012006" y="1278070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EEAD3D2-61E9-409E-9C9D-6A8DE20E241A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626861">
            <a:off x="8991425" y="3718286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AA16148-847C-41C7-B9F0-FC9498223B13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21185193">
            <a:off x="1191045" y="3772871"/>
            <a:ext cx="1985378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DBFC6F-E7D1-4EA0-9B92-7B0ACBE2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6823273-2CF6-499C-88B9-2291334A4FE4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8301614-3B68-461A-80A8-E763147BC35D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4898836-BC2A-4A74-BED9-4347A3F2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3195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95F3A93-7928-4C1A-BCB5-4793B3A30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4062" y="1000178"/>
            <a:ext cx="4616448" cy="5062755"/>
            <a:chOff x="904062" y="1000178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1B50FD-FBE6-46E9-9E30-78ABD46E1F31}"/>
                </a:ext>
              </a:extLst>
            </p:cNvPr>
            <p:cNvSpPr/>
            <p:nvPr/>
          </p:nvSpPr>
          <p:spPr>
            <a:xfrm rot="21344584">
              <a:off x="904062" y="1000178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1E9822-7581-42F4-8B9E-D1AFDC09146F}"/>
                </a:ext>
              </a:extLst>
            </p:cNvPr>
            <p:cNvSpPr/>
            <p:nvPr/>
          </p:nvSpPr>
          <p:spPr>
            <a:xfrm rot="21344584">
              <a:off x="1052116" y="1142026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8BE85-1550-4DB0-9DB8-134420486985}"/>
                </a:ext>
              </a:extLst>
            </p:cNvPr>
            <p:cNvSpPr/>
            <p:nvPr/>
          </p:nvSpPr>
          <p:spPr>
            <a:xfrm rot="21344584">
              <a:off x="1096051" y="1185615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B471B0-AC11-4FCC-9AC8-3F5E74BE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98218" y="2177701"/>
            <a:ext cx="2515379" cy="2758561"/>
            <a:chOff x="5898218" y="2177701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F652E5A-8733-4BC3-A6C0-664B3650D8D9}"/>
                </a:ext>
              </a:extLst>
            </p:cNvPr>
            <p:cNvSpPr/>
            <p:nvPr/>
          </p:nvSpPr>
          <p:spPr>
            <a:xfrm rot="166541">
              <a:off x="5898218" y="2177701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BAF5DBD-8794-42F5-8324-47FBE1A0B63D}"/>
                </a:ext>
              </a:extLst>
            </p:cNvPr>
            <p:cNvSpPr/>
            <p:nvPr/>
          </p:nvSpPr>
          <p:spPr>
            <a:xfrm rot="166541">
              <a:off x="5994132" y="2255102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7243EFC-0401-4616-94B6-B6CA3167E7B0}"/>
                </a:ext>
              </a:extLst>
            </p:cNvPr>
            <p:cNvSpPr/>
            <p:nvPr/>
          </p:nvSpPr>
          <p:spPr>
            <a:xfrm rot="166541">
              <a:off x="6019370" y="2278605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C73F73-98E9-4EE9-88AF-831C220DC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50607" y="1332310"/>
            <a:ext cx="2515379" cy="2758561"/>
            <a:chOff x="8750607" y="1332310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6FEAB1-3F17-4DDB-B74E-93216B5290D8}"/>
                </a:ext>
              </a:extLst>
            </p:cNvPr>
            <p:cNvSpPr/>
            <p:nvPr/>
          </p:nvSpPr>
          <p:spPr>
            <a:xfrm rot="21128821">
              <a:off x="8750607" y="1332310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C341244-6B48-4710-B755-50282832A0F8}"/>
                </a:ext>
              </a:extLst>
            </p:cNvPr>
            <p:cNvSpPr/>
            <p:nvPr/>
          </p:nvSpPr>
          <p:spPr>
            <a:xfrm rot="21128821">
              <a:off x="8823507" y="1410266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86617F-7D6A-458B-AF05-B77194B44B5B}"/>
                </a:ext>
              </a:extLst>
            </p:cNvPr>
            <p:cNvSpPr/>
            <p:nvPr/>
          </p:nvSpPr>
          <p:spPr>
            <a:xfrm rot="21128821">
              <a:off x="8846796" y="1434204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33E6F-43A2-4EAC-BEE0-B507A92775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450593D-92AC-4AD3-92F1-89E3871CB94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53355">
            <a:off x="1192363" y="1268764"/>
            <a:ext cx="4014715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2AB9C03-4C32-4F5B-BF1E-D8BD627210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175312">
            <a:off x="6066666" y="2353903"/>
            <a:ext cx="2187511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B50BC2-8717-4B7D-88BC-CFB50D58521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21137592">
            <a:off x="8921358" y="1507779"/>
            <a:ext cx="2187511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FDB91D-6F42-474C-8148-E02DAD3B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909CE2E-154F-4E26-A8F5-60A9C42AF355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86CABB50-EF1F-4E87-B582-F13BFAC0E850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229D94-A18D-4238-93AA-A80ECD1B6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733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F20CD-D895-47E6-9E6E-4BCCAAB2A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069" y="1102389"/>
            <a:ext cx="1717748" cy="1883813"/>
            <a:chOff x="602069" y="1102389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47CC22-5B4C-4481-B7AA-93478A18521E}"/>
                </a:ext>
              </a:extLst>
            </p:cNvPr>
            <p:cNvSpPr/>
            <p:nvPr/>
          </p:nvSpPr>
          <p:spPr>
            <a:xfrm>
              <a:off x="602069" y="1102389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CA387C-E7AE-4579-9187-EB0AE644DC4C}"/>
                </a:ext>
              </a:extLst>
            </p:cNvPr>
            <p:cNvSpPr/>
            <p:nvPr/>
          </p:nvSpPr>
          <p:spPr>
            <a:xfrm>
              <a:off x="663462" y="1155063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0BA5665-1ED6-4F81-804A-DE03C6881EA2}"/>
                </a:ext>
              </a:extLst>
            </p:cNvPr>
            <p:cNvSpPr/>
            <p:nvPr/>
          </p:nvSpPr>
          <p:spPr>
            <a:xfrm>
              <a:off x="680345" y="1171167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901520-3974-4F6C-B63C-2E226A8D1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91873" y="2705208"/>
            <a:ext cx="1717748" cy="1883813"/>
            <a:chOff x="2491873" y="270520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C10745-82D2-41AA-852B-581DC7AAC02E}"/>
                </a:ext>
              </a:extLst>
            </p:cNvPr>
            <p:cNvSpPr/>
            <p:nvPr/>
          </p:nvSpPr>
          <p:spPr>
            <a:xfrm>
              <a:off x="2491873" y="270520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FC6613-6BED-4388-BD1F-BBBF98028179}"/>
                </a:ext>
              </a:extLst>
            </p:cNvPr>
            <p:cNvSpPr/>
            <p:nvPr/>
          </p:nvSpPr>
          <p:spPr>
            <a:xfrm>
              <a:off x="2553266" y="275788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7E465C-9C6C-44C7-9CE5-9CE969497043}"/>
                </a:ext>
              </a:extLst>
            </p:cNvPr>
            <p:cNvSpPr/>
            <p:nvPr/>
          </p:nvSpPr>
          <p:spPr>
            <a:xfrm>
              <a:off x="2570149" y="2773986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031777-906A-460C-8770-333F77A20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81677" y="1102389"/>
            <a:ext cx="1717748" cy="1883813"/>
            <a:chOff x="4381677" y="1102389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2A60F3-6091-4076-B40E-01777195A100}"/>
                </a:ext>
              </a:extLst>
            </p:cNvPr>
            <p:cNvSpPr/>
            <p:nvPr/>
          </p:nvSpPr>
          <p:spPr>
            <a:xfrm>
              <a:off x="4381677" y="1102389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EADA15-93DC-4C4A-9441-2DAF6AF97C4D}"/>
                </a:ext>
              </a:extLst>
            </p:cNvPr>
            <p:cNvSpPr/>
            <p:nvPr/>
          </p:nvSpPr>
          <p:spPr>
            <a:xfrm>
              <a:off x="4443070" y="1155063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F3576D9-90D1-4EF5-BE12-C8F1F3F90D05}"/>
                </a:ext>
              </a:extLst>
            </p:cNvPr>
            <p:cNvSpPr/>
            <p:nvPr/>
          </p:nvSpPr>
          <p:spPr>
            <a:xfrm>
              <a:off x="4459953" y="1171167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72A58C-0993-417F-B0F2-14ED111BD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069" y="4407148"/>
            <a:ext cx="1717748" cy="1883813"/>
            <a:chOff x="602069" y="440714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80DE08D-4234-46EF-A858-563E66FFCA7E}"/>
                </a:ext>
              </a:extLst>
            </p:cNvPr>
            <p:cNvSpPr/>
            <p:nvPr/>
          </p:nvSpPr>
          <p:spPr>
            <a:xfrm>
              <a:off x="602069" y="440714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1761271-EAA5-4F6A-83E7-B241D07AA2A8}"/>
                </a:ext>
              </a:extLst>
            </p:cNvPr>
            <p:cNvSpPr/>
            <p:nvPr/>
          </p:nvSpPr>
          <p:spPr>
            <a:xfrm>
              <a:off x="663462" y="445982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6BDFA54-2877-441B-B284-71B0FD9E3D00}"/>
                </a:ext>
              </a:extLst>
            </p:cNvPr>
            <p:cNvSpPr/>
            <p:nvPr/>
          </p:nvSpPr>
          <p:spPr>
            <a:xfrm>
              <a:off x="680345" y="4475926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D5FD41C-21D7-442C-8422-7EEB9CA6A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84462" y="4407148"/>
            <a:ext cx="1717748" cy="1883813"/>
            <a:chOff x="4384462" y="440714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B8E344-D9E9-443D-B9E0-53CD3C815AC0}"/>
                </a:ext>
              </a:extLst>
            </p:cNvPr>
            <p:cNvSpPr/>
            <p:nvPr/>
          </p:nvSpPr>
          <p:spPr>
            <a:xfrm>
              <a:off x="4384462" y="440714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26BBF0C-3836-469C-AC24-12C2D15ECB3B}"/>
                </a:ext>
              </a:extLst>
            </p:cNvPr>
            <p:cNvSpPr/>
            <p:nvPr/>
          </p:nvSpPr>
          <p:spPr>
            <a:xfrm>
              <a:off x="4445855" y="445982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9AF629C-D9AC-48A2-9F92-3CFEC6D4C7B9}"/>
                </a:ext>
              </a:extLst>
            </p:cNvPr>
            <p:cNvSpPr/>
            <p:nvPr/>
          </p:nvSpPr>
          <p:spPr>
            <a:xfrm>
              <a:off x="4462738" y="4475926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84869F9-7EDD-4A0D-AFD3-2176B51A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271481" y="2705207"/>
            <a:ext cx="1717748" cy="1883813"/>
            <a:chOff x="6271481" y="2705207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409E11F-5161-4BD5-9C25-0FBF1DDB2400}"/>
                </a:ext>
              </a:extLst>
            </p:cNvPr>
            <p:cNvSpPr/>
            <p:nvPr/>
          </p:nvSpPr>
          <p:spPr>
            <a:xfrm>
              <a:off x="6271481" y="2705207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9999191-F3EA-403D-A7CA-C0EBC8BA041F}"/>
                </a:ext>
              </a:extLst>
            </p:cNvPr>
            <p:cNvSpPr/>
            <p:nvPr/>
          </p:nvSpPr>
          <p:spPr>
            <a:xfrm>
              <a:off x="6332874" y="2757881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08FDE29-302E-4388-A5DF-1849517B8D0E}"/>
                </a:ext>
              </a:extLst>
            </p:cNvPr>
            <p:cNvSpPr/>
            <p:nvPr/>
          </p:nvSpPr>
          <p:spPr>
            <a:xfrm>
              <a:off x="6349757" y="2773985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52D3230-5510-46C7-A86C-35E31CCF1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285" y="1102388"/>
            <a:ext cx="1717748" cy="1883813"/>
            <a:chOff x="8161285" y="110238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F902A7D-8CFC-4CD6-BAC5-4B3060DF66C6}"/>
                </a:ext>
              </a:extLst>
            </p:cNvPr>
            <p:cNvSpPr/>
            <p:nvPr/>
          </p:nvSpPr>
          <p:spPr>
            <a:xfrm>
              <a:off x="8161285" y="110238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FA5C163-B30F-4280-934C-37FC562CAFD6}"/>
                </a:ext>
              </a:extLst>
            </p:cNvPr>
            <p:cNvSpPr/>
            <p:nvPr/>
          </p:nvSpPr>
          <p:spPr>
            <a:xfrm>
              <a:off x="8222678" y="115506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18DAFE7-5B96-435B-94C9-1C899453FD62}"/>
                </a:ext>
              </a:extLst>
            </p:cNvPr>
            <p:cNvSpPr/>
            <p:nvPr/>
          </p:nvSpPr>
          <p:spPr>
            <a:xfrm>
              <a:off x="8239561" y="1171166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3238D17-9311-436A-A582-50BCA899A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6856" y="4407147"/>
            <a:ext cx="1717748" cy="1883813"/>
            <a:chOff x="8166856" y="4407147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54455CF-6CAF-4F51-AFF0-B09F68976B21}"/>
                </a:ext>
              </a:extLst>
            </p:cNvPr>
            <p:cNvSpPr/>
            <p:nvPr/>
          </p:nvSpPr>
          <p:spPr>
            <a:xfrm>
              <a:off x="8166856" y="4407147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99D6DDC-71AA-4D3B-8D82-42F8879CA834}"/>
                </a:ext>
              </a:extLst>
            </p:cNvPr>
            <p:cNvSpPr/>
            <p:nvPr/>
          </p:nvSpPr>
          <p:spPr>
            <a:xfrm>
              <a:off x="8228249" y="4459821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2B39427-91AE-4CA1-88E5-39A69A222A94}"/>
                </a:ext>
              </a:extLst>
            </p:cNvPr>
            <p:cNvSpPr/>
            <p:nvPr/>
          </p:nvSpPr>
          <p:spPr>
            <a:xfrm>
              <a:off x="8245132" y="4475925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A47F3C-4C22-46E7-86F5-6D6C878C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1087" y="2705207"/>
            <a:ext cx="1717748" cy="1883813"/>
            <a:chOff x="10051087" y="2705207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9AACE4C-23D8-480C-A760-6D66791B1132}"/>
                </a:ext>
              </a:extLst>
            </p:cNvPr>
            <p:cNvSpPr/>
            <p:nvPr/>
          </p:nvSpPr>
          <p:spPr>
            <a:xfrm>
              <a:off x="10051087" y="2705207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B7D193B-877D-4C5E-878C-CAB33676153B}"/>
                </a:ext>
              </a:extLst>
            </p:cNvPr>
            <p:cNvSpPr/>
            <p:nvPr/>
          </p:nvSpPr>
          <p:spPr>
            <a:xfrm>
              <a:off x="10112480" y="2757881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2FA96A8-004F-4136-9C2C-B6D942BF0635}"/>
                </a:ext>
              </a:extLst>
            </p:cNvPr>
            <p:cNvSpPr/>
            <p:nvPr/>
          </p:nvSpPr>
          <p:spPr>
            <a:xfrm>
              <a:off x="10129363" y="2773985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E28AC-4FD0-4BBC-8C42-6D3DBFC7E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70C7A05-B31C-4CB6-961D-F9131B81BAC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714437" y="1222701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B8BF0048-F08B-41B6-94CB-F885A135212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8771">
            <a:off x="714437" y="4527460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616E2FA-F4CC-489D-9972-84AA8EB1A8E5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8771">
            <a:off x="2608499" y="2825520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F4AA2FE-137B-42C3-B20F-E06833531984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8771">
            <a:off x="4502560" y="1222701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EBEF625-DD15-478D-89DD-7C4354A73158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8771">
            <a:off x="4502560" y="4527460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610A8320-5CA4-4119-80B6-30C460E9CB9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8771">
            <a:off x="6396621" y="2825519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F5A039DD-EF91-45FA-B969-AF06C2012B6A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8771">
            <a:off x="8279224" y="1222700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0B856F3-D2E3-406E-A8F4-7B32864089B3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8771">
            <a:off x="8279224" y="4527459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BAEF2FE-A328-420D-B6CF-9D5DA183AD6A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 rot="8771">
            <a:off x="10163455" y="2825519"/>
            <a:ext cx="1484452" cy="145778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28C6D6D-3334-495A-AE8B-8A8307E2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273A6010-19B1-4D1C-BBAB-7F765C6F49FC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6E57C9D3-3A7F-4C1F-8424-D2F4814E35B6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7C22AD0-42F5-4934-8586-122948B8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9511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C41B0-D64E-421B-A4F0-530E90D36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2A4F17-4431-4B72-B28A-EA0B3610956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21137592">
            <a:off x="1760211" y="1254512"/>
            <a:ext cx="2187511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388EA1-ECF8-416D-9455-5B7FFCF5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81A3B3D-41AB-4AFD-8A8C-6A600892EFD7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1BDA0FA-CD7A-4378-8163-E4EEBCEEBCE5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F6D048-C3D0-4B38-ACC6-0113F1C71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1792FD-74B3-4ECD-A40A-F77CEEB36DC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53355">
            <a:off x="7239012" y="895139"/>
            <a:ext cx="4014715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033ADE-6C46-49CF-A52D-C97E20B095D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175312">
            <a:off x="674546" y="3531002"/>
            <a:ext cx="2187511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E5CA06C-5CEF-40DA-A8FE-328DDC53F5F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507998">
            <a:off x="4006772" y="2932724"/>
            <a:ext cx="2187511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3059917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AB91C-22BA-4A15-96DF-474452D88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575D8FE-AE7E-4DA4-B9D0-0483AE345A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792744" y="2694189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479A340-24D5-4004-B662-AC739C3C778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8771">
            <a:off x="4760955" y="2694189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CC6F7C8-A4CC-4ADA-8573-FAD37B4EC78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8771">
            <a:off x="8709503" y="2694189"/>
            <a:ext cx="2670089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5661BA3-7683-4BC8-9527-C5775B41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6CF5D0A0-A252-474B-B476-4E62BDC3603E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9A7C6F4A-1AF6-44F3-8792-0D54C76F7B15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8230BF-672C-462E-9014-360BF729B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13D1702-3AE3-468C-83D8-B1B7AD236C8E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8771">
            <a:off x="3319016" y="1159708"/>
            <a:ext cx="1586507" cy="1564595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959E04-CBB5-4546-8A16-DA7F9D01237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8771">
            <a:off x="7111080" y="1148125"/>
            <a:ext cx="1586507" cy="15742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426800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2932B8A-38C7-4B70-9839-0FD1E10F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3768" y="1071096"/>
            <a:ext cx="4616448" cy="5062755"/>
            <a:chOff x="963768" y="1071096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1E4852E-079E-40C6-AE9E-94D06EEFE6C8}"/>
                </a:ext>
              </a:extLst>
            </p:cNvPr>
            <p:cNvSpPr/>
            <p:nvPr/>
          </p:nvSpPr>
          <p:spPr>
            <a:xfrm rot="21353953">
              <a:off x="963768" y="1071096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B385CB-A190-4C7B-816D-B27D3A03A14D}"/>
                </a:ext>
              </a:extLst>
            </p:cNvPr>
            <p:cNvSpPr/>
            <p:nvPr/>
          </p:nvSpPr>
          <p:spPr>
            <a:xfrm rot="21353953">
              <a:off x="1112442" y="1212911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A0C52A-7B90-43D8-9634-415EE9B43182}"/>
                </a:ext>
              </a:extLst>
            </p:cNvPr>
            <p:cNvSpPr/>
            <p:nvPr/>
          </p:nvSpPr>
          <p:spPr>
            <a:xfrm rot="21353953">
              <a:off x="1156430" y="1256487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6DC692-3839-41BA-A9AF-BBA881EC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66964" y="341863"/>
            <a:ext cx="1717748" cy="1883813"/>
            <a:chOff x="6466964" y="341863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E1FE284-6A65-4DA3-90A9-BD21A786EFCB}"/>
                </a:ext>
              </a:extLst>
            </p:cNvPr>
            <p:cNvSpPr/>
            <p:nvPr/>
          </p:nvSpPr>
          <p:spPr>
            <a:xfrm rot="21375556">
              <a:off x="6466964" y="341863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05E538-2D04-4B44-9B91-513BE9211850}"/>
                </a:ext>
              </a:extLst>
            </p:cNvPr>
            <p:cNvSpPr/>
            <p:nvPr/>
          </p:nvSpPr>
          <p:spPr>
            <a:xfrm rot="21375556">
              <a:off x="6522817" y="394606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9FD6903-9CA4-401C-B460-45F5F6D463B6}"/>
                </a:ext>
              </a:extLst>
            </p:cNvPr>
            <p:cNvSpPr/>
            <p:nvPr/>
          </p:nvSpPr>
          <p:spPr>
            <a:xfrm rot="21375556">
              <a:off x="6539230" y="410809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EB0A0-B329-49B1-AC00-743A5F6DC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90913" y="341703"/>
            <a:ext cx="1717748" cy="1883813"/>
            <a:chOff x="8290913" y="341703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9F1F77-7898-4865-A964-9181A4FDFF4B}"/>
                </a:ext>
              </a:extLst>
            </p:cNvPr>
            <p:cNvSpPr/>
            <p:nvPr/>
          </p:nvSpPr>
          <p:spPr>
            <a:xfrm>
              <a:off x="8290913" y="341703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78D14D-F3F5-450B-9095-DF921C7A05F0}"/>
                </a:ext>
              </a:extLst>
            </p:cNvPr>
            <p:cNvSpPr/>
            <p:nvPr/>
          </p:nvSpPr>
          <p:spPr>
            <a:xfrm>
              <a:off x="8352306" y="394377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EC725E0-985F-4BCD-B7BD-D6E381A32BC8}"/>
                </a:ext>
              </a:extLst>
            </p:cNvPr>
            <p:cNvSpPr/>
            <p:nvPr/>
          </p:nvSpPr>
          <p:spPr>
            <a:xfrm>
              <a:off x="8369189" y="410481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0B9C5-5944-41F9-8735-899748F38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95343" y="341630"/>
            <a:ext cx="1717748" cy="1883813"/>
            <a:chOff x="10095343" y="341630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E13A83F-51A5-47D5-9C7F-735C9765BC1D}"/>
                </a:ext>
              </a:extLst>
            </p:cNvPr>
            <p:cNvSpPr/>
            <p:nvPr/>
          </p:nvSpPr>
          <p:spPr>
            <a:xfrm rot="246382">
              <a:off x="10095343" y="341630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BCD83B-3822-45BB-92CB-7A024F5BF6D5}"/>
                </a:ext>
              </a:extLst>
            </p:cNvPr>
            <p:cNvSpPr/>
            <p:nvPr/>
          </p:nvSpPr>
          <p:spPr>
            <a:xfrm rot="246382">
              <a:off x="10162808" y="394645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35B18D-A39D-485A-BE18-680FAFBCBBEB}"/>
                </a:ext>
              </a:extLst>
            </p:cNvPr>
            <p:cNvSpPr/>
            <p:nvPr/>
          </p:nvSpPr>
          <p:spPr>
            <a:xfrm rot="246382">
              <a:off x="10180213" y="410676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D22EC1-4C02-4957-A490-1ABE2C91D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73630" y="2313666"/>
            <a:ext cx="1717748" cy="1883813"/>
            <a:chOff x="6473630" y="2313666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22DA19-6D6C-4DB8-AC7D-85A6A14ABC89}"/>
                </a:ext>
              </a:extLst>
            </p:cNvPr>
            <p:cNvSpPr/>
            <p:nvPr/>
          </p:nvSpPr>
          <p:spPr>
            <a:xfrm rot="268570">
              <a:off x="6473630" y="2313666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E9B72A0-0562-4748-8E78-D59B34FD4280}"/>
                </a:ext>
              </a:extLst>
            </p:cNvPr>
            <p:cNvSpPr/>
            <p:nvPr/>
          </p:nvSpPr>
          <p:spPr>
            <a:xfrm rot="268570">
              <a:off x="6541640" y="2366733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652F664-5637-40E8-9385-492DC62BC903}"/>
                </a:ext>
              </a:extLst>
            </p:cNvPr>
            <p:cNvSpPr/>
            <p:nvPr/>
          </p:nvSpPr>
          <p:spPr>
            <a:xfrm rot="268570">
              <a:off x="6559092" y="2382759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9D248B-0572-465F-BF54-DD5C6D1E2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94529" y="2313739"/>
            <a:ext cx="1717748" cy="1883813"/>
            <a:chOff x="8294529" y="2313739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DDF290D-C76E-4EDC-940B-57B306752C9F}"/>
                </a:ext>
              </a:extLst>
            </p:cNvPr>
            <p:cNvSpPr/>
            <p:nvPr/>
          </p:nvSpPr>
          <p:spPr>
            <a:xfrm>
              <a:off x="8294529" y="2313739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75DD61D-120B-4A5D-80E7-723EA9A6B730}"/>
                </a:ext>
              </a:extLst>
            </p:cNvPr>
            <p:cNvSpPr/>
            <p:nvPr/>
          </p:nvSpPr>
          <p:spPr>
            <a:xfrm>
              <a:off x="8355922" y="2366413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6B58A7A-1C4C-4A58-839B-C08036FD7AF7}"/>
                </a:ext>
              </a:extLst>
            </p:cNvPr>
            <p:cNvSpPr/>
            <p:nvPr/>
          </p:nvSpPr>
          <p:spPr>
            <a:xfrm>
              <a:off x="8372805" y="2382517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5DC0631-CAE8-4CA9-A3E0-02E8B912A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99099" y="2313665"/>
            <a:ext cx="1717748" cy="1883813"/>
            <a:chOff x="10099099" y="2313665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B672530-341F-4613-8BE3-AA93880AA53F}"/>
                </a:ext>
              </a:extLst>
            </p:cNvPr>
            <p:cNvSpPr/>
            <p:nvPr/>
          </p:nvSpPr>
          <p:spPr>
            <a:xfrm rot="268841">
              <a:off x="10099099" y="2313665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AA8731E-5491-4546-B52C-414F32628029}"/>
                </a:ext>
              </a:extLst>
            </p:cNvPr>
            <p:cNvSpPr/>
            <p:nvPr/>
          </p:nvSpPr>
          <p:spPr>
            <a:xfrm rot="268841">
              <a:off x="10167115" y="236673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F28AFA-CEA4-45A6-BEA0-A816D3E068AE}"/>
                </a:ext>
              </a:extLst>
            </p:cNvPr>
            <p:cNvSpPr/>
            <p:nvPr/>
          </p:nvSpPr>
          <p:spPr>
            <a:xfrm rot="268841">
              <a:off x="10184568" y="2382758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53D33C-0ADA-4F68-88BC-1A695D12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71964" y="4285774"/>
            <a:ext cx="1717748" cy="1883813"/>
            <a:chOff x="6471964" y="4285774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8F431A9-839A-4413-A64D-CEED90F0FBDE}"/>
                </a:ext>
              </a:extLst>
            </p:cNvPr>
            <p:cNvSpPr/>
            <p:nvPr/>
          </p:nvSpPr>
          <p:spPr>
            <a:xfrm>
              <a:off x="6471964" y="4285774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E86C430-3003-40E0-89A9-3C095131B555}"/>
                </a:ext>
              </a:extLst>
            </p:cNvPr>
            <p:cNvSpPr/>
            <p:nvPr/>
          </p:nvSpPr>
          <p:spPr>
            <a:xfrm>
              <a:off x="6533357" y="4338448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718B05B-43C9-4946-9D8F-7471F2E02ABA}"/>
                </a:ext>
              </a:extLst>
            </p:cNvPr>
            <p:cNvSpPr/>
            <p:nvPr/>
          </p:nvSpPr>
          <p:spPr>
            <a:xfrm>
              <a:off x="6550240" y="4354552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4EC5E6-B4B4-4B03-A88B-24323DBB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96060" y="4285702"/>
            <a:ext cx="1717748" cy="1883813"/>
            <a:chOff x="8296060" y="4285702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EA43151-07FF-464F-A1C9-9FF1DFA9202E}"/>
                </a:ext>
              </a:extLst>
            </p:cNvPr>
            <p:cNvSpPr/>
            <p:nvPr/>
          </p:nvSpPr>
          <p:spPr>
            <a:xfrm rot="246851">
              <a:off x="8296060" y="4285702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792449C-1F2E-4432-9381-BBCD9C6A7638}"/>
                </a:ext>
              </a:extLst>
            </p:cNvPr>
            <p:cNvSpPr/>
            <p:nvPr/>
          </p:nvSpPr>
          <p:spPr>
            <a:xfrm rot="246851">
              <a:off x="8363536" y="4338718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3291A39-1E78-433A-9AD9-4F8543971C5D}"/>
                </a:ext>
              </a:extLst>
            </p:cNvPr>
            <p:cNvSpPr/>
            <p:nvPr/>
          </p:nvSpPr>
          <p:spPr>
            <a:xfrm rot="246851">
              <a:off x="8380943" y="4354749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B69313-8F5D-4872-A908-9EBDB6C0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97431" y="4285773"/>
            <a:ext cx="1717748" cy="1883813"/>
            <a:chOff x="10097431" y="4285773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A7FF7F-B493-4F7B-A36C-A69EB6EE5F1E}"/>
                </a:ext>
              </a:extLst>
            </p:cNvPr>
            <p:cNvSpPr/>
            <p:nvPr/>
          </p:nvSpPr>
          <p:spPr>
            <a:xfrm>
              <a:off x="10097431" y="4285773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5CF28CD-5666-4E10-91F8-4CEF8B6328C5}"/>
                </a:ext>
              </a:extLst>
            </p:cNvPr>
            <p:cNvSpPr/>
            <p:nvPr/>
          </p:nvSpPr>
          <p:spPr>
            <a:xfrm>
              <a:off x="10158824" y="4338447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7F2537-889F-4E14-8414-9BF05A63A423}"/>
                </a:ext>
              </a:extLst>
            </p:cNvPr>
            <p:cNvSpPr/>
            <p:nvPr/>
          </p:nvSpPr>
          <p:spPr>
            <a:xfrm>
              <a:off x="10175707" y="4354551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9518FCCF-B3FF-4646-8878-4BA6C82FB434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CAE3C33A-3F03-490A-962F-D856E324274C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8A2B9-7017-452B-A058-D32135D1C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A5F37587-AEA1-4CB9-8A17-DFDFDEA1F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6056336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F52A7F4-ADA0-4C2C-972A-D5FBB5A2E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D7693D9-048E-4F41-A62C-B00B95C0C4E9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21384327">
            <a:off x="6593053" y="457911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F9F5296-18C9-4D70-A974-67235B34F2DE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8771">
            <a:off x="8415618" y="457911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BFD1A01-9B7B-461F-8B81-2EA1C991D7A9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255153">
            <a:off x="10218520" y="457910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99906271-3110-4C73-B55F-9F482C18A873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277341">
            <a:off x="6596669" y="2429947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869F5370-389D-456F-9DD6-77E213243A20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 rot="8771">
            <a:off x="8419234" y="2429947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9D6C4CA3-21C3-4064-8706-09B42BDA6AD1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 rot="277612">
            <a:off x="10222136" y="2429946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0E8C737F-2D55-45E1-8CDC-E4555C3D1242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 rot="8771">
            <a:off x="6596669" y="4401982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840EE6F-465D-455C-B7E6-DCB06AEA6B5E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 rot="255622">
            <a:off x="8419234" y="4401982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5D6F8EC3-A34A-478B-B0EE-175F17B41A78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 rot="8771">
            <a:off x="10222136" y="4401981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DA30D4F0-45E9-48B8-BEBA-F611E7FC254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62724">
            <a:off x="1283444" y="1339706"/>
            <a:ext cx="4014715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86311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28477C-2AF5-45C0-B389-EA0A30D1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70223" y="1179247"/>
            <a:ext cx="4509089" cy="4945012"/>
            <a:chOff x="1070223" y="1179247"/>
            <a:chExt cx="4509089" cy="4945012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BB2796-31AC-4651-A476-97E66FBBAE10}"/>
                </a:ext>
              </a:extLst>
            </p:cNvPr>
            <p:cNvSpPr/>
            <p:nvPr/>
          </p:nvSpPr>
          <p:spPr>
            <a:xfrm rot="20901806">
              <a:off x="1070223" y="1179247"/>
              <a:ext cx="4509089" cy="4945012"/>
            </a:xfrm>
            <a:custGeom>
              <a:avLst/>
              <a:gdLst>
                <a:gd name="connsiteX0" fmla="*/ 10217 w 4509089"/>
                <a:gd name="connsiteY0" fmla="*/ 10217 h 4945012"/>
                <a:gd name="connsiteX1" fmla="*/ 4508136 w 4509089"/>
                <a:gd name="connsiteY1" fmla="*/ 10217 h 4945012"/>
                <a:gd name="connsiteX2" fmla="*/ 4508136 w 4509089"/>
                <a:gd name="connsiteY2" fmla="*/ 4944059 h 4945012"/>
                <a:gd name="connsiteX3" fmla="*/ 10217 w 4509089"/>
                <a:gd name="connsiteY3" fmla="*/ 4944059 h 494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9089" h="4945012">
                  <a:moveTo>
                    <a:pt x="10217" y="10217"/>
                  </a:moveTo>
                  <a:lnTo>
                    <a:pt x="4508136" y="10217"/>
                  </a:lnTo>
                  <a:lnTo>
                    <a:pt x="4508136" y="4944059"/>
                  </a:lnTo>
                  <a:lnTo>
                    <a:pt x="10217" y="494405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B245A7-0E19-4301-A075-29542E48AEA5}"/>
                </a:ext>
              </a:extLst>
            </p:cNvPr>
            <p:cNvSpPr/>
            <p:nvPr/>
          </p:nvSpPr>
          <p:spPr>
            <a:xfrm rot="20901806">
              <a:off x="1186362" y="1321188"/>
              <a:ext cx="4195769" cy="4223013"/>
            </a:xfrm>
            <a:custGeom>
              <a:avLst/>
              <a:gdLst>
                <a:gd name="connsiteX0" fmla="*/ 10217 w 4195768"/>
                <a:gd name="connsiteY0" fmla="*/ 10217 h 4223013"/>
                <a:gd name="connsiteX1" fmla="*/ 4185688 w 4195768"/>
                <a:gd name="connsiteY1" fmla="*/ 10217 h 4223013"/>
                <a:gd name="connsiteX2" fmla="*/ 4185688 w 4195768"/>
                <a:gd name="connsiteY2" fmla="*/ 4214432 h 4223013"/>
                <a:gd name="connsiteX3" fmla="*/ 10217 w 4195768"/>
                <a:gd name="connsiteY3" fmla="*/ 4214432 h 42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768" h="4223013">
                  <a:moveTo>
                    <a:pt x="10217" y="10217"/>
                  </a:moveTo>
                  <a:lnTo>
                    <a:pt x="4185688" y="10217"/>
                  </a:lnTo>
                  <a:lnTo>
                    <a:pt x="4185688" y="4214432"/>
                  </a:lnTo>
                  <a:lnTo>
                    <a:pt x="10217" y="4214432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59E709D-4B44-40D4-A6C8-BB38ADAABF35}"/>
                </a:ext>
              </a:extLst>
            </p:cNvPr>
            <p:cNvSpPr/>
            <p:nvPr/>
          </p:nvSpPr>
          <p:spPr>
            <a:xfrm rot="20901806">
              <a:off x="1226910" y="1364531"/>
              <a:ext cx="4100410" cy="4100410"/>
            </a:xfrm>
            <a:custGeom>
              <a:avLst/>
              <a:gdLst>
                <a:gd name="connsiteX0" fmla="*/ 7994 w 4100410"/>
                <a:gd name="connsiteY0" fmla="*/ 7994 h 4100409"/>
                <a:gd name="connsiteX1" fmla="*/ 4099413 w 4100410"/>
                <a:gd name="connsiteY1" fmla="*/ 7994 h 4100409"/>
                <a:gd name="connsiteX2" fmla="*/ 4099413 w 4100410"/>
                <a:gd name="connsiteY2" fmla="*/ 4099413 h 4100409"/>
                <a:gd name="connsiteX3" fmla="*/ 7994 w 4100410"/>
                <a:gd name="connsiteY3" fmla="*/ 4099413 h 410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0410" h="4100409">
                  <a:moveTo>
                    <a:pt x="7994" y="7994"/>
                  </a:moveTo>
                  <a:lnTo>
                    <a:pt x="4099413" y="7994"/>
                  </a:lnTo>
                  <a:lnTo>
                    <a:pt x="4099413" y="4099413"/>
                  </a:lnTo>
                  <a:lnTo>
                    <a:pt x="7994" y="4099413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01E51-1918-403D-8285-6C0B0ED1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43404" y="750546"/>
            <a:ext cx="4823746" cy="5290090"/>
            <a:chOff x="6443404" y="750546"/>
            <a:chExt cx="4823746" cy="5290090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4C7A60-6AE9-4FCD-9C0E-8BCF006BE22D}"/>
                </a:ext>
              </a:extLst>
            </p:cNvPr>
            <p:cNvSpPr/>
            <p:nvPr/>
          </p:nvSpPr>
          <p:spPr>
            <a:xfrm rot="511061">
              <a:off x="6443404" y="750546"/>
              <a:ext cx="4823746" cy="5290090"/>
            </a:xfrm>
            <a:custGeom>
              <a:avLst/>
              <a:gdLst>
                <a:gd name="connsiteX0" fmla="*/ 10930 w 4823746"/>
                <a:gd name="connsiteY0" fmla="*/ 10930 h 5290089"/>
                <a:gd name="connsiteX1" fmla="*/ 4822727 w 4823746"/>
                <a:gd name="connsiteY1" fmla="*/ 10930 h 5290089"/>
                <a:gd name="connsiteX2" fmla="*/ 4822727 w 4823746"/>
                <a:gd name="connsiteY2" fmla="*/ 5289070 h 5290089"/>
                <a:gd name="connsiteX3" fmla="*/ 10930 w 4823746"/>
                <a:gd name="connsiteY3" fmla="*/ 5289070 h 529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3746" h="5290089">
                  <a:moveTo>
                    <a:pt x="10930" y="10930"/>
                  </a:moveTo>
                  <a:lnTo>
                    <a:pt x="4822727" y="10930"/>
                  </a:lnTo>
                  <a:lnTo>
                    <a:pt x="4822727" y="5289070"/>
                  </a:lnTo>
                  <a:lnTo>
                    <a:pt x="10930" y="52890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A227180-51FA-467A-9A7D-CEC38C8E993E}"/>
                </a:ext>
              </a:extLst>
            </p:cNvPr>
            <p:cNvSpPr/>
            <p:nvPr/>
          </p:nvSpPr>
          <p:spPr>
            <a:xfrm rot="511061">
              <a:off x="6651043" y="901805"/>
              <a:ext cx="4488561" cy="4517708"/>
            </a:xfrm>
            <a:custGeom>
              <a:avLst/>
              <a:gdLst>
                <a:gd name="connsiteX0" fmla="*/ 10930 w 4488561"/>
                <a:gd name="connsiteY0" fmla="*/ 10930 h 4517707"/>
                <a:gd name="connsiteX1" fmla="*/ 4477778 w 4488561"/>
                <a:gd name="connsiteY1" fmla="*/ 10930 h 4517707"/>
                <a:gd name="connsiteX2" fmla="*/ 4477778 w 4488561"/>
                <a:gd name="connsiteY2" fmla="*/ 4508527 h 4517707"/>
                <a:gd name="connsiteX3" fmla="*/ 10930 w 4488561"/>
                <a:gd name="connsiteY3" fmla="*/ 4508527 h 451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8561" h="4517707">
                  <a:moveTo>
                    <a:pt x="10930" y="10930"/>
                  </a:moveTo>
                  <a:lnTo>
                    <a:pt x="4477778" y="10930"/>
                  </a:lnTo>
                  <a:lnTo>
                    <a:pt x="4477778" y="4508527"/>
                  </a:lnTo>
                  <a:lnTo>
                    <a:pt x="10930" y="450852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7912FF-F04C-4824-B726-333A09331270}"/>
                </a:ext>
              </a:extLst>
            </p:cNvPr>
            <p:cNvSpPr/>
            <p:nvPr/>
          </p:nvSpPr>
          <p:spPr>
            <a:xfrm rot="511061">
              <a:off x="6701508" y="946720"/>
              <a:ext cx="4386549" cy="4386548"/>
            </a:xfrm>
            <a:custGeom>
              <a:avLst/>
              <a:gdLst>
                <a:gd name="connsiteX0" fmla="*/ 8552 w 4386548"/>
                <a:gd name="connsiteY0" fmla="*/ 8552 h 4386548"/>
                <a:gd name="connsiteX1" fmla="*/ 4385482 w 4386548"/>
                <a:gd name="connsiteY1" fmla="*/ 8552 h 4386548"/>
                <a:gd name="connsiteX2" fmla="*/ 4385482 w 4386548"/>
                <a:gd name="connsiteY2" fmla="*/ 4385482 h 4386548"/>
                <a:gd name="connsiteX3" fmla="*/ 8552 w 4386548"/>
                <a:gd name="connsiteY3" fmla="*/ 4385482 h 438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548" h="4386548">
                  <a:moveTo>
                    <a:pt x="8552" y="8552"/>
                  </a:moveTo>
                  <a:lnTo>
                    <a:pt x="4385482" y="8552"/>
                  </a:lnTo>
                  <a:lnTo>
                    <a:pt x="4385482" y="4385482"/>
                  </a:lnTo>
                  <a:lnTo>
                    <a:pt x="8552" y="438548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8F4FD-F352-4215-BC76-59D5E56A7D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D08305-404B-4A59-A6B1-1FB6EB73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6045416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DCEFEC5-C6B9-4DE8-B141-3C0D03A3412F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840FE4B-8834-4A2A-A76D-15677956F702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D4642B-2D20-4711-9033-04BBE380E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2A030E3-815A-4FAD-A909-FA3AB4F5ED0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506844">
            <a:off x="6813830" y="1052543"/>
            <a:ext cx="4192979" cy="418807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1977297-C559-428B-B34C-3E137E81B48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 rot="20875509">
            <a:off x="1330909" y="1454635"/>
            <a:ext cx="3919467" cy="3938006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21350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77EA92-D767-48FC-BBBD-28367520B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9861" y="632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1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 (2)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F214154-476A-4B4F-82DE-E79997CF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2726" y="1420407"/>
            <a:ext cx="1717748" cy="1883813"/>
            <a:chOff x="832726" y="1420407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B00048-2367-45B5-9C58-4C914CCD3829}"/>
                </a:ext>
              </a:extLst>
            </p:cNvPr>
            <p:cNvSpPr/>
            <p:nvPr/>
          </p:nvSpPr>
          <p:spPr>
            <a:xfrm rot="427140">
              <a:off x="832726" y="1420407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B05740-146C-4180-8200-43D2709BFD09}"/>
                </a:ext>
              </a:extLst>
            </p:cNvPr>
            <p:cNvSpPr/>
            <p:nvPr/>
          </p:nvSpPr>
          <p:spPr>
            <a:xfrm rot="427140">
              <a:off x="904621" y="1473948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E92850-BD81-4CA7-8373-6941DAFA7478}"/>
                </a:ext>
              </a:extLst>
            </p:cNvPr>
            <p:cNvSpPr/>
            <p:nvPr/>
          </p:nvSpPr>
          <p:spPr>
            <a:xfrm rot="427140">
              <a:off x="922412" y="1489949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A2E655-3289-4A91-9783-01587734D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085261" y="1243480"/>
            <a:ext cx="1717748" cy="1883813"/>
            <a:chOff x="3085261" y="1243480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5FA958-5339-4F99-9B0A-AF1420396A2D}"/>
                </a:ext>
              </a:extLst>
            </p:cNvPr>
            <p:cNvSpPr/>
            <p:nvPr/>
          </p:nvSpPr>
          <p:spPr>
            <a:xfrm>
              <a:off x="3085261" y="1243480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A0D24AB-41CC-4222-A321-9E7DCA505699}"/>
                </a:ext>
              </a:extLst>
            </p:cNvPr>
            <p:cNvSpPr/>
            <p:nvPr/>
          </p:nvSpPr>
          <p:spPr>
            <a:xfrm>
              <a:off x="3146654" y="1296154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AF5AA6-466B-4B22-80ED-E7149EB63195}"/>
                </a:ext>
              </a:extLst>
            </p:cNvPr>
            <p:cNvSpPr/>
            <p:nvPr/>
          </p:nvSpPr>
          <p:spPr>
            <a:xfrm>
              <a:off x="3163537" y="1312258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65C84-A461-40E2-9D48-AA456DC65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254880" y="1390923"/>
            <a:ext cx="1717748" cy="1883813"/>
            <a:chOff x="5254880" y="1390923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F95A159-7EB2-41FB-A31C-6CC011F269E1}"/>
                </a:ext>
              </a:extLst>
            </p:cNvPr>
            <p:cNvSpPr/>
            <p:nvPr/>
          </p:nvSpPr>
          <p:spPr>
            <a:xfrm rot="468299">
              <a:off x="5254880" y="1390923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D07F7C7-05E8-41A0-A644-DBB7E4010900}"/>
                </a:ext>
              </a:extLst>
            </p:cNvPr>
            <p:cNvSpPr/>
            <p:nvPr/>
          </p:nvSpPr>
          <p:spPr>
            <a:xfrm rot="468299">
              <a:off x="5327780" y="1444616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141FA09-A303-4F0D-ACBD-71B966858E4F}"/>
                </a:ext>
              </a:extLst>
            </p:cNvPr>
            <p:cNvSpPr/>
            <p:nvPr/>
          </p:nvSpPr>
          <p:spPr>
            <a:xfrm rot="468299">
              <a:off x="5345659" y="1460613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C6AB8C-A89F-4E9A-8638-352380D18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408832" y="1213984"/>
            <a:ext cx="1717748" cy="1883813"/>
            <a:chOff x="7408832" y="1213984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0D1C9AB-7A78-4BA0-9BE1-3BE362D7B68D}"/>
                </a:ext>
              </a:extLst>
            </p:cNvPr>
            <p:cNvSpPr/>
            <p:nvPr/>
          </p:nvSpPr>
          <p:spPr>
            <a:xfrm>
              <a:off x="7408832" y="1213984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B25B83-465D-48B7-B861-6BC2493C3CA6}"/>
                </a:ext>
              </a:extLst>
            </p:cNvPr>
            <p:cNvSpPr/>
            <p:nvPr/>
          </p:nvSpPr>
          <p:spPr>
            <a:xfrm>
              <a:off x="7470225" y="1266658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0AF8503-8372-43BF-9D19-0CA28A8F9467}"/>
                </a:ext>
              </a:extLst>
            </p:cNvPr>
            <p:cNvSpPr/>
            <p:nvPr/>
          </p:nvSpPr>
          <p:spPr>
            <a:xfrm>
              <a:off x="7487108" y="1282762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1AA532-9FE9-4A95-A126-B9EC19B15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78942" y="1351630"/>
            <a:ext cx="1717748" cy="1883813"/>
            <a:chOff x="9578942" y="1351630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444797-3B86-416D-AB38-2D5F2EAC361A}"/>
                </a:ext>
              </a:extLst>
            </p:cNvPr>
            <p:cNvSpPr/>
            <p:nvPr/>
          </p:nvSpPr>
          <p:spPr>
            <a:xfrm rot="550554">
              <a:off x="9578942" y="1351630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718121-689C-4E3B-8AD0-40ED79DFA680}"/>
                </a:ext>
              </a:extLst>
            </p:cNvPr>
            <p:cNvSpPr/>
            <p:nvPr/>
          </p:nvSpPr>
          <p:spPr>
            <a:xfrm rot="550554">
              <a:off x="9653843" y="1405663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3A92EC1-58C6-4BB4-B5DB-622584D8D05A}"/>
                </a:ext>
              </a:extLst>
            </p:cNvPr>
            <p:cNvSpPr/>
            <p:nvPr/>
          </p:nvSpPr>
          <p:spPr>
            <a:xfrm rot="550554">
              <a:off x="9671899" y="1421655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C1DCBB-4B5B-470A-AE44-0F7208FBF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74494" y="3874388"/>
            <a:ext cx="1717748" cy="1883813"/>
            <a:chOff x="9574494" y="387438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D77D5BE-5D2A-4E2D-B892-E3F4F3E4424E}"/>
                </a:ext>
              </a:extLst>
            </p:cNvPr>
            <p:cNvSpPr/>
            <p:nvPr/>
          </p:nvSpPr>
          <p:spPr>
            <a:xfrm rot="21432882">
              <a:off x="9574494" y="387438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F777EBE-DC4C-40E0-BC2B-9DF1AF4E8C51}"/>
                </a:ext>
              </a:extLst>
            </p:cNvPr>
            <p:cNvSpPr/>
            <p:nvPr/>
          </p:nvSpPr>
          <p:spPr>
            <a:xfrm rot="21432882">
              <a:off x="9631762" y="3927079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8DC6E79-1997-4D84-AED8-964AFE6E2679}"/>
                </a:ext>
              </a:extLst>
            </p:cNvPr>
            <p:cNvSpPr/>
            <p:nvPr/>
          </p:nvSpPr>
          <p:spPr>
            <a:xfrm rot="21432882">
              <a:off x="9648294" y="3943254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2F5428-1F7E-49FA-8026-3218CAAA3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410363" y="3667726"/>
            <a:ext cx="1717748" cy="1883813"/>
            <a:chOff x="7410363" y="3667726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F8E7F68-F44A-4FD3-B026-BA00F77BE3A4}"/>
                </a:ext>
              </a:extLst>
            </p:cNvPr>
            <p:cNvSpPr/>
            <p:nvPr/>
          </p:nvSpPr>
          <p:spPr>
            <a:xfrm rot="246851">
              <a:off x="7410363" y="3667726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8AF1A7B-B5BB-471C-92A7-0B691A61CAC2}"/>
                </a:ext>
              </a:extLst>
            </p:cNvPr>
            <p:cNvSpPr/>
            <p:nvPr/>
          </p:nvSpPr>
          <p:spPr>
            <a:xfrm rot="246851">
              <a:off x="7477839" y="3720742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2F9D263-EAD3-42D7-A3E1-AFA1D3E0B267}"/>
                </a:ext>
              </a:extLst>
            </p:cNvPr>
            <p:cNvSpPr/>
            <p:nvPr/>
          </p:nvSpPr>
          <p:spPr>
            <a:xfrm rot="246851">
              <a:off x="7495246" y="3736773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164532-55EE-4273-BDD9-1C4E2946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251974" y="3844780"/>
            <a:ext cx="1717748" cy="1883813"/>
            <a:chOff x="5251974" y="3844780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2611A9F-EFFC-4440-804F-820B1C583126}"/>
                </a:ext>
              </a:extLst>
            </p:cNvPr>
            <p:cNvSpPr/>
            <p:nvPr/>
          </p:nvSpPr>
          <p:spPr>
            <a:xfrm>
              <a:off x="5251974" y="3844780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CA4C2D3-3A34-46B3-B4AF-B39E7E7C05F9}"/>
                </a:ext>
              </a:extLst>
            </p:cNvPr>
            <p:cNvSpPr/>
            <p:nvPr/>
          </p:nvSpPr>
          <p:spPr>
            <a:xfrm>
              <a:off x="5313367" y="3897454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8538013-ECD8-4AAA-90C5-F641BBC9AD1D}"/>
                </a:ext>
              </a:extLst>
            </p:cNvPr>
            <p:cNvSpPr/>
            <p:nvPr/>
          </p:nvSpPr>
          <p:spPr>
            <a:xfrm>
              <a:off x="5330250" y="3913558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5F7BCE-18D2-470D-A1F8-F7AF60EE8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086792" y="3775878"/>
            <a:ext cx="1717748" cy="1883813"/>
            <a:chOff x="3086792" y="3775878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93F768B-1813-493F-A32E-C3B47D26F231}"/>
                </a:ext>
              </a:extLst>
            </p:cNvPr>
            <p:cNvSpPr/>
            <p:nvPr/>
          </p:nvSpPr>
          <p:spPr>
            <a:xfrm rot="246851">
              <a:off x="3086792" y="3775878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F873A4B-E1BD-43F6-ABA6-08DC7365840F}"/>
                </a:ext>
              </a:extLst>
            </p:cNvPr>
            <p:cNvSpPr/>
            <p:nvPr/>
          </p:nvSpPr>
          <p:spPr>
            <a:xfrm rot="246851">
              <a:off x="3154268" y="3828894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E985916-1DEB-4349-BBD5-326A0357D6C6}"/>
                </a:ext>
              </a:extLst>
            </p:cNvPr>
            <p:cNvSpPr/>
            <p:nvPr/>
          </p:nvSpPr>
          <p:spPr>
            <a:xfrm rot="246851">
              <a:off x="3171675" y="3844925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4A83AB1-25DF-44BA-B6A5-41EAAE12E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7960" y="3874559"/>
            <a:ext cx="1717748" cy="1883813"/>
            <a:chOff x="827960" y="3874559"/>
            <a:chExt cx="1717748" cy="1883813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FF86F4B-7BDB-4CF5-B5F2-CC8DDA9EE731}"/>
                </a:ext>
              </a:extLst>
            </p:cNvPr>
            <p:cNvSpPr/>
            <p:nvPr/>
          </p:nvSpPr>
          <p:spPr>
            <a:xfrm rot="21256211">
              <a:off x="827960" y="3874559"/>
              <a:ext cx="1717748" cy="1883813"/>
            </a:xfrm>
            <a:custGeom>
              <a:avLst/>
              <a:gdLst>
                <a:gd name="connsiteX0" fmla="*/ 3892 w 1717748"/>
                <a:gd name="connsiteY0" fmla="*/ 3892 h 1883813"/>
                <a:gd name="connsiteX1" fmla="*/ 1717385 w 1717748"/>
                <a:gd name="connsiteY1" fmla="*/ 3892 h 1883813"/>
                <a:gd name="connsiteX2" fmla="*/ 1717385 w 1717748"/>
                <a:gd name="connsiteY2" fmla="*/ 1883450 h 1883813"/>
                <a:gd name="connsiteX3" fmla="*/ 3892 w 1717748"/>
                <a:gd name="connsiteY3" fmla="*/ 1883450 h 188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48" h="1883813">
                  <a:moveTo>
                    <a:pt x="3892" y="3892"/>
                  </a:moveTo>
                  <a:lnTo>
                    <a:pt x="1717385" y="3892"/>
                  </a:lnTo>
                  <a:lnTo>
                    <a:pt x="1717385" y="1883450"/>
                  </a:lnTo>
                  <a:lnTo>
                    <a:pt x="3892" y="188345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8BBB86B-8AF9-4A01-8E4E-8AD3332E37CA}"/>
                </a:ext>
              </a:extLst>
            </p:cNvPr>
            <p:cNvSpPr/>
            <p:nvPr/>
          </p:nvSpPr>
          <p:spPr>
            <a:xfrm rot="21256211">
              <a:off x="880873" y="3927485"/>
              <a:ext cx="1598388" cy="1608766"/>
            </a:xfrm>
            <a:custGeom>
              <a:avLst/>
              <a:gdLst>
                <a:gd name="connsiteX0" fmla="*/ 3892 w 1598388"/>
                <a:gd name="connsiteY0" fmla="*/ 3892 h 1608766"/>
                <a:gd name="connsiteX1" fmla="*/ 1594548 w 1598388"/>
                <a:gd name="connsiteY1" fmla="*/ 3892 h 1608766"/>
                <a:gd name="connsiteX2" fmla="*/ 1594548 w 1598388"/>
                <a:gd name="connsiteY2" fmla="*/ 1605497 h 1608766"/>
                <a:gd name="connsiteX3" fmla="*/ 3892 w 1598388"/>
                <a:gd name="connsiteY3" fmla="*/ 1605497 h 16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388" h="1608766">
                  <a:moveTo>
                    <a:pt x="3892" y="3892"/>
                  </a:moveTo>
                  <a:lnTo>
                    <a:pt x="1594548" y="3892"/>
                  </a:lnTo>
                  <a:lnTo>
                    <a:pt x="1594548" y="1605497"/>
                  </a:lnTo>
                  <a:lnTo>
                    <a:pt x="3892" y="1605497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18FA12D-7D63-4F5C-BE7E-F99A42800A86}"/>
                </a:ext>
              </a:extLst>
            </p:cNvPr>
            <p:cNvSpPr/>
            <p:nvPr/>
          </p:nvSpPr>
          <p:spPr>
            <a:xfrm rot="21256211">
              <a:off x="897038" y="3943753"/>
              <a:ext cx="1562061" cy="1562060"/>
            </a:xfrm>
            <a:custGeom>
              <a:avLst/>
              <a:gdLst>
                <a:gd name="connsiteX0" fmla="*/ 3045 w 1562061"/>
                <a:gd name="connsiteY0" fmla="*/ 3045 h 1562060"/>
                <a:gd name="connsiteX1" fmla="*/ 1561681 w 1562061"/>
                <a:gd name="connsiteY1" fmla="*/ 3045 h 1562060"/>
                <a:gd name="connsiteX2" fmla="*/ 1561681 w 1562061"/>
                <a:gd name="connsiteY2" fmla="*/ 1561680 h 1562060"/>
                <a:gd name="connsiteX3" fmla="*/ 3045 w 1562061"/>
                <a:gd name="connsiteY3" fmla="*/ 1561680 h 15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061" h="1562060">
                  <a:moveTo>
                    <a:pt x="3045" y="3045"/>
                  </a:moveTo>
                  <a:lnTo>
                    <a:pt x="1561681" y="3045"/>
                  </a:lnTo>
                  <a:lnTo>
                    <a:pt x="1561681" y="1561680"/>
                  </a:lnTo>
                  <a:lnTo>
                    <a:pt x="3045" y="1561680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771DB-29B1-47F8-896D-05AAE7AED6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F75F967-4D73-4277-8102-658EBDA0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7799112" cy="80177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A8A84CA-C16C-4A0D-85FE-C66CA8DF4B43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4AD6DDC-3122-4971-91DF-078514B4EF60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3E168339-5DE3-46F4-819D-CB7E794B2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267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16AD316-E334-4296-833A-197DB2AD1F8B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477070">
            <a:off x="5376679" y="1507174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A788FA-A007-49D4-8F05-52AD83B0EA5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 rot="8771">
            <a:off x="7533537" y="1330192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8EC1884-D856-490E-AE67-18F8A536BADA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 rot="559325">
            <a:off x="9700231" y="1467847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9FA7FBE-2F1E-4DBB-99B6-C64E61E6B0BE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 rot="8771">
            <a:off x="5376679" y="3960988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D3F6D04-06E0-46F6-89E8-C03F96AAB066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 rot="255622">
            <a:off x="7533537" y="3784006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AB46C01-6020-4F94-8D4B-9DE78CDC2384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 rot="21441653">
            <a:off x="9700231" y="3990485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C9EB0B6-9274-4C63-A7D7-111B8FEE59AE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 rot="435911">
            <a:off x="954780" y="1536670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23137B48-4798-445A-BD52-39C235AD4001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 rot="8771">
            <a:off x="3209966" y="1359688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FAD908BC-4E73-4C9F-8293-B6FD867617B3}"/>
              </a:ext>
            </a:extLst>
          </p:cNvPr>
          <p:cNvSpPr>
            <a:spLocks noGrp="1"/>
          </p:cNvSpPr>
          <p:nvPr>
            <p:ph type="pic" idx="31" hasCustomPrompt="1"/>
          </p:nvPr>
        </p:nvSpPr>
        <p:spPr>
          <a:xfrm rot="21264982">
            <a:off x="954780" y="3990484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A6E9955C-B358-466F-8115-A1E5DC11292A}"/>
              </a:ext>
            </a:extLst>
          </p:cNvPr>
          <p:cNvSpPr>
            <a:spLocks noGrp="1"/>
          </p:cNvSpPr>
          <p:nvPr>
            <p:ph type="pic" idx="32" hasCustomPrompt="1"/>
          </p:nvPr>
        </p:nvSpPr>
        <p:spPr>
          <a:xfrm rot="255622">
            <a:off x="3209966" y="3892158"/>
            <a:ext cx="1484451" cy="1469334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8149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5C1EAEB-8F67-46D9-A8B2-CB2B71906B65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921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981"/>
            <a:ext cx="10515600" cy="44759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BE2A64-B5C0-454D-AFD8-A8EDC4BB6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068928-4ABA-418F-941D-242BFC0FEE49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2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21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1652"/>
            <a:ext cx="5181600" cy="45153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1652"/>
            <a:ext cx="5181600" cy="45153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7AFBD6D-592A-4C2C-9CE0-7E9CBA5F408A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C9E29E-71AD-4F04-A327-AF27D4630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65F086C-B449-4656-A564-24793A3BF1F6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6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9692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2051"/>
            <a:ext cx="5157787" cy="64037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0245"/>
            <a:ext cx="5157787" cy="38594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2051"/>
            <a:ext cx="5183188" cy="64037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0245"/>
            <a:ext cx="5183188" cy="38594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BC8BE59-5E86-4396-92E6-66B86EB1D9AB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6C4EA3-1895-45DC-9AAE-F01F0264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470745-FA67-40DB-B8D9-EC6FA922D3D3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8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8E4D540-A830-4B51-87CE-1DD285DF3F89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EE11E2-928E-4F36-AB73-8BD0A7915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1952AD4-C767-4E56-88BD-BCBA4668AD6F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1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5BA4DA8-F2BF-43BA-893C-133E029331E3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6F1265A-D76F-4353-ADD0-1A38C97A4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60CC4A64-ADE8-4E67-87AE-21D7A9EA3831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1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666277" cy="1600200"/>
          </a:xfrm>
        </p:spPr>
        <p:txBody>
          <a:bodyPr anchor="ctr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C33F035-8D68-4AAD-8431-F2E871255446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C27F41C-6EC1-4F5A-AF25-1D705188A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86927A3-FD13-4380-A59A-1A341F4B6B34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74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75D83F-42A1-4061-BF4E-B6371607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39838" y="756345"/>
            <a:ext cx="4696373" cy="5150407"/>
            <a:chOff x="6339838" y="756345"/>
            <a:chExt cx="4696373" cy="5150407"/>
          </a:xfrm>
          <a:effectLst>
            <a:outerShdw blurRad="1905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3BC8432-BBB2-48AB-BA92-9FF03D2C49DF}"/>
                </a:ext>
              </a:extLst>
            </p:cNvPr>
            <p:cNvSpPr/>
            <p:nvPr/>
          </p:nvSpPr>
          <p:spPr>
            <a:xfrm rot="509715">
              <a:off x="6339838" y="756345"/>
              <a:ext cx="4696373" cy="5150407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1EA6058-8C25-4BB1-B255-B1305C4713A1}"/>
                </a:ext>
              </a:extLst>
            </p:cNvPr>
            <p:cNvSpPr/>
            <p:nvPr/>
          </p:nvSpPr>
          <p:spPr>
            <a:xfrm rot="509715">
              <a:off x="6541907" y="903594"/>
              <a:ext cx="4370039" cy="4398419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20A832A-803F-4146-9399-1866120FCCF7}"/>
                </a:ext>
              </a:extLst>
            </p:cNvPr>
            <p:cNvSpPr/>
            <p:nvPr/>
          </p:nvSpPr>
          <p:spPr>
            <a:xfrm rot="509715">
              <a:off x="6591030" y="947323"/>
              <a:ext cx="4270720" cy="4270723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73852" cy="1600200"/>
          </a:xfrm>
        </p:spPr>
        <p:txBody>
          <a:bodyPr anchor="ctr" anchorCtr="0"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506844">
            <a:off x="6639796" y="993549"/>
            <a:ext cx="4192979" cy="418807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4184496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27465-8EB4-431D-815A-57024E56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442E8A1-54A4-4433-8D21-1D15AB6A3A9B}"/>
              </a:ext>
            </a:extLst>
          </p:cNvPr>
          <p:cNvSpPr/>
          <p:nvPr userDrawn="1"/>
        </p:nvSpPr>
        <p:spPr>
          <a:xfrm>
            <a:off x="9851923" y="5889523"/>
            <a:ext cx="2340077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D09ED04-7CE0-4B7C-9BE8-EF23E01BF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8F5BD93-3230-4B59-B140-4B1874D37926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11354411" y="6265230"/>
            <a:ext cx="525780" cy="55361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671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5A0829D-0F92-42C5-89A1-3D537EA9925C}"/>
              </a:ext>
            </a:extLst>
          </p:cNvPr>
          <p:cNvGrpSpPr/>
          <p:nvPr userDrawn="1"/>
        </p:nvGrpSpPr>
        <p:grpSpPr bwMode="white">
          <a:xfrm>
            <a:off x="397584" y="-192085"/>
            <a:ext cx="11363696" cy="6960673"/>
            <a:chOff x="397584" y="-192085"/>
            <a:chExt cx="11363696" cy="6960673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A560223E-EEB8-48A5-82F9-B6EAEEE372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 bwMode="white">
            <a:xfrm>
              <a:off x="3288720" y="-17542"/>
              <a:ext cx="1440000" cy="1440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66DBB0-2F19-44EA-8375-11357DDAB139}"/>
                </a:ext>
              </a:extLst>
            </p:cNvPr>
            <p:cNvGrpSpPr/>
            <p:nvPr userDrawn="1"/>
          </p:nvGrpSpPr>
          <p:grpSpPr bwMode="white">
            <a:xfrm>
              <a:off x="397584" y="-192085"/>
              <a:ext cx="11363696" cy="6960673"/>
              <a:chOff x="397584" y="-192085"/>
              <a:chExt cx="11363696" cy="6960673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102C4C52-2BBE-424D-9433-591BA50434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 bwMode="white">
              <a:xfrm>
                <a:off x="3301344" y="25041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CE3ABC9E-D022-40A6-992B-601189D216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 bwMode="white">
              <a:xfrm>
                <a:off x="1881360" y="179448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C28ABA04-C322-43E9-86E6-412E83CD076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 bwMode="white">
              <a:xfrm>
                <a:off x="397584" y="1071542"/>
                <a:ext cx="1440000" cy="14400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41171B-6664-4478-AE36-4D049167AF10}"/>
                  </a:ext>
                </a:extLst>
              </p:cNvPr>
              <p:cNvGrpSpPr/>
              <p:nvPr userDrawn="1"/>
            </p:nvGrpSpPr>
            <p:grpSpPr bwMode="white">
              <a:xfrm>
                <a:off x="409092" y="-192085"/>
                <a:ext cx="11352188" cy="6960673"/>
                <a:chOff x="409092" y="-192085"/>
                <a:chExt cx="11352188" cy="6960673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67BEBC35-7E00-419E-B8F1-C08E234BA9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 bwMode="white">
                <a:xfrm>
                  <a:off x="409092" y="5241248"/>
                  <a:ext cx="1440000" cy="144000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FFC35904-5161-4854-900B-13A630F6BE63}"/>
                    </a:ext>
                  </a:extLst>
                </p:cNvPr>
                <p:cNvGrpSpPr/>
                <p:nvPr/>
              </p:nvGrpSpPr>
              <p:grpSpPr bwMode="white">
                <a:xfrm>
                  <a:off x="420600" y="237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9" name="Graphic 48">
                    <a:extLst>
                      <a:ext uri="{FF2B5EF4-FFF2-40B4-BE49-F238E27FC236}">
                        <a16:creationId xmlns:a16="http://schemas.microsoft.com/office/drawing/2014/main" id="{5C8264A7-5369-4109-B9DE-70EA10D5EF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0" name="Graphic 49">
                    <a:extLst>
                      <a:ext uri="{FF2B5EF4-FFF2-40B4-BE49-F238E27FC236}">
                        <a16:creationId xmlns:a16="http://schemas.microsoft.com/office/drawing/2014/main" id="{CA78F7EA-4822-44E9-98A7-C616A6D987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1" name="Graphic 50">
                    <a:extLst>
                      <a:ext uri="{FF2B5EF4-FFF2-40B4-BE49-F238E27FC236}">
                        <a16:creationId xmlns:a16="http://schemas.microsoft.com/office/drawing/2014/main" id="{9CBA1202-B09F-4AA0-9EC6-32279C228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2A1A3EA-7A5F-4218-82D7-537A11E5099E}"/>
                    </a:ext>
                  </a:extLst>
                </p:cNvPr>
                <p:cNvGrpSpPr/>
                <p:nvPr/>
              </p:nvGrpSpPr>
              <p:grpSpPr bwMode="white">
                <a:xfrm>
                  <a:off x="432480" y="381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D0313B26-5DE6-4315-B928-F3D3FDDB5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7" name="Graphic 46">
                    <a:extLst>
                      <a:ext uri="{FF2B5EF4-FFF2-40B4-BE49-F238E27FC236}">
                        <a16:creationId xmlns:a16="http://schemas.microsoft.com/office/drawing/2014/main" id="{A61E0C1A-FD0B-4BA4-9444-A7D6679A70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8" name="Graphic 47">
                    <a:extLst>
                      <a:ext uri="{FF2B5EF4-FFF2-40B4-BE49-F238E27FC236}">
                        <a16:creationId xmlns:a16="http://schemas.microsoft.com/office/drawing/2014/main" id="{0C879B69-3091-4684-884C-6DDBA0553A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693FA54-11EC-459F-8B60-AEF82EC1173E}"/>
                    </a:ext>
                  </a:extLst>
                </p:cNvPr>
                <p:cNvGrpSpPr/>
                <p:nvPr/>
              </p:nvGrpSpPr>
              <p:grpSpPr bwMode="white">
                <a:xfrm>
                  <a:off x="409464" y="-19208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3" name="Graphic 42">
                    <a:extLst>
                      <a:ext uri="{FF2B5EF4-FFF2-40B4-BE49-F238E27FC236}">
                        <a16:creationId xmlns:a16="http://schemas.microsoft.com/office/drawing/2014/main" id="{0D70B839-BE4A-4D24-B5C3-D42F1103F6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>
                    <a:extLst>
                      <a:ext uri="{FF2B5EF4-FFF2-40B4-BE49-F238E27FC236}">
                        <a16:creationId xmlns:a16="http://schemas.microsoft.com/office/drawing/2014/main" id="{74714890-43D7-4733-A65A-E6313E680B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>
                    <a:extLst>
                      <a:ext uri="{FF2B5EF4-FFF2-40B4-BE49-F238E27FC236}">
                        <a16:creationId xmlns:a16="http://schemas.microsoft.com/office/drawing/2014/main" id="{26B95BD8-DB7D-4837-9EB3-DC927110B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A424D51-59AC-494D-AA81-FA5C4C1F407B}"/>
                    </a:ext>
                  </a:extLst>
                </p:cNvPr>
                <p:cNvGrpSpPr/>
                <p:nvPr/>
              </p:nvGrpSpPr>
              <p:grpSpPr bwMode="white">
                <a:xfrm>
                  <a:off x="4717584" y="-185007"/>
                  <a:ext cx="4343016" cy="6777793"/>
                  <a:chOff x="-93456" y="-645565"/>
                  <a:chExt cx="434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359EC97-0BFB-446B-8267-5B6B5948DF4A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63372"/>
                    <a:ext cx="4320000" cy="2694861"/>
                    <a:chOff x="21000" y="63372"/>
                    <a:chExt cx="4320000" cy="2694861"/>
                  </a:xfrm>
                  <a:grpFill/>
                </p:grpSpPr>
                <p:pic>
                  <p:nvPicPr>
                    <p:cNvPr id="40" name="Graphic 39">
                      <a:extLst>
                        <a:ext uri="{FF2B5EF4-FFF2-40B4-BE49-F238E27FC236}">
                          <a16:creationId xmlns:a16="http://schemas.microsoft.com/office/drawing/2014/main" id="{ABF99493-C5C2-45D0-9D81-FA91ECA07A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63372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Graphic 40">
                      <a:extLst>
                        <a:ext uri="{FF2B5EF4-FFF2-40B4-BE49-F238E27FC236}">
                          <a16:creationId xmlns:a16="http://schemas.microsoft.com/office/drawing/2014/main" id="{B0C2CB93-1A3C-4EE2-BC22-E63C6A6D3C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>
                      <a:extLst>
                        <a:ext uri="{FF2B5EF4-FFF2-40B4-BE49-F238E27FC236}">
                          <a16:creationId xmlns:a16="http://schemas.microsoft.com/office/drawing/2014/main" id="{09711689-C935-467C-9C99-8E03443A5C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EDBF0F8C-A866-40E6-B9EE-79E3C9674F5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326251"/>
                    <a:ext cx="4320000" cy="2773517"/>
                    <a:chOff x="21000" y="-15284"/>
                    <a:chExt cx="4320000" cy="2773517"/>
                  </a:xfrm>
                  <a:grpFill/>
                </p:grpSpPr>
                <p:pic>
                  <p:nvPicPr>
                    <p:cNvPr id="37" name="Graphic 36">
                      <a:extLst>
                        <a:ext uri="{FF2B5EF4-FFF2-40B4-BE49-F238E27FC236}">
                          <a16:creationId xmlns:a16="http://schemas.microsoft.com/office/drawing/2014/main" id="{CE8D582E-B2C7-4142-86B6-20FD4E8BD7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5284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Graphic 37">
                      <a:extLst>
                        <a:ext uri="{FF2B5EF4-FFF2-40B4-BE49-F238E27FC236}">
                          <a16:creationId xmlns:a16="http://schemas.microsoft.com/office/drawing/2014/main" id="{1BB47121-9149-4623-B2AF-CE5CAEE9EE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>
                      <a:extLst>
                        <a:ext uri="{FF2B5EF4-FFF2-40B4-BE49-F238E27FC236}">
                          <a16:creationId xmlns:a16="http://schemas.microsoft.com/office/drawing/2014/main" id="{13D95D1A-9C08-4B93-858B-F993AEBF69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472CFE8A-F853-4AA3-8B16-696A5FF95F6E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4320000" cy="2901333"/>
                    <a:chOff x="21000" y="-143100"/>
                    <a:chExt cx="4320000" cy="2901333"/>
                  </a:xfrm>
                  <a:grpFill/>
                </p:grpSpPr>
                <p:pic>
                  <p:nvPicPr>
                    <p:cNvPr id="34" name="Graphic 33">
                      <a:extLst>
                        <a:ext uri="{FF2B5EF4-FFF2-40B4-BE49-F238E27FC236}">
                          <a16:creationId xmlns:a16="http://schemas.microsoft.com/office/drawing/2014/main" id="{2532E631-42D1-48FB-AE9A-4375CED752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>
                      <a:extLst>
                        <a:ext uri="{FF2B5EF4-FFF2-40B4-BE49-F238E27FC236}">
                          <a16:creationId xmlns:a16="http://schemas.microsoft.com/office/drawing/2014/main" id="{1D736973-C7AC-4C4A-909B-066B6F2C3E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Graphic 35">
                      <a:extLst>
                        <a:ext uri="{FF2B5EF4-FFF2-40B4-BE49-F238E27FC236}">
                          <a16:creationId xmlns:a16="http://schemas.microsoft.com/office/drawing/2014/main" id="{47DDEE42-FB51-49FC-8B8A-4E9E5E2C32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3861E92D-4773-4AB3-88A9-1D81A58AD7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93456" y="3972228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32" name="Graphic 31">
                      <a:extLst>
                        <a:ext uri="{FF2B5EF4-FFF2-40B4-BE49-F238E27FC236}">
                          <a16:creationId xmlns:a16="http://schemas.microsoft.com/office/drawing/2014/main" id="{932FB35B-35D9-40B8-BF0B-DE2AC038FA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Graphic 32">
                      <a:extLst>
                        <a:ext uri="{FF2B5EF4-FFF2-40B4-BE49-F238E27FC236}">
                          <a16:creationId xmlns:a16="http://schemas.microsoft.com/office/drawing/2014/main" id="{42DB932A-7401-4663-B050-5D88D306C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DF31F68E-7002-45FD-8300-BC36EFF9B70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1346544" y="-645565"/>
                    <a:ext cx="2880000" cy="2181333"/>
                    <a:chOff x="1461000" y="576900"/>
                    <a:chExt cx="2880000" cy="2181333"/>
                  </a:xfrm>
                  <a:grpFill/>
                </p:grpSpPr>
                <p:pic>
                  <p:nvPicPr>
                    <p:cNvPr id="30" name="Graphic 29">
                      <a:extLst>
                        <a:ext uri="{FF2B5EF4-FFF2-40B4-BE49-F238E27FC236}">
                          <a16:creationId xmlns:a16="http://schemas.microsoft.com/office/drawing/2014/main" id="{2340AFC8-9892-49B6-BF5B-46DD45D0F1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>
                      <a:extLst>
                        <a:ext uri="{FF2B5EF4-FFF2-40B4-BE49-F238E27FC236}">
                          <a16:creationId xmlns:a16="http://schemas.microsoft.com/office/drawing/2014/main" id="{A0C136A9-1BDE-4ACB-89CE-92D3443E2C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D51A4A0-4585-4DF2-87DD-CEF648A8C31A}"/>
                    </a:ext>
                  </a:extLst>
                </p:cNvPr>
                <p:cNvGrpSpPr/>
                <p:nvPr/>
              </p:nvGrpSpPr>
              <p:grpSpPr bwMode="white">
                <a:xfrm>
                  <a:off x="8858264" y="-9205"/>
                  <a:ext cx="2903016" cy="6777793"/>
                  <a:chOff x="-93456" y="-1365565"/>
                  <a:chExt cx="290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027B7796-A325-4DE4-9685-5A44E21FCBF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-143100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3" name="Graphic 22">
                      <a:extLst>
                        <a:ext uri="{FF2B5EF4-FFF2-40B4-BE49-F238E27FC236}">
                          <a16:creationId xmlns:a16="http://schemas.microsoft.com/office/drawing/2014/main" id="{89797253-083A-47B3-B9F4-E4EB7E6517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Graphic 23">
                      <a:extLst>
                        <a:ext uri="{FF2B5EF4-FFF2-40B4-BE49-F238E27FC236}">
                          <a16:creationId xmlns:a16="http://schemas.microsoft.com/office/drawing/2014/main" id="{2A749CED-3FD9-4320-9F11-4FEC7FDEAD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7DC4440-03C8-4F31-9EB5-04E2B6EBE6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19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1" name="Graphic 20">
                      <a:extLst>
                        <a:ext uri="{FF2B5EF4-FFF2-40B4-BE49-F238E27FC236}">
                          <a16:creationId xmlns:a16="http://schemas.microsoft.com/office/drawing/2014/main" id="{B910892E-21DE-4B33-A4C2-F0A086DA7A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Graphic 21">
                      <a:extLst>
                        <a:ext uri="{FF2B5EF4-FFF2-40B4-BE49-F238E27FC236}">
                          <a16:creationId xmlns:a16="http://schemas.microsoft.com/office/drawing/2014/main" id="{858E6A7F-057E-40AE-B508-8B0CA3ED4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86D3EB44-B092-4B8F-82BD-596F5B55114F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19" name="Graphic 18">
                      <a:extLst>
                        <a:ext uri="{FF2B5EF4-FFF2-40B4-BE49-F238E27FC236}">
                          <a16:creationId xmlns:a16="http://schemas.microsoft.com/office/drawing/2014/main" id="{EDAE810A-333E-4C85-8C76-94EED725E4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Graphic 19">
                      <a:extLst>
                        <a:ext uri="{FF2B5EF4-FFF2-40B4-BE49-F238E27FC236}">
                          <a16:creationId xmlns:a16="http://schemas.microsoft.com/office/drawing/2014/main" id="{54411DB4-1132-43CD-8925-319701057B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23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" name="Graphic 16">
                    <a:extLst>
                      <a:ext uri="{FF2B5EF4-FFF2-40B4-BE49-F238E27FC236}">
                        <a16:creationId xmlns:a16="http://schemas.microsoft.com/office/drawing/2014/main" id="{1119AE10-191B-489A-901D-56E733A85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3972228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Graphic 17">
                    <a:extLst>
                      <a:ext uri="{FF2B5EF4-FFF2-40B4-BE49-F238E27FC236}">
                        <a16:creationId xmlns:a16="http://schemas.microsoft.com/office/drawing/2014/main" id="{C31CA629-7DA3-4724-822E-99DE522E65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-1365565"/>
                    <a:ext cx="1440000" cy="14400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08DEFC5B-F7AF-4174-A74C-E318A632B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 bwMode="white">
            <a:xfrm>
              <a:off x="10284937" y="633355"/>
              <a:ext cx="1440000" cy="14400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6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58" r:id="rId19"/>
    <p:sldLayoutId id="214748366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Verdana" panose="020B0604030504040204" pitchFamily="34" charset="0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710" y="288853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Verdana"/>
                <a:cs typeface="Levenim MT"/>
              </a:rPr>
              <a:t>Grad Information Session 2025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12A8E0F-339B-6CD7-281B-9D8F002638D3}"/>
              </a:ext>
            </a:extLst>
          </p:cNvPr>
          <p:cNvSpPr txBox="1">
            <a:spLocks/>
          </p:cNvSpPr>
          <p:nvPr/>
        </p:nvSpPr>
        <p:spPr bwMode="white">
          <a:xfrm>
            <a:off x="2196444" y="1915872"/>
            <a:ext cx="7799112" cy="8017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sz="4800" dirty="0"/>
              <a:t>Fredericton High School 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0ABF711-4378-462F-B77E-E89988F4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41" y="136523"/>
            <a:ext cx="9199078" cy="801778"/>
          </a:xfrm>
        </p:spPr>
        <p:txBody>
          <a:bodyPr/>
          <a:lstStyle/>
          <a:p>
            <a:r>
              <a:rPr lang="en-US" dirty="0">
                <a:ea typeface="Verdana"/>
                <a:cs typeface="Levenim MT"/>
              </a:rPr>
              <a:t>Safe Grad – Ms. Chisholm </a:t>
            </a:r>
            <a:br>
              <a:rPr lang="en-US" dirty="0">
                <a:ea typeface="Verdana"/>
                <a:cs typeface="Levenim MT"/>
              </a:rPr>
            </a:br>
            <a:r>
              <a:rPr lang="en-US" dirty="0">
                <a:ea typeface="Verdana"/>
                <a:cs typeface="Levenim MT"/>
              </a:rPr>
              <a:t>June 16th 11:00 p.m.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261399-8632-E3A7-C6BB-F2D85E88D2EB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2"/>
          <a:srcRect t="10049" b="1004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9D54EBD-8B11-B704-09E9-F2D2E472EA4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5078" r="50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444D341-6EC5-EFEF-95F2-C9ABCDBF4BB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6909" r="16909"/>
          <a:stretch>
            <a:fillRect/>
          </a:stretch>
        </p:blipFill>
        <p:spPr>
          <a:xfrm rot="8771">
            <a:off x="4088607" y="1287845"/>
            <a:ext cx="4014715" cy="4040531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2477DB-6CE9-C3D4-DAE0-1BF56CF899FA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t="160" b="1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E3F62B4-BB11-B33C-9599-C765B52D5A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l="12349" r="123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30B1-345E-4315-9446-F1300E86D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9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30325-DD87-1337-9885-4E4F604922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14E38-45A7-192B-B44C-FDE6D3B2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342" y="1320800"/>
            <a:ext cx="6433457" cy="275771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FOLLOW OUR INSTAGRAM FOR UPCOMING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407C-A399-496B-E51F-08FC7A87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5" y="4788803"/>
            <a:ext cx="1100183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400" dirty="0">
                <a:solidFill>
                  <a:srgbClr val="FFFF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@fhsgrads2025</a:t>
            </a:r>
          </a:p>
        </p:txBody>
      </p:sp>
      <p:pic>
        <p:nvPicPr>
          <p:cNvPr id="6" name="Picture 5" descr="A black and white qr code&#10;&#10;Description automatically generated">
            <a:extLst>
              <a:ext uri="{FF2B5EF4-FFF2-40B4-BE49-F238E27FC236}">
                <a16:creationId xmlns:a16="http://schemas.microsoft.com/office/drawing/2014/main" id="{AB4E4D96-2DE0-8E20-45F1-27F8C2108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84" y="333373"/>
            <a:ext cx="3587716" cy="41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3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30325-DD87-1337-9885-4E4F604922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14E38-45A7-192B-B44C-FDE6D3B2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78" y="304345"/>
            <a:ext cx="9072336" cy="1393371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407C-A399-496B-E51F-08FC7A87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2" y="1392460"/>
            <a:ext cx="11582401" cy="526959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5400" dirty="0" err="1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Roaries</a:t>
            </a: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  - March 20 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FHS got Talent </a:t>
            </a:r>
          </a:p>
          <a:p>
            <a:pPr lvl="2">
              <a:lnSpc>
                <a:spcPct val="120000"/>
              </a:lnSpc>
            </a:pPr>
            <a:r>
              <a:rPr lang="en-US" sz="46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Auditions -April 15+16</a:t>
            </a:r>
          </a:p>
          <a:p>
            <a:pPr lvl="2">
              <a:lnSpc>
                <a:spcPct val="120000"/>
              </a:lnSpc>
            </a:pPr>
            <a:r>
              <a:rPr lang="en-US" sz="46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Show - May 21 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Spirit theme weeks April and June 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Bingo Night – April 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Prom + Safe Grad  - June 16 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Graduation – June 19</a:t>
            </a:r>
          </a:p>
          <a:p>
            <a:endParaRPr lang="en-US" sz="54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7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7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104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9E2FD06-6AB3-2B9D-E9E2-81788157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June 19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5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30325-DD87-1337-9885-4E4F604922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14E38-45A7-192B-B44C-FDE6D3B2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78" y="304345"/>
            <a:ext cx="9652908" cy="96509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SAFE GRAD?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407C-A399-496B-E51F-08FC7A87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5" y="2002061"/>
            <a:ext cx="5500915" cy="3868968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7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7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104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616EB-B0E2-B732-8501-F15662B241FE}"/>
              </a:ext>
            </a:extLst>
          </p:cNvPr>
          <p:cNvSpPr txBox="1"/>
          <p:nvPr/>
        </p:nvSpPr>
        <p:spPr>
          <a:xfrm>
            <a:off x="849991" y="1233259"/>
            <a:ext cx="4186463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FF00"/>
                </a:solidFill>
              </a:rPr>
              <a:t>Bouncy castle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Hypnotist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Escape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Tie dye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Lazer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Painting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Karaoke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More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F75F6-6F5E-2D16-DB4D-FA8403989B2B}"/>
              </a:ext>
            </a:extLst>
          </p:cNvPr>
          <p:cNvSpPr txBox="1"/>
          <p:nvPr/>
        </p:nvSpPr>
        <p:spPr>
          <a:xfrm>
            <a:off x="4645151" y="1236067"/>
            <a:ext cx="7831095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Prizes - Almost $10 000 in prizes (each prize is about $500)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Luke Bryan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PS5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STU and UNB Tuition 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Gift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Dorm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Adventure and Beauty Baskets</a:t>
            </a:r>
            <a:endParaRPr lang="en-US" sz="3200" b="1" dirty="0" err="1">
              <a:solidFill>
                <a:srgbClr val="FFFF00"/>
              </a:solidFill>
              <a:ea typeface="Verdana"/>
            </a:endParaRPr>
          </a:p>
          <a:p>
            <a:endParaRPr lang="en-US" sz="3200" b="1" dirty="0">
              <a:solidFill>
                <a:srgbClr val="FFFF00"/>
              </a:solidFill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D971937-A2B4-4DA0-ABF4-8F1B2E02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  <a:cs typeface="Levenim MT"/>
              </a:rPr>
              <a:t>Graduation – Mrs. Pearson June 19th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1101E8-732D-4B32-BCD8-EA03FFB77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9124" y="1088875"/>
            <a:ext cx="2515379" cy="2758561"/>
            <a:chOff x="1609124" y="1088875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5C3F94-FCCA-4669-A162-3E3120DD5FB5}"/>
                </a:ext>
              </a:extLst>
            </p:cNvPr>
            <p:cNvSpPr/>
            <p:nvPr/>
          </p:nvSpPr>
          <p:spPr>
            <a:xfrm rot="21128821">
              <a:off x="1609124" y="1088875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061703-72FE-4FC6-A472-7A158E2D1DEF}"/>
                </a:ext>
              </a:extLst>
            </p:cNvPr>
            <p:cNvSpPr/>
            <p:nvPr/>
          </p:nvSpPr>
          <p:spPr>
            <a:xfrm rot="21128821">
              <a:off x="1682024" y="116683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BF812-F9B3-4163-B966-60BF8795D625}"/>
                </a:ext>
              </a:extLst>
            </p:cNvPr>
            <p:cNvSpPr/>
            <p:nvPr/>
          </p:nvSpPr>
          <p:spPr>
            <a:xfrm rot="21128821">
              <a:off x="1705313" y="1190769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FA6238C-011C-F11B-E269-30728815585F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t="943" b="943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8283C6F-261C-4747-BEA8-CFE87FE6B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098" y="3354800"/>
            <a:ext cx="2515379" cy="2758561"/>
            <a:chOff x="506098" y="3354800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533784B-60CC-4AD2-98A1-FE2E7EA23945}"/>
                </a:ext>
              </a:extLst>
            </p:cNvPr>
            <p:cNvSpPr/>
            <p:nvPr/>
          </p:nvSpPr>
          <p:spPr>
            <a:xfrm rot="166541">
              <a:off x="506098" y="3354800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B669C8-6981-4388-8B36-FAD26A4DB6E2}"/>
                </a:ext>
              </a:extLst>
            </p:cNvPr>
            <p:cNvSpPr/>
            <p:nvPr/>
          </p:nvSpPr>
          <p:spPr>
            <a:xfrm rot="166541">
              <a:off x="602012" y="343220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E4A900-768C-484A-845A-2DF57F2C9C50}"/>
                </a:ext>
              </a:extLst>
            </p:cNvPr>
            <p:cNvSpPr/>
            <p:nvPr/>
          </p:nvSpPr>
          <p:spPr>
            <a:xfrm rot="166541">
              <a:off x="627250" y="3455704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7FCC13-FED9-4F70-B4AB-C17700DF6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25126" y="2766396"/>
            <a:ext cx="2515379" cy="2758561"/>
            <a:chOff x="3825126" y="2766396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C91003-B7C7-400C-A7AA-0A8235F0C917}"/>
                </a:ext>
              </a:extLst>
            </p:cNvPr>
            <p:cNvSpPr/>
            <p:nvPr/>
          </p:nvSpPr>
          <p:spPr>
            <a:xfrm rot="499227">
              <a:off x="3825126" y="2766396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AA8E84-E834-46B0-8182-010EED8551E1}"/>
                </a:ext>
              </a:extLst>
            </p:cNvPr>
            <p:cNvSpPr/>
            <p:nvPr/>
          </p:nvSpPr>
          <p:spPr>
            <a:xfrm rot="499227">
              <a:off x="3932980" y="2845200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29C2-D3B0-4CF0-93DE-9992C4178DBB}"/>
                </a:ext>
              </a:extLst>
            </p:cNvPr>
            <p:cNvSpPr/>
            <p:nvPr/>
          </p:nvSpPr>
          <p:spPr>
            <a:xfrm rot="499227">
              <a:off x="3959257" y="2868622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CAAF20-9232-8678-056B-910B20937F8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21314" r="2131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66AAE-A20C-4592-A492-EB216BF2B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9181" y="626553"/>
            <a:ext cx="4616448" cy="5062755"/>
            <a:chOff x="6919181" y="626553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EC6BC4-6FF1-4CCE-9179-FCB7584F4F5A}"/>
                </a:ext>
              </a:extLst>
            </p:cNvPr>
            <p:cNvSpPr/>
            <p:nvPr/>
          </p:nvSpPr>
          <p:spPr>
            <a:xfrm rot="21344584">
              <a:off x="6919181" y="626553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27BB11-3191-4A03-8A3D-4FBDD30890A3}"/>
                </a:ext>
              </a:extLst>
            </p:cNvPr>
            <p:cNvSpPr/>
            <p:nvPr/>
          </p:nvSpPr>
          <p:spPr>
            <a:xfrm rot="21344584">
              <a:off x="7067235" y="768401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5033411-A824-4F31-BD95-2935970A3E1C}"/>
                </a:ext>
              </a:extLst>
            </p:cNvPr>
            <p:cNvSpPr/>
            <p:nvPr/>
          </p:nvSpPr>
          <p:spPr>
            <a:xfrm rot="21344584">
              <a:off x="7111170" y="811990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A0EE19-1B29-098D-4C51-6BFB6ECDDF9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2052" r="220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6FE70-C69F-4B95-B3A8-FFA9F13A5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Placeholder 14" descr="2025 graduation class of 2025 badge">
            <a:extLst>
              <a:ext uri="{FF2B5EF4-FFF2-40B4-BE49-F238E27FC236}">
                <a16:creationId xmlns:a16="http://schemas.microsoft.com/office/drawing/2014/main" id="{2DE90CBF-4C49-72AD-F423-BA145858E76C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/>
          <a:srcRect l="16087" r="16087"/>
          <a:stretch/>
        </p:blipFill>
        <p:spPr>
          <a:xfrm rot="175312">
            <a:off x="674266" y="3886774"/>
            <a:ext cx="2181949" cy="1444565"/>
          </a:xfrm>
        </p:spPr>
      </p:pic>
    </p:spTree>
    <p:extLst>
      <p:ext uri="{BB962C8B-B14F-4D97-AF65-F5344CB8AC3E}">
        <p14:creationId xmlns:p14="http://schemas.microsoft.com/office/powerpoint/2010/main" val="43156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1F649-BD04-6CD2-BA14-B4A263654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 descr="A picture containing text, number, screenshot, font&#10;&#10;Description automatically generated">
            <a:extLst>
              <a:ext uri="{FF2B5EF4-FFF2-40B4-BE49-F238E27FC236}">
                <a16:creationId xmlns:a16="http://schemas.microsoft.com/office/drawing/2014/main" id="{C9980127-F254-36C3-4802-311C3136B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4" y="411274"/>
            <a:ext cx="9840835" cy="58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36FD-90EC-3760-C2AF-44DE4042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GOWNS (Pick Up)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EAA72-850D-246C-A088-810DA2F84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3988CE-BD4C-4E70-4BF8-4E7C42E15DC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22063" r="22063"/>
          <a:stretch>
            <a:fillRect/>
          </a:stretch>
        </p:blipFill>
        <p:spPr>
          <a:xfrm>
            <a:off x="722463" y="1499086"/>
            <a:ext cx="4014788" cy="4041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926AC-A767-20A3-FCC1-3A05C2A18B6A}"/>
              </a:ext>
            </a:extLst>
          </p:cNvPr>
          <p:cNvSpPr txBox="1"/>
          <p:nvPr/>
        </p:nvSpPr>
        <p:spPr>
          <a:xfrm>
            <a:off x="6591700" y="767957"/>
            <a:ext cx="410036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Procedure for picking up gowns will be shared when the date gets closer.</a:t>
            </a:r>
            <a:endParaRPr lang="en-US" sz="4000">
              <a:solidFill>
                <a:schemeClr val="bg1"/>
              </a:solidFill>
              <a:ea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FCDD0-4C36-E97A-DA8C-F302290D6B04}"/>
              </a:ext>
            </a:extLst>
          </p:cNvPr>
          <p:cNvSpPr txBox="1"/>
          <p:nvPr/>
        </p:nvSpPr>
        <p:spPr>
          <a:xfrm>
            <a:off x="6096000" y="5104443"/>
            <a:ext cx="576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Grad Fee $100.00 + online processing fees</a:t>
            </a:r>
          </a:p>
        </p:txBody>
      </p:sp>
    </p:spTree>
    <p:extLst>
      <p:ext uri="{BB962C8B-B14F-4D97-AF65-F5344CB8AC3E}">
        <p14:creationId xmlns:p14="http://schemas.microsoft.com/office/powerpoint/2010/main" val="223502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F231E-08D6-9017-7D44-DA09B343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FD6C785-DAB2-CA17-A67E-8DA77982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186" y="1694448"/>
            <a:ext cx="7065628" cy="50131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60445F0-0FB8-1647-27FC-9FAF50F6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  <a:cs typeface="Levenim MT"/>
              </a:rPr>
              <a:t>Graduation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0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3D1B45-99C8-47F3-FBF1-8F16AB0D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9210"/>
          </a:xfrm>
        </p:spPr>
        <p:txBody>
          <a:bodyPr/>
          <a:lstStyle/>
          <a:p>
            <a:r>
              <a:rPr lang="en-US" dirty="0">
                <a:ea typeface="Verdana"/>
                <a:cs typeface="Levenim MT"/>
              </a:rPr>
              <a:t>Grade 12 Exit Survey</a:t>
            </a:r>
            <a:endParaRPr lang="en-US" dirty="0"/>
          </a:p>
        </p:txBody>
      </p:sp>
      <p:pic>
        <p:nvPicPr>
          <p:cNvPr id="5" name="Picture 4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B86778D5-CA30-5F7D-C075-C7E28AD2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831" y="1700981"/>
            <a:ext cx="4626338" cy="447598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AC396-225F-ECD2-B887-772D94316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3C4EEC-F499-4A7F-B67B-5709763315B6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4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75B10DB-F493-4E5D-BB75-A130B810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73852" cy="1600200"/>
          </a:xfrm>
        </p:spPr>
        <p:txBody>
          <a:bodyPr anchor="ctr">
            <a:normAutofit/>
          </a:bodyPr>
          <a:lstStyle/>
          <a:p>
            <a:r>
              <a:rPr lang="en-US"/>
              <a:t>Marks</a:t>
            </a:r>
          </a:p>
        </p:txBody>
      </p:sp>
      <p:pic>
        <p:nvPicPr>
          <p:cNvPr id="3" name="Picture Placeholder 2" descr="Top 5 Signs of a Stressed-Out Student ...">
            <a:extLst>
              <a:ext uri="{FF2B5EF4-FFF2-40B4-BE49-F238E27FC236}">
                <a16:creationId xmlns:a16="http://schemas.microsoft.com/office/drawing/2014/main" id="{6CC39D40-78B2-8C3E-025D-E3A281D584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138" r="19791" b="-2"/>
          <a:stretch/>
        </p:blipFill>
        <p:spPr>
          <a:xfrm rot="506844">
            <a:off x="6639796" y="993549"/>
            <a:ext cx="4192979" cy="4188079"/>
          </a:xfrm>
          <a:noFill/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C90DA00-B90D-29DC-FA42-0ED870D49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84496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Verdana"/>
                <a:cs typeface="Levenim MT"/>
              </a:rPr>
              <a:t>Report Card Pick Up – Date TBD</a:t>
            </a:r>
          </a:p>
          <a:p>
            <a:endParaRPr lang="en-US"/>
          </a:p>
          <a:p>
            <a:r>
              <a:rPr lang="en-US" dirty="0">
                <a:ea typeface="Verdana"/>
                <a:cs typeface="Levenim MT"/>
              </a:rPr>
              <a:t>HOMEROOM ADVISORY TEACHER </a:t>
            </a:r>
          </a:p>
          <a:p>
            <a:endParaRPr lang="en-US" dirty="0"/>
          </a:p>
          <a:p>
            <a:r>
              <a:rPr lang="en-US" dirty="0">
                <a:ea typeface="Verdana"/>
                <a:cs typeface="Levenim MT"/>
              </a:rPr>
              <a:t>Please reach talk to your teachers.  They are here to help you.  Don’t wait as the demands will continue to pile up.  We here to help.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8A5A2-893C-4273-9938-1674692A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3C4EEC-F499-4A7F-B67B-5709763315B6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2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B2B396-B9EF-401A-8620-7E3E34AD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9" y="110593"/>
            <a:ext cx="6681347" cy="801778"/>
          </a:xfrm>
        </p:spPr>
        <p:txBody>
          <a:bodyPr/>
          <a:lstStyle/>
          <a:p>
            <a:r>
              <a:rPr lang="en-US" sz="3200" dirty="0">
                <a:ea typeface="Verdana"/>
                <a:cs typeface="Levenim MT"/>
              </a:rPr>
              <a:t>Black and Yellow Awards Assembly – First Week of June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B1F39-2F16-4434-B507-3E616AE29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B55881-B300-A5C7-39E9-BDC4AA1D9EC7}"/>
              </a:ext>
            </a:extLst>
          </p:cNvPr>
          <p:cNvSpPr txBox="1"/>
          <p:nvPr/>
        </p:nvSpPr>
        <p:spPr>
          <a:xfrm rot="20923855">
            <a:off x="1343943" y="1775299"/>
            <a:ext cx="4011461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Valedictorian Speech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Black Kat Scholar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In-House Scholarships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Athletic Awards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Grad Group Photo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A9B7C-866F-AB0A-F24C-A4702C5CDA99}"/>
              </a:ext>
            </a:extLst>
          </p:cNvPr>
          <p:cNvSpPr txBox="1"/>
          <p:nvPr/>
        </p:nvSpPr>
        <p:spPr>
          <a:xfrm rot="20907267">
            <a:off x="2084835" y="5351969"/>
            <a:ext cx="476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June 8</a:t>
            </a:r>
            <a:r>
              <a:rPr lang="en-US" sz="2800" baseline="30000" dirty="0"/>
              <a:t>th</a:t>
            </a:r>
            <a:r>
              <a:rPr lang="en-US" sz="2800" dirty="0"/>
              <a:t>, Period 3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2A029E1-5FAF-E6C5-1722-14A837C3F4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43" b="125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06EC8-2C76-AD81-F74C-E5A49D5C9ECA}"/>
              </a:ext>
            </a:extLst>
          </p:cNvPr>
          <p:cNvSpPr txBox="1"/>
          <p:nvPr/>
        </p:nvSpPr>
        <p:spPr>
          <a:xfrm rot="536355">
            <a:off x="8115505" y="5674591"/>
            <a:ext cx="476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TMT</a:t>
            </a:r>
          </a:p>
        </p:txBody>
      </p:sp>
    </p:spTree>
    <p:extLst>
      <p:ext uri="{BB962C8B-B14F-4D97-AF65-F5344CB8AC3E}">
        <p14:creationId xmlns:p14="http://schemas.microsoft.com/office/powerpoint/2010/main" val="423292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08BE-936F-9700-A134-95FE5D85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6173590" cy="1600200"/>
          </a:xfrm>
        </p:spPr>
        <p:txBody>
          <a:bodyPr anchor="ctr">
            <a:normAutofit/>
          </a:bodyPr>
          <a:lstStyle/>
          <a:p>
            <a:r>
              <a:rPr lang="en-US" dirty="0">
                <a:ea typeface="Verdana"/>
                <a:cs typeface="Levenim MT"/>
              </a:rPr>
              <a:t>Honors – Mr. Garnett</a:t>
            </a:r>
            <a:endParaRPr lang="en-US" dirty="0"/>
          </a:p>
        </p:txBody>
      </p:sp>
      <p:pic>
        <p:nvPicPr>
          <p:cNvPr id="9" name="Picture Placeholder 8" descr="A list of text on a white background&#10;&#10;AI-generated content may be incorrect.">
            <a:extLst>
              <a:ext uri="{FF2B5EF4-FFF2-40B4-BE49-F238E27FC236}">
                <a16:creationId xmlns:a16="http://schemas.microsoft.com/office/drawing/2014/main" id="{EA7C4876-E17F-411D-33DD-F1A00974E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5756658" y="2057400"/>
            <a:ext cx="5025260" cy="3803650"/>
          </a:xfr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4F41FD1-605C-896B-2F7A-30A3457D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dirty="0">
                <a:ea typeface="Verdana"/>
                <a:cs typeface="Levenim MT"/>
              </a:rPr>
              <a:t>Awarded to those graduates with 90+% average.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ea typeface="Verdana"/>
                <a:cs typeface="Levenim MT"/>
              </a:rPr>
              <a:t>Based on 8 compulsory courses and 10 best grade 11 /12 electives.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ea typeface="Verdana"/>
                <a:cs typeface="Levenim MT"/>
              </a:rPr>
              <a:t>You </a:t>
            </a:r>
            <a:r>
              <a:rPr lang="en-US" u="sng" dirty="0">
                <a:ea typeface="Verdana"/>
                <a:cs typeface="Levenim MT"/>
              </a:rPr>
              <a:t>must </a:t>
            </a:r>
            <a:r>
              <a:rPr lang="en-US" dirty="0">
                <a:ea typeface="Verdana"/>
                <a:cs typeface="Levenim MT"/>
              </a:rPr>
              <a:t>apply! Due May 16th, no late applications accepted.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ea typeface="Verdana"/>
                <a:cs typeface="Levenim MT"/>
              </a:rPr>
              <a:t>Marks will be verified once final.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ea typeface="Verdana"/>
                <a:cs typeface="Levenim MT"/>
              </a:rPr>
              <a:t>Recipients will be given a certificate and honors cord at graduation ceremony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DD20E-E7B6-5E10-CED8-216C25AA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3C4EEC-F499-4A7F-B67B-5709763315B6}" type="slidenum">
              <a:rPr lang="en-US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612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30D0-1E1A-C1E0-8644-3D44FFD0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6246" cy="1600200"/>
          </a:xfrm>
        </p:spPr>
        <p:txBody>
          <a:bodyPr/>
          <a:lstStyle/>
          <a:p>
            <a:r>
              <a:rPr lang="en-US" dirty="0">
                <a:ea typeface="Verdana"/>
                <a:cs typeface="Levenim MT"/>
              </a:rPr>
              <a:t>In House Scholarships – Mrs. Maxwell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81E2A-1164-7404-4D43-23CDAF9E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678011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a typeface="+mn-lt"/>
                <a:cs typeface="+mn-lt"/>
              </a:rPr>
              <a:t>Still lots of time to apply – scholarships available for all types of students and post-secondary pathways!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ea typeface="+mn-lt"/>
                <a:cs typeface="+mn-lt"/>
              </a:rPr>
              <a:t>NBCC Bound? Be sure to complete their entrance scholarship!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ea typeface="+mn-lt"/>
                <a:cs typeface="+mn-lt"/>
              </a:rPr>
              <a:t>In House Scholarships – usually posted April/May. Be watching for more info!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AD769-EBA4-57BC-F096-91E0EEFAC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9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3E0C38E6-1BB0-4630-BF39-03BBB58C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2" y="330823"/>
            <a:ext cx="7787988" cy="1257865"/>
          </a:xfrm>
        </p:spPr>
        <p:txBody>
          <a:bodyPr/>
          <a:lstStyle/>
          <a:p>
            <a:r>
              <a:rPr lang="en-US" sz="5400" dirty="0">
                <a:ea typeface="Verdana"/>
                <a:cs typeface="Levenim MT"/>
              </a:rPr>
              <a:t>Prom – Ms. Hiltz</a:t>
            </a:r>
            <a:br>
              <a:rPr lang="en-US" sz="5400" dirty="0"/>
            </a:br>
            <a:r>
              <a:rPr lang="en-US" sz="3200" dirty="0">
                <a:ea typeface="Verdana"/>
                <a:cs typeface="Levenim MT"/>
              </a:rPr>
              <a:t>June 16th</a:t>
            </a:r>
            <a:endParaRPr lang="en-US" sz="5400"/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7122AFA9-0581-4B08-A69E-B8E65F01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8873" y="2228813"/>
            <a:ext cx="3089720" cy="3388424"/>
            <a:chOff x="538873" y="222881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8D47D34-5C43-46DA-88EA-14B34C7CB1D9}"/>
                </a:ext>
              </a:extLst>
            </p:cNvPr>
            <p:cNvSpPr/>
            <p:nvPr/>
          </p:nvSpPr>
          <p:spPr>
            <a:xfrm rot="21257824">
              <a:off x="538873" y="222881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0791C1F-8B8C-4208-B793-C53931F13894}"/>
                </a:ext>
              </a:extLst>
            </p:cNvPr>
            <p:cNvSpPr/>
            <p:nvPr/>
          </p:nvSpPr>
          <p:spPr>
            <a:xfrm rot="21257824">
              <a:off x="634119" y="2324007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2BE5ED9-BEB1-44F4-A021-C223D84E9DC5}"/>
                </a:ext>
              </a:extLst>
            </p:cNvPr>
            <p:cNvSpPr/>
            <p:nvPr/>
          </p:nvSpPr>
          <p:spPr>
            <a:xfrm rot="21257824">
              <a:off x="663200" y="23532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CC83942-E0AA-AA49-92FF-94A62AD2BBD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22107" r="22107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00A5D9D-BAB0-4524-AFEE-23308136B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56862" y="1200901"/>
            <a:ext cx="3089720" cy="3388424"/>
            <a:chOff x="3156862" y="1200901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0B9C538-F003-4E34-B61F-E733B80B9D9C}"/>
                </a:ext>
              </a:extLst>
            </p:cNvPr>
            <p:cNvSpPr/>
            <p:nvPr/>
          </p:nvSpPr>
          <p:spPr>
            <a:xfrm rot="531914">
              <a:off x="3156862" y="1200901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468E04C-C671-494B-A8BD-E94C41CD2FD6}"/>
                </a:ext>
              </a:extLst>
            </p:cNvPr>
            <p:cNvSpPr/>
            <p:nvPr/>
          </p:nvSpPr>
          <p:spPr>
            <a:xfrm rot="531914">
              <a:off x="3290772" y="1297944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377DAE8-D2D5-4548-B0C5-3EEF7C9C2F01}"/>
                </a:ext>
              </a:extLst>
            </p:cNvPr>
            <p:cNvSpPr/>
            <p:nvPr/>
          </p:nvSpPr>
          <p:spPr>
            <a:xfrm rot="531914">
              <a:off x="3323176" y="1326711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7A17FE-E1A0-E1E5-D38B-E2B27DBCA0B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l="12831" r="12831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3635261-2C49-4BE7-9F9E-3F0D1B7E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97369" y="851172"/>
            <a:ext cx="3089720" cy="3388424"/>
            <a:chOff x="8497369" y="851172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1E22370-C721-471F-9D1A-4C43FB90B83E}"/>
                </a:ext>
              </a:extLst>
            </p:cNvPr>
            <p:cNvSpPr/>
            <p:nvPr/>
          </p:nvSpPr>
          <p:spPr>
            <a:xfrm rot="253823">
              <a:off x="8497369" y="851172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ED6F340-5D9B-4F50-8342-B09E57E15B3C}"/>
                </a:ext>
              </a:extLst>
            </p:cNvPr>
            <p:cNvSpPr/>
            <p:nvPr/>
          </p:nvSpPr>
          <p:spPr>
            <a:xfrm rot="253823">
              <a:off x="8619046" y="946560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A708525-FEBA-46B6-953F-9030B89BC050}"/>
                </a:ext>
              </a:extLst>
            </p:cNvPr>
            <p:cNvSpPr/>
            <p:nvPr/>
          </p:nvSpPr>
          <p:spPr>
            <a:xfrm rot="253823">
              <a:off x="8650381" y="975392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007752-7487-42B4-AD5E-C7C8869D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7B3E73-AF94-E80D-60C0-FEC8EB7AA85B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/>
          <a:srcRect l="25550" r="25550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D74AE8B-546E-4FC2-A583-D0111F7C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7683" y="2801287"/>
            <a:ext cx="3089720" cy="3388424"/>
            <a:chOff x="9270286" y="3337027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04F1371-87BE-45F5-960E-F98776FFEAE5}"/>
                </a:ext>
              </a:extLst>
            </p:cNvPr>
            <p:cNvSpPr/>
            <p:nvPr/>
          </p:nvSpPr>
          <p:spPr>
            <a:xfrm rot="21232851">
              <a:off x="9270286" y="3337027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968263F-12C2-40D6-879C-CDA66358210E}"/>
                </a:ext>
              </a:extLst>
            </p:cNvPr>
            <p:cNvSpPr/>
            <p:nvPr/>
          </p:nvSpPr>
          <p:spPr>
            <a:xfrm rot="21232851">
              <a:off x="9400131" y="34855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7D37DB0-133C-F975-0875-98B8EEF1F6E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/>
          <a:srcRect l="22104" r="22104"/>
          <a:stretch>
            <a:fillRect/>
          </a:stretch>
        </p:blipFill>
        <p:spPr>
          <a:xfrm rot="21241622">
            <a:off x="6228894" y="3015737"/>
            <a:ext cx="2670089" cy="26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map of a parking lot&#10;&#10;AI-generated content may be incorrect.">
            <a:extLst>
              <a:ext uri="{FF2B5EF4-FFF2-40B4-BE49-F238E27FC236}">
                <a16:creationId xmlns:a16="http://schemas.microsoft.com/office/drawing/2014/main" id="{1589E2ED-88AE-1AD1-00A0-5E5FF6C663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967180" y="326763"/>
            <a:ext cx="6564442" cy="6117178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5608-4AC0-7390-7EB6-89BC36FE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21" y="6346518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3C4EEC-F499-4A7F-B67B-5709763315B6}" type="slidenum">
              <a:rPr lang="en-US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pic>
        <p:nvPicPr>
          <p:cNvPr id="9" name="Picture 8" descr="A map of a parking lot&#10;&#10;AI-generated content may be incorrect.">
            <a:extLst>
              <a:ext uri="{FF2B5EF4-FFF2-40B4-BE49-F238E27FC236}">
                <a16:creationId xmlns:a16="http://schemas.microsoft.com/office/drawing/2014/main" id="{55B4AB85-D9BA-3499-90AA-EE6436386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49" y="1345208"/>
            <a:ext cx="3810002" cy="20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2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 parking lot&#10;&#10;AI-generated content may be incorrect.">
            <a:extLst>
              <a:ext uri="{FF2B5EF4-FFF2-40B4-BE49-F238E27FC236}">
                <a16:creationId xmlns:a16="http://schemas.microsoft.com/office/drawing/2014/main" id="{783B7171-9963-361C-A07B-C699946C8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8594" y="759307"/>
            <a:ext cx="8296344" cy="480156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20215-BBE7-9625-873F-18BE842B2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1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44955204_Graduation photo album_RVA_v3.potx" id="{A6DEC441-FFA2-45FD-A746-345BA5BB05B9}" vid="{A24A68A9-98D5-4045-87BA-655D9FCC4F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5995ffb-d38a-4ca3-a287-d1ef2554b5ce" xsi:nil="true"/>
    <TaxCatchAll xmlns="7c01964a-c338-42d9-b83a-7f2a3879b4db" xsi:nil="true"/>
    <lcf76f155ced4ddcb4097134ff3c332f xmlns="65995ffb-d38a-4ca3-a287-d1ef2554b5c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DCBB6525F6CB4B88A8EF151E158C9E" ma:contentTypeVersion="17" ma:contentTypeDescription="Create a new document." ma:contentTypeScope="" ma:versionID="f45a37b5ed029c0ff1cdd9fe2cc572a9">
  <xsd:schema xmlns:xsd="http://www.w3.org/2001/XMLSchema" xmlns:xs="http://www.w3.org/2001/XMLSchema" xmlns:p="http://schemas.microsoft.com/office/2006/metadata/properties" xmlns:ns2="65995ffb-d38a-4ca3-a287-d1ef2554b5ce" xmlns:ns3="7c01964a-c338-42d9-b83a-7f2a3879b4db" targetNamespace="http://schemas.microsoft.com/office/2006/metadata/properties" ma:root="true" ma:fieldsID="f9962931a09d5592bcf91f700246bba5" ns2:_="" ns3:_="">
    <xsd:import namespace="65995ffb-d38a-4ca3-a287-d1ef2554b5ce"/>
    <xsd:import namespace="7c01964a-c338-42d9-b83a-7f2a3879b4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95ffb-d38a-4ca3-a287-d1ef2554b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1964a-c338-42d9-b83a-7f2a3879b4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7e1a0a0-5ccd-4236-a21a-3d5188faf494}" ma:internalName="TaxCatchAll" ma:showField="CatchAllData" ma:web="7c01964a-c338-42d9-b83a-7f2a3879b4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5939D4-16FE-44FE-9845-EECC5EF2D01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65995ffb-d38a-4ca3-a287-d1ef2554b5ce"/>
    <ds:schemaRef ds:uri="7c01964a-c338-42d9-b83a-7f2a3879b4db"/>
  </ds:schemaRefs>
</ds:datastoreItem>
</file>

<file path=customXml/itemProps2.xml><?xml version="1.0" encoding="utf-8"?>
<ds:datastoreItem xmlns:ds="http://schemas.openxmlformats.org/officeDocument/2006/customXml" ds:itemID="{F37AAE71-095A-4511-B819-AB2ADBA379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3E221F-4BC1-4100-A0E3-9565F8231D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95ffb-d38a-4ca3-a287-d1ef2554b5ce"/>
    <ds:schemaRef ds:uri="7c01964a-c338-42d9-b83a-7f2a3879b4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Graduation photo album</Template>
  <TotalTime>923</TotalTime>
  <Words>120</Words>
  <Application>Microsoft Office PowerPoint</Application>
  <PresentationFormat>Widescreen</PresentationFormat>
  <Paragraphs>36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Grade 12 Exit Survey</vt:lpstr>
      <vt:lpstr>Marks</vt:lpstr>
      <vt:lpstr>Black and Yellow Awards Assembly – First Week of June</vt:lpstr>
      <vt:lpstr>Honors – Mr. Garnett</vt:lpstr>
      <vt:lpstr>In House Scholarships – Mrs. Maxwell</vt:lpstr>
      <vt:lpstr>Prom – Ms. Hiltz June 16th</vt:lpstr>
      <vt:lpstr>PowerPoint Presentation</vt:lpstr>
      <vt:lpstr>PowerPoint Presentation</vt:lpstr>
      <vt:lpstr>Safe Grad – Ms. Chisholm  June 16th 11:00 p.m.</vt:lpstr>
      <vt:lpstr>FOLLOW OUR INSTAGRAM FOR UPCOMING NEWS</vt:lpstr>
      <vt:lpstr>UPCOMING EVENTS</vt:lpstr>
      <vt:lpstr>WHAT IS SAFE GRAD?</vt:lpstr>
      <vt:lpstr>Graduation – Mrs. Pearson June 19th</vt:lpstr>
      <vt:lpstr>PowerPoint Presentation</vt:lpstr>
      <vt:lpstr>GOWNS (Pick Up)</vt:lpstr>
      <vt:lpstr>Graduation Information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Amy    (ASD-W)</dc:creator>
  <cp:lastModifiedBy>Thompson, Amy A. (ASD-W)</cp:lastModifiedBy>
  <cp:revision>219</cp:revision>
  <dcterms:created xsi:type="dcterms:W3CDTF">2022-05-30T20:53:25Z</dcterms:created>
  <dcterms:modified xsi:type="dcterms:W3CDTF">2025-03-20T13:43:37Z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0x01010066DCBB6525F6CB4B88A8EF151E158C9E</vt:lpwstr>
  </property>
  <property fmtid="{D5CDD505-2E9C-101B-9397-08002B2CF9AE}" pid="3" name="MediaServiceImageTags">
    <vt:lpwstr/>
  </property>
</Properties>
</file>