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70" r:id="rId10"/>
    <p:sldId id="267" r:id="rId11"/>
    <p:sldId id="268" r:id="rId12"/>
    <p:sldId id="263" r:id="rId13"/>
    <p:sldId id="264" r:id="rId14"/>
    <p:sldId id="266" r:id="rId15"/>
    <p:sldId id="269" r:id="rId16"/>
    <p:sldId id="272" r:id="rId17"/>
    <p:sldId id="27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4CD5A-EC87-3FEE-9164-384EA00A9B65}" v="1" dt="2025-02-19T13:44:30.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8" Type="http://schemas.openxmlformats.org/officeDocument/2006/relationships/hyperlink" Target="https://myblueprint.ca/" TargetMode="External"/><Relationship Id="rId3" Type="http://schemas.openxmlformats.org/officeDocument/2006/relationships/hyperlink" Target="https://www.unb.ca/admissions/requirements/" TargetMode="External"/><Relationship Id="rId7" Type="http://schemas.openxmlformats.org/officeDocument/2006/relationships/hyperlink" Target="https://www.workingnb.ca/" TargetMode="External"/><Relationship Id="rId2" Type="http://schemas.openxmlformats.org/officeDocument/2006/relationships/hyperlink" Target="https://www2.gnb.ca/content/gnb/en/corporate/promo/skilled-trades-nb/apprenticeship-program.html" TargetMode="External"/><Relationship Id="rId1" Type="http://schemas.openxmlformats.org/officeDocument/2006/relationships/hyperlink" Target="https://nbcc.ca/programs-courses/full-time-programs" TargetMode="External"/><Relationship Id="rId6" Type="http://schemas.openxmlformats.org/officeDocument/2006/relationships/hyperlink" Target="https://www.cangap.ca/" TargetMode="External"/><Relationship Id="rId5" Type="http://schemas.openxmlformats.org/officeDocument/2006/relationships/hyperlink" Target="https://forces.ca/en/apply-now/" TargetMode="External"/><Relationship Id="rId4" Type="http://schemas.openxmlformats.org/officeDocument/2006/relationships/hyperlink" Target="https://www.stu.ca/admissions/bachelor-of-arts/"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9.xml.rels><?xml version="1.0" encoding="UTF-8" standalone="yes"?>
<Relationships xmlns="http://schemas.openxmlformats.org/package/2006/relationships"><Relationship Id="rId1" Type="http://schemas.openxmlformats.org/officeDocument/2006/relationships/hyperlink" Target="https://sisasdw.nbed.nb.ca/public/home.html"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s://myblueprint.ca/" TargetMode="External"/><Relationship Id="rId3" Type="http://schemas.openxmlformats.org/officeDocument/2006/relationships/hyperlink" Target="https://www.unb.ca/admissions/requirements/" TargetMode="External"/><Relationship Id="rId7" Type="http://schemas.openxmlformats.org/officeDocument/2006/relationships/hyperlink" Target="https://www.workingnb.ca/" TargetMode="External"/><Relationship Id="rId2" Type="http://schemas.openxmlformats.org/officeDocument/2006/relationships/hyperlink" Target="https://www2.gnb.ca/content/gnb/en/corporate/promo/skilled-trades-nb/apprenticeship-program.html" TargetMode="External"/><Relationship Id="rId1" Type="http://schemas.openxmlformats.org/officeDocument/2006/relationships/hyperlink" Target="https://nbcc.ca/programs-courses/full-time-programs" TargetMode="External"/><Relationship Id="rId6" Type="http://schemas.openxmlformats.org/officeDocument/2006/relationships/hyperlink" Target="https://www.cangap.ca/" TargetMode="External"/><Relationship Id="rId5" Type="http://schemas.openxmlformats.org/officeDocument/2006/relationships/hyperlink" Target="https://forces.ca/en/apply-now/" TargetMode="External"/><Relationship Id="rId4" Type="http://schemas.openxmlformats.org/officeDocument/2006/relationships/hyperlink" Target="https://www.stu.ca/admissions/bachelor-of-arts/"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9.xml.rels><?xml version="1.0" encoding="UTF-8" standalone="yes"?>
<Relationships xmlns="http://schemas.openxmlformats.org/package/2006/relationships"><Relationship Id="rId1" Type="http://schemas.openxmlformats.org/officeDocument/2006/relationships/hyperlink" Target="https://sisasdw.nbed.nb.ca/public/home.html"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E7DBE-ACD2-409F-A3DE-F97ABED763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F67455-BE72-4391-BE5B-C0B55FBB2C82}">
      <dgm:prSet/>
      <dgm:spPr/>
      <dgm:t>
        <a:bodyPr/>
        <a:lstStyle/>
        <a:p>
          <a:r>
            <a:rPr lang="en-US"/>
            <a:t>Review the New Brunswick high school credit system</a:t>
          </a:r>
        </a:p>
      </dgm:t>
    </dgm:pt>
    <dgm:pt modelId="{5E50A0F0-49F6-461A-955D-34EAE51FD4EC}" type="parTrans" cxnId="{D45529C2-8577-4B17-9F84-3B5106F88288}">
      <dgm:prSet/>
      <dgm:spPr/>
      <dgm:t>
        <a:bodyPr/>
        <a:lstStyle/>
        <a:p>
          <a:endParaRPr lang="en-US"/>
        </a:p>
      </dgm:t>
    </dgm:pt>
    <dgm:pt modelId="{25D9D6F4-0980-4165-A352-40CA7BE8F5A4}" type="sibTrans" cxnId="{D45529C2-8577-4B17-9F84-3B5106F88288}">
      <dgm:prSet phldrT="1" phldr="0"/>
      <dgm:spPr/>
      <dgm:t>
        <a:bodyPr/>
        <a:lstStyle/>
        <a:p>
          <a:endParaRPr lang="en-US"/>
        </a:p>
      </dgm:t>
    </dgm:pt>
    <dgm:pt modelId="{45BB5AAB-08E4-4FF0-BDA8-3602D8DF9990}">
      <dgm:prSet/>
      <dgm:spPr/>
      <dgm:t>
        <a:bodyPr/>
        <a:lstStyle/>
        <a:p>
          <a:r>
            <a:rPr lang="en-US"/>
            <a:t>Review the requirements for graduation </a:t>
          </a:r>
        </a:p>
      </dgm:t>
    </dgm:pt>
    <dgm:pt modelId="{F6513398-68C2-403A-B228-E9762B399DE5}" type="parTrans" cxnId="{EA36F951-7DB7-402C-B07E-C4A1C54A7EEF}">
      <dgm:prSet/>
      <dgm:spPr/>
      <dgm:t>
        <a:bodyPr/>
        <a:lstStyle/>
        <a:p>
          <a:endParaRPr lang="en-US"/>
        </a:p>
      </dgm:t>
    </dgm:pt>
    <dgm:pt modelId="{1D162401-2834-4623-A4B0-7510B6512000}" type="sibTrans" cxnId="{EA36F951-7DB7-402C-B07E-C4A1C54A7EEF}">
      <dgm:prSet phldrT="2" phldr="0"/>
      <dgm:spPr/>
      <dgm:t>
        <a:bodyPr/>
        <a:lstStyle/>
        <a:p>
          <a:endParaRPr lang="en-US"/>
        </a:p>
      </dgm:t>
    </dgm:pt>
    <dgm:pt modelId="{33CDBD71-24C0-44EA-BDD1-5541A41EEC5F}">
      <dgm:prSet/>
      <dgm:spPr/>
      <dgm:t>
        <a:bodyPr/>
        <a:lstStyle/>
        <a:p>
          <a:r>
            <a:rPr lang="en-US"/>
            <a:t>Review course levels, math pathways, and important selection considerations</a:t>
          </a:r>
        </a:p>
      </dgm:t>
    </dgm:pt>
    <dgm:pt modelId="{F2218B49-FA3A-4A26-9335-366D55EE8124}" type="parTrans" cxnId="{738A5DAE-2704-428F-AB90-D4128D28FCCE}">
      <dgm:prSet/>
      <dgm:spPr/>
      <dgm:t>
        <a:bodyPr/>
        <a:lstStyle/>
        <a:p>
          <a:endParaRPr lang="en-US"/>
        </a:p>
      </dgm:t>
    </dgm:pt>
    <dgm:pt modelId="{FDD5F8A4-AE76-44FA-9EF9-1256310216C4}" type="sibTrans" cxnId="{738A5DAE-2704-428F-AB90-D4128D28FCCE}">
      <dgm:prSet phldrT="3" phldr="0"/>
      <dgm:spPr/>
      <dgm:t>
        <a:bodyPr/>
        <a:lstStyle/>
        <a:p>
          <a:endParaRPr lang="en-US"/>
        </a:p>
      </dgm:t>
    </dgm:pt>
    <dgm:pt modelId="{44626E81-85B6-4C86-9F02-709787128EFC}">
      <dgm:prSet/>
      <dgm:spPr/>
      <dgm:t>
        <a:bodyPr/>
        <a:lstStyle/>
        <a:p>
          <a:r>
            <a:rPr lang="en-US"/>
            <a:t>Review some of the possible post-secondary pathways and ways to plan for them</a:t>
          </a:r>
        </a:p>
      </dgm:t>
    </dgm:pt>
    <dgm:pt modelId="{DBA75571-98A4-4BB6-8EBC-CAA0E523F210}" type="parTrans" cxnId="{F908F6A2-4C4A-4C38-AD1C-FA4073C73EA7}">
      <dgm:prSet/>
      <dgm:spPr/>
      <dgm:t>
        <a:bodyPr/>
        <a:lstStyle/>
        <a:p>
          <a:endParaRPr lang="en-US"/>
        </a:p>
      </dgm:t>
    </dgm:pt>
    <dgm:pt modelId="{DD23854C-4E2C-443A-9428-C48E0D035D07}" type="sibTrans" cxnId="{F908F6A2-4C4A-4C38-AD1C-FA4073C73EA7}">
      <dgm:prSet phldrT="4" phldr="0"/>
      <dgm:spPr/>
      <dgm:t>
        <a:bodyPr/>
        <a:lstStyle/>
        <a:p>
          <a:endParaRPr lang="en-US"/>
        </a:p>
      </dgm:t>
    </dgm:pt>
    <dgm:pt modelId="{D7DC8114-E74F-46FD-ABD2-2BDE55382A23}">
      <dgm:prSet/>
      <dgm:spPr/>
      <dgm:t>
        <a:bodyPr/>
        <a:lstStyle/>
        <a:p>
          <a:r>
            <a:rPr lang="en-US"/>
            <a:t> Next Steps </a:t>
          </a:r>
        </a:p>
      </dgm:t>
    </dgm:pt>
    <dgm:pt modelId="{7BCA2D97-A9D7-4034-B5C1-C87E85A7BDD0}" type="parTrans" cxnId="{CA252E12-9994-42A0-AABA-9EBF098D448A}">
      <dgm:prSet/>
      <dgm:spPr/>
      <dgm:t>
        <a:bodyPr/>
        <a:lstStyle/>
        <a:p>
          <a:endParaRPr lang="en-US"/>
        </a:p>
      </dgm:t>
    </dgm:pt>
    <dgm:pt modelId="{B3F6E9A8-EB37-4B0F-815D-7B75514980DC}" type="sibTrans" cxnId="{CA252E12-9994-42A0-AABA-9EBF098D448A}">
      <dgm:prSet/>
      <dgm:spPr/>
      <dgm:t>
        <a:bodyPr/>
        <a:lstStyle/>
        <a:p>
          <a:endParaRPr lang="en-US"/>
        </a:p>
      </dgm:t>
    </dgm:pt>
    <dgm:pt modelId="{8289114A-667B-4080-925D-3D8E3907A438}" type="pres">
      <dgm:prSet presAssocID="{78AE7DBE-ACD2-409F-A3DE-F97ABED7632C}" presName="linear" presStyleCnt="0">
        <dgm:presLayoutVars>
          <dgm:animLvl val="lvl"/>
          <dgm:resizeHandles val="exact"/>
        </dgm:presLayoutVars>
      </dgm:prSet>
      <dgm:spPr/>
    </dgm:pt>
    <dgm:pt modelId="{0723A58D-7A89-4EFF-88D7-6CDD02A6D433}" type="pres">
      <dgm:prSet presAssocID="{B2F67455-BE72-4391-BE5B-C0B55FBB2C82}" presName="parentText" presStyleLbl="node1" presStyleIdx="0" presStyleCnt="5">
        <dgm:presLayoutVars>
          <dgm:chMax val="0"/>
          <dgm:bulletEnabled val="1"/>
        </dgm:presLayoutVars>
      </dgm:prSet>
      <dgm:spPr/>
    </dgm:pt>
    <dgm:pt modelId="{73BC0CC1-C534-41A7-85C2-99267583784D}" type="pres">
      <dgm:prSet presAssocID="{25D9D6F4-0980-4165-A352-40CA7BE8F5A4}" presName="spacer" presStyleCnt="0"/>
      <dgm:spPr/>
    </dgm:pt>
    <dgm:pt modelId="{85ADE0B3-0F66-4990-9960-9345C7FB3561}" type="pres">
      <dgm:prSet presAssocID="{45BB5AAB-08E4-4FF0-BDA8-3602D8DF9990}" presName="parentText" presStyleLbl="node1" presStyleIdx="1" presStyleCnt="5">
        <dgm:presLayoutVars>
          <dgm:chMax val="0"/>
          <dgm:bulletEnabled val="1"/>
        </dgm:presLayoutVars>
      </dgm:prSet>
      <dgm:spPr/>
    </dgm:pt>
    <dgm:pt modelId="{3C9A3D9D-C18C-4353-A6D4-B3DD5D6C377A}" type="pres">
      <dgm:prSet presAssocID="{1D162401-2834-4623-A4B0-7510B6512000}" presName="spacer" presStyleCnt="0"/>
      <dgm:spPr/>
    </dgm:pt>
    <dgm:pt modelId="{F4EDCE30-EEB2-4E25-B6F7-02CE3315E1C9}" type="pres">
      <dgm:prSet presAssocID="{33CDBD71-24C0-44EA-BDD1-5541A41EEC5F}" presName="parentText" presStyleLbl="node1" presStyleIdx="2" presStyleCnt="5">
        <dgm:presLayoutVars>
          <dgm:chMax val="0"/>
          <dgm:bulletEnabled val="1"/>
        </dgm:presLayoutVars>
      </dgm:prSet>
      <dgm:spPr/>
    </dgm:pt>
    <dgm:pt modelId="{6CFBE613-1FD4-48CB-8F57-AD1A1D0D816B}" type="pres">
      <dgm:prSet presAssocID="{FDD5F8A4-AE76-44FA-9EF9-1256310216C4}" presName="spacer" presStyleCnt="0"/>
      <dgm:spPr/>
    </dgm:pt>
    <dgm:pt modelId="{7AB17E4C-CA99-4F8E-98A2-B8EBEFD9E57C}" type="pres">
      <dgm:prSet presAssocID="{44626E81-85B6-4C86-9F02-709787128EFC}" presName="parentText" presStyleLbl="node1" presStyleIdx="3" presStyleCnt="5">
        <dgm:presLayoutVars>
          <dgm:chMax val="0"/>
          <dgm:bulletEnabled val="1"/>
        </dgm:presLayoutVars>
      </dgm:prSet>
      <dgm:spPr/>
    </dgm:pt>
    <dgm:pt modelId="{A93490F9-BAF0-422E-A3FC-25F07823B93F}" type="pres">
      <dgm:prSet presAssocID="{DD23854C-4E2C-443A-9428-C48E0D035D07}" presName="spacer" presStyleCnt="0"/>
      <dgm:spPr/>
    </dgm:pt>
    <dgm:pt modelId="{7F1D1227-AD81-4E0B-B012-CB0FECD53900}" type="pres">
      <dgm:prSet presAssocID="{D7DC8114-E74F-46FD-ABD2-2BDE55382A23}" presName="parentText" presStyleLbl="node1" presStyleIdx="4" presStyleCnt="5">
        <dgm:presLayoutVars>
          <dgm:chMax val="0"/>
          <dgm:bulletEnabled val="1"/>
        </dgm:presLayoutVars>
      </dgm:prSet>
      <dgm:spPr/>
    </dgm:pt>
  </dgm:ptLst>
  <dgm:cxnLst>
    <dgm:cxn modelId="{A71CF90E-63E0-4BAD-9C93-EF5F3868A7F5}" type="presOf" srcId="{B2F67455-BE72-4391-BE5B-C0B55FBB2C82}" destId="{0723A58D-7A89-4EFF-88D7-6CDD02A6D433}" srcOrd="0" destOrd="0" presId="urn:microsoft.com/office/officeart/2005/8/layout/vList2"/>
    <dgm:cxn modelId="{CA252E12-9994-42A0-AABA-9EBF098D448A}" srcId="{78AE7DBE-ACD2-409F-A3DE-F97ABED7632C}" destId="{D7DC8114-E74F-46FD-ABD2-2BDE55382A23}" srcOrd="4" destOrd="0" parTransId="{7BCA2D97-A9D7-4034-B5C1-C87E85A7BDD0}" sibTransId="{B3F6E9A8-EB37-4B0F-815D-7B75514980DC}"/>
    <dgm:cxn modelId="{26572317-6D5A-4E56-92A5-2A681222265E}" type="presOf" srcId="{D7DC8114-E74F-46FD-ABD2-2BDE55382A23}" destId="{7F1D1227-AD81-4E0B-B012-CB0FECD53900}" srcOrd="0" destOrd="0" presId="urn:microsoft.com/office/officeart/2005/8/layout/vList2"/>
    <dgm:cxn modelId="{30DEE43A-E2EE-4379-9D6C-FB2A79460C26}" type="presOf" srcId="{78AE7DBE-ACD2-409F-A3DE-F97ABED7632C}" destId="{8289114A-667B-4080-925D-3D8E3907A438}" srcOrd="0" destOrd="0" presId="urn:microsoft.com/office/officeart/2005/8/layout/vList2"/>
    <dgm:cxn modelId="{91BA6D67-E9AF-4C12-BBA1-7D360AC25E6A}" type="presOf" srcId="{44626E81-85B6-4C86-9F02-709787128EFC}" destId="{7AB17E4C-CA99-4F8E-98A2-B8EBEFD9E57C}" srcOrd="0" destOrd="0" presId="urn:microsoft.com/office/officeart/2005/8/layout/vList2"/>
    <dgm:cxn modelId="{EA36F951-7DB7-402C-B07E-C4A1C54A7EEF}" srcId="{78AE7DBE-ACD2-409F-A3DE-F97ABED7632C}" destId="{45BB5AAB-08E4-4FF0-BDA8-3602D8DF9990}" srcOrd="1" destOrd="0" parTransId="{F6513398-68C2-403A-B228-E9762B399DE5}" sibTransId="{1D162401-2834-4623-A4B0-7510B6512000}"/>
    <dgm:cxn modelId="{F908F6A2-4C4A-4C38-AD1C-FA4073C73EA7}" srcId="{78AE7DBE-ACD2-409F-A3DE-F97ABED7632C}" destId="{44626E81-85B6-4C86-9F02-709787128EFC}" srcOrd="3" destOrd="0" parTransId="{DBA75571-98A4-4BB6-8EBC-CAA0E523F210}" sibTransId="{DD23854C-4E2C-443A-9428-C48E0D035D07}"/>
    <dgm:cxn modelId="{738A5DAE-2704-428F-AB90-D4128D28FCCE}" srcId="{78AE7DBE-ACD2-409F-A3DE-F97ABED7632C}" destId="{33CDBD71-24C0-44EA-BDD1-5541A41EEC5F}" srcOrd="2" destOrd="0" parTransId="{F2218B49-FA3A-4A26-9335-366D55EE8124}" sibTransId="{FDD5F8A4-AE76-44FA-9EF9-1256310216C4}"/>
    <dgm:cxn modelId="{D45529C2-8577-4B17-9F84-3B5106F88288}" srcId="{78AE7DBE-ACD2-409F-A3DE-F97ABED7632C}" destId="{B2F67455-BE72-4391-BE5B-C0B55FBB2C82}" srcOrd="0" destOrd="0" parTransId="{5E50A0F0-49F6-461A-955D-34EAE51FD4EC}" sibTransId="{25D9D6F4-0980-4165-A352-40CA7BE8F5A4}"/>
    <dgm:cxn modelId="{36C12EC4-E0B6-4918-8532-6040B9CEC0AC}" type="presOf" srcId="{45BB5AAB-08E4-4FF0-BDA8-3602D8DF9990}" destId="{85ADE0B3-0F66-4990-9960-9345C7FB3561}" srcOrd="0" destOrd="0" presId="urn:microsoft.com/office/officeart/2005/8/layout/vList2"/>
    <dgm:cxn modelId="{6692AED1-1B81-4F64-8699-25E4D6D9A5A4}" type="presOf" srcId="{33CDBD71-24C0-44EA-BDD1-5541A41EEC5F}" destId="{F4EDCE30-EEB2-4E25-B6F7-02CE3315E1C9}" srcOrd="0" destOrd="0" presId="urn:microsoft.com/office/officeart/2005/8/layout/vList2"/>
    <dgm:cxn modelId="{796BECD3-312E-4BC2-885F-08F6F7D556BF}" type="presParOf" srcId="{8289114A-667B-4080-925D-3D8E3907A438}" destId="{0723A58D-7A89-4EFF-88D7-6CDD02A6D433}" srcOrd="0" destOrd="0" presId="urn:microsoft.com/office/officeart/2005/8/layout/vList2"/>
    <dgm:cxn modelId="{4AE17CC2-9E73-4915-8260-986DBE9D1D0C}" type="presParOf" srcId="{8289114A-667B-4080-925D-3D8E3907A438}" destId="{73BC0CC1-C534-41A7-85C2-99267583784D}" srcOrd="1" destOrd="0" presId="urn:microsoft.com/office/officeart/2005/8/layout/vList2"/>
    <dgm:cxn modelId="{1B21C2BD-BC45-4536-9B17-413EA843F8C5}" type="presParOf" srcId="{8289114A-667B-4080-925D-3D8E3907A438}" destId="{85ADE0B3-0F66-4990-9960-9345C7FB3561}" srcOrd="2" destOrd="0" presId="urn:microsoft.com/office/officeart/2005/8/layout/vList2"/>
    <dgm:cxn modelId="{31A40517-A3CA-4D11-8AC3-960170EA77E4}" type="presParOf" srcId="{8289114A-667B-4080-925D-3D8E3907A438}" destId="{3C9A3D9D-C18C-4353-A6D4-B3DD5D6C377A}" srcOrd="3" destOrd="0" presId="urn:microsoft.com/office/officeart/2005/8/layout/vList2"/>
    <dgm:cxn modelId="{AFE0D26C-9052-417C-A3FB-F4795A148ED4}" type="presParOf" srcId="{8289114A-667B-4080-925D-3D8E3907A438}" destId="{F4EDCE30-EEB2-4E25-B6F7-02CE3315E1C9}" srcOrd="4" destOrd="0" presId="urn:microsoft.com/office/officeart/2005/8/layout/vList2"/>
    <dgm:cxn modelId="{3EC5A894-266F-46AF-A6A3-74F3918225D5}" type="presParOf" srcId="{8289114A-667B-4080-925D-3D8E3907A438}" destId="{6CFBE613-1FD4-48CB-8F57-AD1A1D0D816B}" srcOrd="5" destOrd="0" presId="urn:microsoft.com/office/officeart/2005/8/layout/vList2"/>
    <dgm:cxn modelId="{C397836D-A608-4991-99AF-1B8BF33D24FB}" type="presParOf" srcId="{8289114A-667B-4080-925D-3D8E3907A438}" destId="{7AB17E4C-CA99-4F8E-98A2-B8EBEFD9E57C}" srcOrd="6" destOrd="0" presId="urn:microsoft.com/office/officeart/2005/8/layout/vList2"/>
    <dgm:cxn modelId="{876A7B7D-4A57-4370-A804-2D8D683ED758}" type="presParOf" srcId="{8289114A-667B-4080-925D-3D8E3907A438}" destId="{A93490F9-BAF0-422E-A3FC-25F07823B93F}" srcOrd="7" destOrd="0" presId="urn:microsoft.com/office/officeart/2005/8/layout/vList2"/>
    <dgm:cxn modelId="{3BED3063-C952-4ACD-9347-F9E58EBF1939}" type="presParOf" srcId="{8289114A-667B-4080-925D-3D8E3907A438}" destId="{7F1D1227-AD81-4E0B-B012-CB0FECD539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4C45DC-60B7-42DE-B97C-DC95B0359B8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EC6B85E-2588-40AA-848B-3095628D3648}">
      <dgm:prSet/>
      <dgm:spPr/>
      <dgm:t>
        <a:bodyPr/>
        <a:lstStyle/>
        <a:p>
          <a:r>
            <a:rPr lang="en-US"/>
            <a:t>Mr. Cook (A-Co)</a:t>
          </a:r>
        </a:p>
      </dgm:t>
    </dgm:pt>
    <dgm:pt modelId="{1061B5E6-261F-4BB2-A243-32708C803ECE}" type="parTrans" cxnId="{11282ADE-2893-4C66-88AB-A1BC1061E01E}">
      <dgm:prSet/>
      <dgm:spPr/>
      <dgm:t>
        <a:bodyPr/>
        <a:lstStyle/>
        <a:p>
          <a:endParaRPr lang="en-US"/>
        </a:p>
      </dgm:t>
    </dgm:pt>
    <dgm:pt modelId="{9FDD040C-1E4C-4552-BAFA-60D346499CF0}" type="sibTrans" cxnId="{11282ADE-2893-4C66-88AB-A1BC1061E01E}">
      <dgm:prSet/>
      <dgm:spPr/>
      <dgm:t>
        <a:bodyPr/>
        <a:lstStyle/>
        <a:p>
          <a:endParaRPr lang="en-US"/>
        </a:p>
      </dgm:t>
    </dgm:pt>
    <dgm:pt modelId="{DA691B63-91B6-47F9-9900-3808AE622FA2}">
      <dgm:prSet/>
      <dgm:spPr/>
      <dgm:t>
        <a:bodyPr/>
        <a:lstStyle/>
        <a:p>
          <a:r>
            <a:rPr lang="en-US"/>
            <a:t>Mrs. Hamilton (Cr-Hi)</a:t>
          </a:r>
        </a:p>
      </dgm:t>
    </dgm:pt>
    <dgm:pt modelId="{8E39AF46-FE4C-44E7-9D7D-22B223DEC7D4}" type="parTrans" cxnId="{9267F842-3E83-4C1E-91D3-0E348A84DAF9}">
      <dgm:prSet/>
      <dgm:spPr/>
      <dgm:t>
        <a:bodyPr/>
        <a:lstStyle/>
        <a:p>
          <a:endParaRPr lang="en-US"/>
        </a:p>
      </dgm:t>
    </dgm:pt>
    <dgm:pt modelId="{FDA52BD8-C28F-495C-87C6-F476E9E3D6B5}" type="sibTrans" cxnId="{9267F842-3E83-4C1E-91D3-0E348A84DAF9}">
      <dgm:prSet/>
      <dgm:spPr/>
      <dgm:t>
        <a:bodyPr/>
        <a:lstStyle/>
        <a:p>
          <a:endParaRPr lang="en-US"/>
        </a:p>
      </dgm:t>
    </dgm:pt>
    <dgm:pt modelId="{1B89D8B5-26CC-4731-BB79-80B0F2E2D574}">
      <dgm:prSet/>
      <dgm:spPr/>
      <dgm:t>
        <a:bodyPr/>
        <a:lstStyle/>
        <a:p>
          <a:r>
            <a:rPr lang="en-US"/>
            <a:t>Mr. Dionne (Ho-Mc)</a:t>
          </a:r>
        </a:p>
      </dgm:t>
    </dgm:pt>
    <dgm:pt modelId="{BA2B1B52-51FB-48E5-8262-3A132A21F40C}" type="parTrans" cxnId="{0701B86E-DF4D-400D-95F4-DF41DF0D204D}">
      <dgm:prSet/>
      <dgm:spPr/>
      <dgm:t>
        <a:bodyPr/>
        <a:lstStyle/>
        <a:p>
          <a:endParaRPr lang="en-US"/>
        </a:p>
      </dgm:t>
    </dgm:pt>
    <dgm:pt modelId="{C475AB06-0B58-4DB4-94CC-09F8B1B79E93}" type="sibTrans" cxnId="{0701B86E-DF4D-400D-95F4-DF41DF0D204D}">
      <dgm:prSet/>
      <dgm:spPr/>
      <dgm:t>
        <a:bodyPr/>
        <a:lstStyle/>
        <a:p>
          <a:endParaRPr lang="en-US"/>
        </a:p>
      </dgm:t>
    </dgm:pt>
    <dgm:pt modelId="{CDFF8625-23BA-472C-BA2A-FF4E0004C8AA}">
      <dgm:prSet/>
      <dgm:spPr/>
      <dgm:t>
        <a:bodyPr/>
        <a:lstStyle/>
        <a:p>
          <a:r>
            <a:rPr lang="en-US"/>
            <a:t>Mrs. Maxwell (Me-Sc)</a:t>
          </a:r>
        </a:p>
      </dgm:t>
    </dgm:pt>
    <dgm:pt modelId="{4F285AE3-D8E8-49DF-ADCE-C79514D95572}" type="parTrans" cxnId="{06692E86-AC0D-434A-A237-90E272FF6870}">
      <dgm:prSet/>
      <dgm:spPr/>
      <dgm:t>
        <a:bodyPr/>
        <a:lstStyle/>
        <a:p>
          <a:endParaRPr lang="en-US"/>
        </a:p>
      </dgm:t>
    </dgm:pt>
    <dgm:pt modelId="{A04FCD29-A3F1-44DF-BDEF-64E10F69FB24}" type="sibTrans" cxnId="{06692E86-AC0D-434A-A237-90E272FF6870}">
      <dgm:prSet/>
      <dgm:spPr/>
      <dgm:t>
        <a:bodyPr/>
        <a:lstStyle/>
        <a:p>
          <a:endParaRPr lang="en-US"/>
        </a:p>
      </dgm:t>
    </dgm:pt>
    <dgm:pt modelId="{92DFE580-48D8-4479-859F-5DD227E350FF}">
      <dgm:prSet/>
      <dgm:spPr/>
      <dgm:t>
        <a:bodyPr/>
        <a:lstStyle/>
        <a:p>
          <a:r>
            <a:rPr lang="en-US"/>
            <a:t>Mrs. Langille (Se-Z)</a:t>
          </a:r>
        </a:p>
      </dgm:t>
    </dgm:pt>
    <dgm:pt modelId="{46248206-ECCC-4A22-BDA8-D0035B708C4C}" type="parTrans" cxnId="{AAA76CF8-9973-43CC-83F3-01C089D37DFA}">
      <dgm:prSet/>
      <dgm:spPr/>
      <dgm:t>
        <a:bodyPr/>
        <a:lstStyle/>
        <a:p>
          <a:endParaRPr lang="en-US"/>
        </a:p>
      </dgm:t>
    </dgm:pt>
    <dgm:pt modelId="{46014BF1-7183-460D-AC88-8E8FA059D9A3}" type="sibTrans" cxnId="{AAA76CF8-9973-43CC-83F3-01C089D37DFA}">
      <dgm:prSet/>
      <dgm:spPr/>
      <dgm:t>
        <a:bodyPr/>
        <a:lstStyle/>
        <a:p>
          <a:endParaRPr lang="en-US"/>
        </a:p>
      </dgm:t>
    </dgm:pt>
    <dgm:pt modelId="{C7464E08-F11B-4AFB-9545-7495A8139BE1}" type="pres">
      <dgm:prSet presAssocID="{CB4C45DC-60B7-42DE-B97C-DC95B0359B87}" presName="linear" presStyleCnt="0">
        <dgm:presLayoutVars>
          <dgm:animLvl val="lvl"/>
          <dgm:resizeHandles val="exact"/>
        </dgm:presLayoutVars>
      </dgm:prSet>
      <dgm:spPr/>
    </dgm:pt>
    <dgm:pt modelId="{391E3D30-CC23-4098-9264-035CA94C208A}" type="pres">
      <dgm:prSet presAssocID="{AEC6B85E-2588-40AA-848B-3095628D3648}" presName="parentText" presStyleLbl="node1" presStyleIdx="0" presStyleCnt="5">
        <dgm:presLayoutVars>
          <dgm:chMax val="0"/>
          <dgm:bulletEnabled val="1"/>
        </dgm:presLayoutVars>
      </dgm:prSet>
      <dgm:spPr/>
    </dgm:pt>
    <dgm:pt modelId="{C4646E95-C4C2-4CE5-8E19-7AD9805CF51F}" type="pres">
      <dgm:prSet presAssocID="{9FDD040C-1E4C-4552-BAFA-60D346499CF0}" presName="spacer" presStyleCnt="0"/>
      <dgm:spPr/>
    </dgm:pt>
    <dgm:pt modelId="{B25A079D-76D7-4FD7-8D92-346F94418BF6}" type="pres">
      <dgm:prSet presAssocID="{DA691B63-91B6-47F9-9900-3808AE622FA2}" presName="parentText" presStyleLbl="node1" presStyleIdx="1" presStyleCnt="5">
        <dgm:presLayoutVars>
          <dgm:chMax val="0"/>
          <dgm:bulletEnabled val="1"/>
        </dgm:presLayoutVars>
      </dgm:prSet>
      <dgm:spPr/>
    </dgm:pt>
    <dgm:pt modelId="{77FEFF7B-3F69-4CE2-8E47-6E6E67BB6F5F}" type="pres">
      <dgm:prSet presAssocID="{FDA52BD8-C28F-495C-87C6-F476E9E3D6B5}" presName="spacer" presStyleCnt="0"/>
      <dgm:spPr/>
    </dgm:pt>
    <dgm:pt modelId="{9D25E899-BDA0-452D-B94D-735E8A2C805C}" type="pres">
      <dgm:prSet presAssocID="{1B89D8B5-26CC-4731-BB79-80B0F2E2D574}" presName="parentText" presStyleLbl="node1" presStyleIdx="2" presStyleCnt="5">
        <dgm:presLayoutVars>
          <dgm:chMax val="0"/>
          <dgm:bulletEnabled val="1"/>
        </dgm:presLayoutVars>
      </dgm:prSet>
      <dgm:spPr/>
    </dgm:pt>
    <dgm:pt modelId="{5ED88617-1FB8-44CE-9661-340721FE31FA}" type="pres">
      <dgm:prSet presAssocID="{C475AB06-0B58-4DB4-94CC-09F8B1B79E93}" presName="spacer" presStyleCnt="0"/>
      <dgm:spPr/>
    </dgm:pt>
    <dgm:pt modelId="{F6C42281-1D31-4D05-9B14-9AD074F255D1}" type="pres">
      <dgm:prSet presAssocID="{CDFF8625-23BA-472C-BA2A-FF4E0004C8AA}" presName="parentText" presStyleLbl="node1" presStyleIdx="3" presStyleCnt="5">
        <dgm:presLayoutVars>
          <dgm:chMax val="0"/>
          <dgm:bulletEnabled val="1"/>
        </dgm:presLayoutVars>
      </dgm:prSet>
      <dgm:spPr/>
    </dgm:pt>
    <dgm:pt modelId="{BC846329-DD4F-411E-BD2D-BEE3EE4876F2}" type="pres">
      <dgm:prSet presAssocID="{A04FCD29-A3F1-44DF-BDEF-64E10F69FB24}" presName="spacer" presStyleCnt="0"/>
      <dgm:spPr/>
    </dgm:pt>
    <dgm:pt modelId="{49A4365D-AE3B-4DF6-AB7C-01FA8007D56D}" type="pres">
      <dgm:prSet presAssocID="{92DFE580-48D8-4479-859F-5DD227E350FF}" presName="parentText" presStyleLbl="node1" presStyleIdx="4" presStyleCnt="5">
        <dgm:presLayoutVars>
          <dgm:chMax val="0"/>
          <dgm:bulletEnabled val="1"/>
        </dgm:presLayoutVars>
      </dgm:prSet>
      <dgm:spPr/>
    </dgm:pt>
  </dgm:ptLst>
  <dgm:cxnLst>
    <dgm:cxn modelId="{C6127202-5118-4738-BE3E-ADF4390C78A5}" type="presOf" srcId="{CB4C45DC-60B7-42DE-B97C-DC95B0359B87}" destId="{C7464E08-F11B-4AFB-9545-7495A8139BE1}" srcOrd="0" destOrd="0" presId="urn:microsoft.com/office/officeart/2005/8/layout/vList2"/>
    <dgm:cxn modelId="{FD495909-52F8-4268-96BD-9FE3AFC58216}" type="presOf" srcId="{DA691B63-91B6-47F9-9900-3808AE622FA2}" destId="{B25A079D-76D7-4FD7-8D92-346F94418BF6}" srcOrd="0" destOrd="0" presId="urn:microsoft.com/office/officeart/2005/8/layout/vList2"/>
    <dgm:cxn modelId="{9267F842-3E83-4C1E-91D3-0E348A84DAF9}" srcId="{CB4C45DC-60B7-42DE-B97C-DC95B0359B87}" destId="{DA691B63-91B6-47F9-9900-3808AE622FA2}" srcOrd="1" destOrd="0" parTransId="{8E39AF46-FE4C-44E7-9D7D-22B223DEC7D4}" sibTransId="{FDA52BD8-C28F-495C-87C6-F476E9E3D6B5}"/>
    <dgm:cxn modelId="{974B6747-B9D0-4668-833A-610F0BBA78EB}" type="presOf" srcId="{1B89D8B5-26CC-4731-BB79-80B0F2E2D574}" destId="{9D25E899-BDA0-452D-B94D-735E8A2C805C}" srcOrd="0" destOrd="0" presId="urn:microsoft.com/office/officeart/2005/8/layout/vList2"/>
    <dgm:cxn modelId="{0701B86E-DF4D-400D-95F4-DF41DF0D204D}" srcId="{CB4C45DC-60B7-42DE-B97C-DC95B0359B87}" destId="{1B89D8B5-26CC-4731-BB79-80B0F2E2D574}" srcOrd="2" destOrd="0" parTransId="{BA2B1B52-51FB-48E5-8262-3A132A21F40C}" sibTransId="{C475AB06-0B58-4DB4-94CC-09F8B1B79E93}"/>
    <dgm:cxn modelId="{99CECE72-11C6-4D36-A67A-F9543DD0F048}" type="presOf" srcId="{92DFE580-48D8-4479-859F-5DD227E350FF}" destId="{49A4365D-AE3B-4DF6-AB7C-01FA8007D56D}" srcOrd="0" destOrd="0" presId="urn:microsoft.com/office/officeart/2005/8/layout/vList2"/>
    <dgm:cxn modelId="{06692E86-AC0D-434A-A237-90E272FF6870}" srcId="{CB4C45DC-60B7-42DE-B97C-DC95B0359B87}" destId="{CDFF8625-23BA-472C-BA2A-FF4E0004C8AA}" srcOrd="3" destOrd="0" parTransId="{4F285AE3-D8E8-49DF-ADCE-C79514D95572}" sibTransId="{A04FCD29-A3F1-44DF-BDEF-64E10F69FB24}"/>
    <dgm:cxn modelId="{11282ADE-2893-4C66-88AB-A1BC1061E01E}" srcId="{CB4C45DC-60B7-42DE-B97C-DC95B0359B87}" destId="{AEC6B85E-2588-40AA-848B-3095628D3648}" srcOrd="0" destOrd="0" parTransId="{1061B5E6-261F-4BB2-A243-32708C803ECE}" sibTransId="{9FDD040C-1E4C-4552-BAFA-60D346499CF0}"/>
    <dgm:cxn modelId="{1B11A7E8-465E-49D2-A8CF-84133F8ABD15}" type="presOf" srcId="{AEC6B85E-2588-40AA-848B-3095628D3648}" destId="{391E3D30-CC23-4098-9264-035CA94C208A}" srcOrd="0" destOrd="0" presId="urn:microsoft.com/office/officeart/2005/8/layout/vList2"/>
    <dgm:cxn modelId="{FE18A9F1-BA25-483D-942B-72C3EA8DB7E6}" type="presOf" srcId="{CDFF8625-23BA-472C-BA2A-FF4E0004C8AA}" destId="{F6C42281-1D31-4D05-9B14-9AD074F255D1}" srcOrd="0" destOrd="0" presId="urn:microsoft.com/office/officeart/2005/8/layout/vList2"/>
    <dgm:cxn modelId="{AAA76CF8-9973-43CC-83F3-01C089D37DFA}" srcId="{CB4C45DC-60B7-42DE-B97C-DC95B0359B87}" destId="{92DFE580-48D8-4479-859F-5DD227E350FF}" srcOrd="4" destOrd="0" parTransId="{46248206-ECCC-4A22-BDA8-D0035B708C4C}" sibTransId="{46014BF1-7183-460D-AC88-8E8FA059D9A3}"/>
    <dgm:cxn modelId="{301A0660-A4FE-487D-A0BE-EF1942006E74}" type="presParOf" srcId="{C7464E08-F11B-4AFB-9545-7495A8139BE1}" destId="{391E3D30-CC23-4098-9264-035CA94C208A}" srcOrd="0" destOrd="0" presId="urn:microsoft.com/office/officeart/2005/8/layout/vList2"/>
    <dgm:cxn modelId="{BC934C89-13BE-4AA0-843F-EFCAC78E9B95}" type="presParOf" srcId="{C7464E08-F11B-4AFB-9545-7495A8139BE1}" destId="{C4646E95-C4C2-4CE5-8E19-7AD9805CF51F}" srcOrd="1" destOrd="0" presId="urn:microsoft.com/office/officeart/2005/8/layout/vList2"/>
    <dgm:cxn modelId="{255D78FE-E69E-4C7F-9B14-5D45C21A007C}" type="presParOf" srcId="{C7464E08-F11B-4AFB-9545-7495A8139BE1}" destId="{B25A079D-76D7-4FD7-8D92-346F94418BF6}" srcOrd="2" destOrd="0" presId="urn:microsoft.com/office/officeart/2005/8/layout/vList2"/>
    <dgm:cxn modelId="{49DC9A58-A8EE-4568-8AD7-C07EC627CEF1}" type="presParOf" srcId="{C7464E08-F11B-4AFB-9545-7495A8139BE1}" destId="{77FEFF7B-3F69-4CE2-8E47-6E6E67BB6F5F}" srcOrd="3" destOrd="0" presId="urn:microsoft.com/office/officeart/2005/8/layout/vList2"/>
    <dgm:cxn modelId="{81F9ED15-003D-4E71-A0DA-3C53F741110C}" type="presParOf" srcId="{C7464E08-F11B-4AFB-9545-7495A8139BE1}" destId="{9D25E899-BDA0-452D-B94D-735E8A2C805C}" srcOrd="4" destOrd="0" presId="urn:microsoft.com/office/officeart/2005/8/layout/vList2"/>
    <dgm:cxn modelId="{4C3DF2D1-E280-41FB-B8A9-4216419DA1D5}" type="presParOf" srcId="{C7464E08-F11B-4AFB-9545-7495A8139BE1}" destId="{5ED88617-1FB8-44CE-9661-340721FE31FA}" srcOrd="5" destOrd="0" presId="urn:microsoft.com/office/officeart/2005/8/layout/vList2"/>
    <dgm:cxn modelId="{16853777-437C-49DF-B664-76A23A9793CD}" type="presParOf" srcId="{C7464E08-F11B-4AFB-9545-7495A8139BE1}" destId="{F6C42281-1D31-4D05-9B14-9AD074F255D1}" srcOrd="6" destOrd="0" presId="urn:microsoft.com/office/officeart/2005/8/layout/vList2"/>
    <dgm:cxn modelId="{E6B1534C-D84B-4AC3-9F0F-8D12A72C93AE}" type="presParOf" srcId="{C7464E08-F11B-4AFB-9545-7495A8139BE1}" destId="{BC846329-DD4F-411E-BD2D-BEE3EE4876F2}" srcOrd="7" destOrd="0" presId="urn:microsoft.com/office/officeart/2005/8/layout/vList2"/>
    <dgm:cxn modelId="{B2CF5F98-3F9F-4280-9F5A-D6BE93D13D57}" type="presParOf" srcId="{C7464E08-F11B-4AFB-9545-7495A8139BE1}" destId="{49A4365D-AE3B-4DF6-AB7C-01FA8007D56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37908-5EF7-42B1-ACDD-E7FC51DA9C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61BD30E-C772-4018-8B98-405544915BBB}">
      <dgm:prSet/>
      <dgm:spPr/>
      <dgm:t>
        <a:bodyPr/>
        <a:lstStyle/>
        <a:p>
          <a:r>
            <a:rPr lang="en-US"/>
            <a:t>Credit Hours begin in grade 10</a:t>
          </a:r>
        </a:p>
      </dgm:t>
    </dgm:pt>
    <dgm:pt modelId="{4D17BFEE-A744-48DF-A435-9C170B3C6AF8}" type="parTrans" cxnId="{5C74419D-89C6-42D7-899E-1CF5F6904968}">
      <dgm:prSet/>
      <dgm:spPr/>
      <dgm:t>
        <a:bodyPr/>
        <a:lstStyle/>
        <a:p>
          <a:endParaRPr lang="en-US"/>
        </a:p>
      </dgm:t>
    </dgm:pt>
    <dgm:pt modelId="{2B51F0CA-5817-4815-A66F-2602563FD455}" type="sibTrans" cxnId="{5C74419D-89C6-42D7-899E-1CF5F6904968}">
      <dgm:prSet/>
      <dgm:spPr/>
      <dgm:t>
        <a:bodyPr/>
        <a:lstStyle/>
        <a:p>
          <a:endParaRPr lang="en-US"/>
        </a:p>
      </dgm:t>
    </dgm:pt>
    <dgm:pt modelId="{1E1FA15F-0C01-4F9E-B4E2-CEE84E6ABFE8}">
      <dgm:prSet/>
      <dgm:spPr/>
      <dgm:t>
        <a:bodyPr/>
        <a:lstStyle/>
        <a:p>
          <a:r>
            <a:rPr lang="en-US"/>
            <a:t>1 course equals 4 credit hours</a:t>
          </a:r>
        </a:p>
      </dgm:t>
    </dgm:pt>
    <dgm:pt modelId="{3569C193-5C9E-4F81-9FC1-F27A8D335F7F}" type="parTrans" cxnId="{AB6B5418-06E6-476C-B6DB-65AB075EC3F8}">
      <dgm:prSet/>
      <dgm:spPr/>
      <dgm:t>
        <a:bodyPr/>
        <a:lstStyle/>
        <a:p>
          <a:endParaRPr lang="en-US"/>
        </a:p>
      </dgm:t>
    </dgm:pt>
    <dgm:pt modelId="{15A6FF7D-022C-4DC8-B000-45C3A9DF178A}" type="sibTrans" cxnId="{AB6B5418-06E6-476C-B6DB-65AB075EC3F8}">
      <dgm:prSet/>
      <dgm:spPr/>
      <dgm:t>
        <a:bodyPr/>
        <a:lstStyle/>
        <a:p>
          <a:endParaRPr lang="en-US"/>
        </a:p>
      </dgm:t>
    </dgm:pt>
    <dgm:pt modelId="{B0BCD804-3F40-41DE-A510-70E9C9539DC3}">
      <dgm:prSet/>
      <dgm:spPr/>
      <dgm:t>
        <a:bodyPr/>
        <a:lstStyle/>
        <a:p>
          <a:r>
            <a:rPr lang="en-US"/>
            <a:t>There are 80 compulsory credit hours (20 courses). More info to come on the specifics for this requirement</a:t>
          </a:r>
        </a:p>
      </dgm:t>
    </dgm:pt>
    <dgm:pt modelId="{BC1235E3-0C78-4BF6-9CDD-1FDE47243AA3}" type="parTrans" cxnId="{E4A8D22B-9568-45AA-8575-12ECD82577A1}">
      <dgm:prSet/>
      <dgm:spPr/>
      <dgm:t>
        <a:bodyPr/>
        <a:lstStyle/>
        <a:p>
          <a:endParaRPr lang="en-US"/>
        </a:p>
      </dgm:t>
    </dgm:pt>
    <dgm:pt modelId="{719F43F4-7766-4EE1-BCCE-DFEAE2564840}" type="sibTrans" cxnId="{E4A8D22B-9568-45AA-8575-12ECD82577A1}">
      <dgm:prSet/>
      <dgm:spPr/>
      <dgm:t>
        <a:bodyPr/>
        <a:lstStyle/>
        <a:p>
          <a:endParaRPr lang="en-US"/>
        </a:p>
      </dgm:t>
    </dgm:pt>
    <dgm:pt modelId="{27494F99-27F2-41ED-9A96-FE81AA726E7B}">
      <dgm:prSet/>
      <dgm:spPr/>
      <dgm:t>
        <a:bodyPr/>
        <a:lstStyle/>
        <a:p>
          <a:r>
            <a:rPr lang="en-US"/>
            <a:t>Students require 100 credit hours (25 courses) to meet minimum requirements for graduation</a:t>
          </a:r>
        </a:p>
      </dgm:t>
    </dgm:pt>
    <dgm:pt modelId="{5A326FD9-B82C-4909-B04F-0A04756A5C1D}" type="parTrans" cxnId="{5957BE50-51F0-43BB-83FB-A583DA53B9C8}">
      <dgm:prSet/>
      <dgm:spPr/>
      <dgm:t>
        <a:bodyPr/>
        <a:lstStyle/>
        <a:p>
          <a:endParaRPr lang="en-US"/>
        </a:p>
      </dgm:t>
    </dgm:pt>
    <dgm:pt modelId="{0114C6ED-6EB0-407F-B40A-858D4F2B3059}" type="sibTrans" cxnId="{5957BE50-51F0-43BB-83FB-A583DA53B9C8}">
      <dgm:prSet/>
      <dgm:spPr/>
      <dgm:t>
        <a:bodyPr/>
        <a:lstStyle/>
        <a:p>
          <a:endParaRPr lang="en-US"/>
        </a:p>
      </dgm:t>
    </dgm:pt>
    <dgm:pt modelId="{50DB41EF-1729-4BE6-8567-7BFCCCEDC393}">
      <dgm:prSet/>
      <dgm:spPr/>
      <dgm:t>
        <a:bodyPr/>
        <a:lstStyle/>
        <a:p>
          <a:r>
            <a:rPr lang="en-US"/>
            <a:t>Between grade 10 and the end of grade 12, students will attempt 120 credit hours (30 courses)</a:t>
          </a:r>
        </a:p>
      </dgm:t>
    </dgm:pt>
    <dgm:pt modelId="{20D70A36-F0AD-4401-BF9A-246E7C37F585}" type="parTrans" cxnId="{34B93283-DB14-43C7-8D44-DC8160B6FF2C}">
      <dgm:prSet/>
      <dgm:spPr/>
      <dgm:t>
        <a:bodyPr/>
        <a:lstStyle/>
        <a:p>
          <a:endParaRPr lang="en-US"/>
        </a:p>
      </dgm:t>
    </dgm:pt>
    <dgm:pt modelId="{4B5B67C4-5858-44E5-84D1-334097912442}" type="sibTrans" cxnId="{34B93283-DB14-43C7-8D44-DC8160B6FF2C}">
      <dgm:prSet/>
      <dgm:spPr/>
      <dgm:t>
        <a:bodyPr/>
        <a:lstStyle/>
        <a:p>
          <a:endParaRPr lang="en-US"/>
        </a:p>
      </dgm:t>
    </dgm:pt>
    <dgm:pt modelId="{59550A6B-AB6C-4C32-BB28-99F3680CD9F6}" type="pres">
      <dgm:prSet presAssocID="{6B337908-5EF7-42B1-ACDD-E7FC51DA9CE4}" presName="linear" presStyleCnt="0">
        <dgm:presLayoutVars>
          <dgm:animLvl val="lvl"/>
          <dgm:resizeHandles val="exact"/>
        </dgm:presLayoutVars>
      </dgm:prSet>
      <dgm:spPr/>
    </dgm:pt>
    <dgm:pt modelId="{3648D271-1F4C-4C0C-8A27-341677A002CB}" type="pres">
      <dgm:prSet presAssocID="{761BD30E-C772-4018-8B98-405544915BBB}" presName="parentText" presStyleLbl="node1" presStyleIdx="0" presStyleCnt="5" custLinFactNeighborX="-49" custLinFactNeighborY="-99017">
        <dgm:presLayoutVars>
          <dgm:chMax val="0"/>
          <dgm:bulletEnabled val="1"/>
        </dgm:presLayoutVars>
      </dgm:prSet>
      <dgm:spPr/>
    </dgm:pt>
    <dgm:pt modelId="{EC521882-2DEC-4268-91D1-212AECAC780F}" type="pres">
      <dgm:prSet presAssocID="{2B51F0CA-5817-4815-A66F-2602563FD455}" presName="spacer" presStyleCnt="0"/>
      <dgm:spPr/>
    </dgm:pt>
    <dgm:pt modelId="{352DEB6D-61E5-411B-9A07-AAF596AC2A55}" type="pres">
      <dgm:prSet presAssocID="{1E1FA15F-0C01-4F9E-B4E2-CEE84E6ABFE8}" presName="parentText" presStyleLbl="node1" presStyleIdx="1" presStyleCnt="5">
        <dgm:presLayoutVars>
          <dgm:chMax val="0"/>
          <dgm:bulletEnabled val="1"/>
        </dgm:presLayoutVars>
      </dgm:prSet>
      <dgm:spPr/>
    </dgm:pt>
    <dgm:pt modelId="{824DCE5F-22D0-4F4B-A49D-5B8C15AB6AFA}" type="pres">
      <dgm:prSet presAssocID="{15A6FF7D-022C-4DC8-B000-45C3A9DF178A}" presName="spacer" presStyleCnt="0"/>
      <dgm:spPr/>
    </dgm:pt>
    <dgm:pt modelId="{53B9D24E-C3EE-4C59-BD75-0B1ED5651F43}" type="pres">
      <dgm:prSet presAssocID="{B0BCD804-3F40-41DE-A510-70E9C9539DC3}" presName="parentText" presStyleLbl="node1" presStyleIdx="2" presStyleCnt="5">
        <dgm:presLayoutVars>
          <dgm:chMax val="0"/>
          <dgm:bulletEnabled val="1"/>
        </dgm:presLayoutVars>
      </dgm:prSet>
      <dgm:spPr/>
    </dgm:pt>
    <dgm:pt modelId="{1ECA8960-BB47-4EEE-9E3B-283C51EA212D}" type="pres">
      <dgm:prSet presAssocID="{719F43F4-7766-4EE1-BCCE-DFEAE2564840}" presName="spacer" presStyleCnt="0"/>
      <dgm:spPr/>
    </dgm:pt>
    <dgm:pt modelId="{453BEAEA-63F6-41E1-B101-2DE41E3B8798}" type="pres">
      <dgm:prSet presAssocID="{27494F99-27F2-41ED-9A96-FE81AA726E7B}" presName="parentText" presStyleLbl="node1" presStyleIdx="3" presStyleCnt="5">
        <dgm:presLayoutVars>
          <dgm:chMax val="0"/>
          <dgm:bulletEnabled val="1"/>
        </dgm:presLayoutVars>
      </dgm:prSet>
      <dgm:spPr/>
    </dgm:pt>
    <dgm:pt modelId="{75F341D5-59B2-4B54-A526-2B26C2FE1703}" type="pres">
      <dgm:prSet presAssocID="{0114C6ED-6EB0-407F-B40A-858D4F2B3059}" presName="spacer" presStyleCnt="0"/>
      <dgm:spPr/>
    </dgm:pt>
    <dgm:pt modelId="{43B6B2CA-D4F7-4CC8-AA34-4018A859D5B7}" type="pres">
      <dgm:prSet presAssocID="{50DB41EF-1729-4BE6-8567-7BFCCCEDC393}" presName="parentText" presStyleLbl="node1" presStyleIdx="4" presStyleCnt="5">
        <dgm:presLayoutVars>
          <dgm:chMax val="0"/>
          <dgm:bulletEnabled val="1"/>
        </dgm:presLayoutVars>
      </dgm:prSet>
      <dgm:spPr/>
    </dgm:pt>
  </dgm:ptLst>
  <dgm:cxnLst>
    <dgm:cxn modelId="{63713407-859C-4C61-ABA4-48DAC67CA3C9}" type="presOf" srcId="{B0BCD804-3F40-41DE-A510-70E9C9539DC3}" destId="{53B9D24E-C3EE-4C59-BD75-0B1ED5651F43}" srcOrd="0" destOrd="0" presId="urn:microsoft.com/office/officeart/2005/8/layout/vList2"/>
    <dgm:cxn modelId="{A628090F-4777-4A56-8B24-D3A2205A8CC8}" type="presOf" srcId="{27494F99-27F2-41ED-9A96-FE81AA726E7B}" destId="{453BEAEA-63F6-41E1-B101-2DE41E3B8798}" srcOrd="0" destOrd="0" presId="urn:microsoft.com/office/officeart/2005/8/layout/vList2"/>
    <dgm:cxn modelId="{1CE8DD0F-5161-40D8-89C8-0A0BC0DE1497}" type="presOf" srcId="{50DB41EF-1729-4BE6-8567-7BFCCCEDC393}" destId="{43B6B2CA-D4F7-4CC8-AA34-4018A859D5B7}" srcOrd="0" destOrd="0" presId="urn:microsoft.com/office/officeart/2005/8/layout/vList2"/>
    <dgm:cxn modelId="{AB6B5418-06E6-476C-B6DB-65AB075EC3F8}" srcId="{6B337908-5EF7-42B1-ACDD-E7FC51DA9CE4}" destId="{1E1FA15F-0C01-4F9E-B4E2-CEE84E6ABFE8}" srcOrd="1" destOrd="0" parTransId="{3569C193-5C9E-4F81-9FC1-F27A8D335F7F}" sibTransId="{15A6FF7D-022C-4DC8-B000-45C3A9DF178A}"/>
    <dgm:cxn modelId="{E4A8D22B-9568-45AA-8575-12ECD82577A1}" srcId="{6B337908-5EF7-42B1-ACDD-E7FC51DA9CE4}" destId="{B0BCD804-3F40-41DE-A510-70E9C9539DC3}" srcOrd="2" destOrd="0" parTransId="{BC1235E3-0C78-4BF6-9CDD-1FDE47243AA3}" sibTransId="{719F43F4-7766-4EE1-BCCE-DFEAE2564840}"/>
    <dgm:cxn modelId="{DBD4454A-B583-4720-B433-EF308E67656C}" type="presOf" srcId="{1E1FA15F-0C01-4F9E-B4E2-CEE84E6ABFE8}" destId="{352DEB6D-61E5-411B-9A07-AAF596AC2A55}" srcOrd="0" destOrd="0" presId="urn:microsoft.com/office/officeart/2005/8/layout/vList2"/>
    <dgm:cxn modelId="{5957BE50-51F0-43BB-83FB-A583DA53B9C8}" srcId="{6B337908-5EF7-42B1-ACDD-E7FC51DA9CE4}" destId="{27494F99-27F2-41ED-9A96-FE81AA726E7B}" srcOrd="3" destOrd="0" parTransId="{5A326FD9-B82C-4909-B04F-0A04756A5C1D}" sibTransId="{0114C6ED-6EB0-407F-B40A-858D4F2B3059}"/>
    <dgm:cxn modelId="{34B93283-DB14-43C7-8D44-DC8160B6FF2C}" srcId="{6B337908-5EF7-42B1-ACDD-E7FC51DA9CE4}" destId="{50DB41EF-1729-4BE6-8567-7BFCCCEDC393}" srcOrd="4" destOrd="0" parTransId="{20D70A36-F0AD-4401-BF9A-246E7C37F585}" sibTransId="{4B5B67C4-5858-44E5-84D1-334097912442}"/>
    <dgm:cxn modelId="{5C74419D-89C6-42D7-899E-1CF5F6904968}" srcId="{6B337908-5EF7-42B1-ACDD-E7FC51DA9CE4}" destId="{761BD30E-C772-4018-8B98-405544915BBB}" srcOrd="0" destOrd="0" parTransId="{4D17BFEE-A744-48DF-A435-9C170B3C6AF8}" sibTransId="{2B51F0CA-5817-4815-A66F-2602563FD455}"/>
    <dgm:cxn modelId="{E34E96B3-7DF8-4F32-B11A-7C5097176195}" type="presOf" srcId="{761BD30E-C772-4018-8B98-405544915BBB}" destId="{3648D271-1F4C-4C0C-8A27-341677A002CB}" srcOrd="0" destOrd="0" presId="urn:microsoft.com/office/officeart/2005/8/layout/vList2"/>
    <dgm:cxn modelId="{FC75AFDD-8B50-43EC-843C-97DB9078CFD9}" type="presOf" srcId="{6B337908-5EF7-42B1-ACDD-E7FC51DA9CE4}" destId="{59550A6B-AB6C-4C32-BB28-99F3680CD9F6}" srcOrd="0" destOrd="0" presId="urn:microsoft.com/office/officeart/2005/8/layout/vList2"/>
    <dgm:cxn modelId="{3A0CA5FB-368E-4594-A6C1-5C688569E0B6}" type="presParOf" srcId="{59550A6B-AB6C-4C32-BB28-99F3680CD9F6}" destId="{3648D271-1F4C-4C0C-8A27-341677A002CB}" srcOrd="0" destOrd="0" presId="urn:microsoft.com/office/officeart/2005/8/layout/vList2"/>
    <dgm:cxn modelId="{23EA26C6-1709-429C-9BFB-9CA37747C25B}" type="presParOf" srcId="{59550A6B-AB6C-4C32-BB28-99F3680CD9F6}" destId="{EC521882-2DEC-4268-91D1-212AECAC780F}" srcOrd="1" destOrd="0" presId="urn:microsoft.com/office/officeart/2005/8/layout/vList2"/>
    <dgm:cxn modelId="{345A13AF-5E8D-4966-9935-399CAD890B76}" type="presParOf" srcId="{59550A6B-AB6C-4C32-BB28-99F3680CD9F6}" destId="{352DEB6D-61E5-411B-9A07-AAF596AC2A55}" srcOrd="2" destOrd="0" presId="urn:microsoft.com/office/officeart/2005/8/layout/vList2"/>
    <dgm:cxn modelId="{4BC2575D-6A62-4F5C-8D6A-758BAC983740}" type="presParOf" srcId="{59550A6B-AB6C-4C32-BB28-99F3680CD9F6}" destId="{824DCE5F-22D0-4F4B-A49D-5B8C15AB6AFA}" srcOrd="3" destOrd="0" presId="urn:microsoft.com/office/officeart/2005/8/layout/vList2"/>
    <dgm:cxn modelId="{DC2D8BFD-AC89-41EB-BF66-CA27ED919C95}" type="presParOf" srcId="{59550A6B-AB6C-4C32-BB28-99F3680CD9F6}" destId="{53B9D24E-C3EE-4C59-BD75-0B1ED5651F43}" srcOrd="4" destOrd="0" presId="urn:microsoft.com/office/officeart/2005/8/layout/vList2"/>
    <dgm:cxn modelId="{4F0F7AA0-39CC-471D-983D-C0A1D2148A19}" type="presParOf" srcId="{59550A6B-AB6C-4C32-BB28-99F3680CD9F6}" destId="{1ECA8960-BB47-4EEE-9E3B-283C51EA212D}" srcOrd="5" destOrd="0" presId="urn:microsoft.com/office/officeart/2005/8/layout/vList2"/>
    <dgm:cxn modelId="{146BE011-39EA-4123-B58C-5D75D611F6C3}" type="presParOf" srcId="{59550A6B-AB6C-4C32-BB28-99F3680CD9F6}" destId="{453BEAEA-63F6-41E1-B101-2DE41E3B8798}" srcOrd="6" destOrd="0" presId="urn:microsoft.com/office/officeart/2005/8/layout/vList2"/>
    <dgm:cxn modelId="{8101272E-2F25-4D19-B1EE-9F11283AB9CD}" type="presParOf" srcId="{59550A6B-AB6C-4C32-BB28-99F3680CD9F6}" destId="{75F341D5-59B2-4B54-A526-2B26C2FE1703}" srcOrd="7" destOrd="0" presId="urn:microsoft.com/office/officeart/2005/8/layout/vList2"/>
    <dgm:cxn modelId="{4C74A144-C857-4BB7-B2F9-F2FC8AA9C4E5}" type="presParOf" srcId="{59550A6B-AB6C-4C32-BB28-99F3680CD9F6}" destId="{43B6B2CA-D4F7-4CC8-AA34-4018A859D5B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F7C49B-EAC4-40E5-BCBD-809141CEE39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5E8130E-6499-4B84-8549-9C4184D7D0CC}">
      <dgm:prSet/>
      <dgm:spPr/>
      <dgm:t>
        <a:bodyPr/>
        <a:lstStyle/>
        <a:p>
          <a:pPr>
            <a:lnSpc>
              <a:spcPct val="100000"/>
            </a:lnSpc>
          </a:pPr>
          <a:r>
            <a:rPr lang="en-US"/>
            <a:t>Level zero (110, 120) indicates that the course has no level attached. Some fulfil university prerequisite requirements, and some do not. It is best to check with each institution you are interested in—don’t assume that they are accepting the same courses.</a:t>
          </a:r>
        </a:p>
      </dgm:t>
    </dgm:pt>
    <dgm:pt modelId="{D42A34A5-02BA-4261-977D-3D48D0B34735}" type="parTrans" cxnId="{B9CA1A9F-DBE6-437E-8D11-8F0F6771ADB6}">
      <dgm:prSet/>
      <dgm:spPr/>
      <dgm:t>
        <a:bodyPr/>
        <a:lstStyle/>
        <a:p>
          <a:endParaRPr lang="en-US"/>
        </a:p>
      </dgm:t>
    </dgm:pt>
    <dgm:pt modelId="{4275E2A2-00D2-4E9C-9DB9-924F9AD8BA81}" type="sibTrans" cxnId="{B9CA1A9F-DBE6-437E-8D11-8F0F6771ADB6}">
      <dgm:prSet/>
      <dgm:spPr/>
      <dgm:t>
        <a:bodyPr/>
        <a:lstStyle/>
        <a:p>
          <a:endParaRPr lang="en-US"/>
        </a:p>
      </dgm:t>
    </dgm:pt>
    <dgm:pt modelId="{E7045FAD-A265-475D-9986-44050A54AA9E}">
      <dgm:prSet/>
      <dgm:spPr/>
      <dgm:t>
        <a:bodyPr/>
        <a:lstStyle/>
        <a:p>
          <a:pPr>
            <a:lnSpc>
              <a:spcPct val="100000"/>
            </a:lnSpc>
          </a:pPr>
          <a:r>
            <a:rPr lang="en-US"/>
            <a:t>Level 1: (111, 121) indicates enrichment and rigor. Level 1 is accepted at all university and colleges but not required</a:t>
          </a:r>
        </a:p>
      </dgm:t>
    </dgm:pt>
    <dgm:pt modelId="{A4DFAD58-6DEA-4713-94DA-7D3EE6AE8152}" type="parTrans" cxnId="{88F04E57-C2D6-4DEF-AB97-2EEBF01FC660}">
      <dgm:prSet/>
      <dgm:spPr/>
      <dgm:t>
        <a:bodyPr/>
        <a:lstStyle/>
        <a:p>
          <a:endParaRPr lang="en-US"/>
        </a:p>
      </dgm:t>
    </dgm:pt>
    <dgm:pt modelId="{E550788C-75E0-4EBF-84AC-61B4932C3071}" type="sibTrans" cxnId="{88F04E57-C2D6-4DEF-AB97-2EEBF01FC660}">
      <dgm:prSet/>
      <dgm:spPr/>
      <dgm:t>
        <a:bodyPr/>
        <a:lstStyle/>
        <a:p>
          <a:endParaRPr lang="en-US"/>
        </a:p>
      </dgm:t>
    </dgm:pt>
    <dgm:pt modelId="{43C990DE-69D0-4160-A546-35486F99A3AE}">
      <dgm:prSet/>
      <dgm:spPr/>
      <dgm:t>
        <a:bodyPr/>
        <a:lstStyle/>
        <a:p>
          <a:pPr>
            <a:lnSpc>
              <a:spcPct val="100000"/>
            </a:lnSpc>
          </a:pPr>
          <a:r>
            <a:rPr lang="en-US"/>
            <a:t>Level 2: (112, 122) indicates academic rigor and is generally accepted at all university and colleges</a:t>
          </a:r>
        </a:p>
      </dgm:t>
    </dgm:pt>
    <dgm:pt modelId="{EB34ED52-592E-4241-88EB-91E2C094224D}" type="parTrans" cxnId="{5F0AF3AC-C3DF-42F7-8FB8-2937AA4BA3B7}">
      <dgm:prSet/>
      <dgm:spPr/>
      <dgm:t>
        <a:bodyPr/>
        <a:lstStyle/>
        <a:p>
          <a:endParaRPr lang="en-US"/>
        </a:p>
      </dgm:t>
    </dgm:pt>
    <dgm:pt modelId="{68966CCD-A082-4921-9A5E-C59F2A0B914A}" type="sibTrans" cxnId="{5F0AF3AC-C3DF-42F7-8FB8-2937AA4BA3B7}">
      <dgm:prSet/>
      <dgm:spPr/>
      <dgm:t>
        <a:bodyPr/>
        <a:lstStyle/>
        <a:p>
          <a:endParaRPr lang="en-US"/>
        </a:p>
      </dgm:t>
    </dgm:pt>
    <dgm:pt modelId="{F66447CC-B03D-469A-9C0C-DEDDF4FF831C}">
      <dgm:prSet/>
      <dgm:spPr/>
      <dgm:t>
        <a:bodyPr/>
        <a:lstStyle/>
        <a:p>
          <a:pPr>
            <a:lnSpc>
              <a:spcPct val="100000"/>
            </a:lnSpc>
          </a:pPr>
          <a:r>
            <a:rPr lang="en-US"/>
            <a:t>Level 3: (113, 123) indicates a more applied approach. It is accepted for most college admissions</a:t>
          </a:r>
        </a:p>
      </dgm:t>
    </dgm:pt>
    <dgm:pt modelId="{BCC39CFC-1EE9-4350-A5FB-6BAE74D8801E}" type="parTrans" cxnId="{1EC04A99-EDE6-4AB8-930D-64258B15B8D2}">
      <dgm:prSet/>
      <dgm:spPr/>
      <dgm:t>
        <a:bodyPr/>
        <a:lstStyle/>
        <a:p>
          <a:endParaRPr lang="en-US"/>
        </a:p>
      </dgm:t>
    </dgm:pt>
    <dgm:pt modelId="{00097F5B-357F-4D51-BC03-9F1989DAA325}" type="sibTrans" cxnId="{1EC04A99-EDE6-4AB8-930D-64258B15B8D2}">
      <dgm:prSet/>
      <dgm:spPr/>
      <dgm:t>
        <a:bodyPr/>
        <a:lstStyle/>
        <a:p>
          <a:endParaRPr lang="en-US"/>
        </a:p>
      </dgm:t>
    </dgm:pt>
    <dgm:pt modelId="{FF5B6708-6EDD-49B6-8BD0-0069CE12E5DB}" type="pres">
      <dgm:prSet presAssocID="{F7F7C49B-EAC4-40E5-BCBD-809141CEE39C}" presName="linear" presStyleCnt="0">
        <dgm:presLayoutVars>
          <dgm:animLvl val="lvl"/>
          <dgm:resizeHandles val="exact"/>
        </dgm:presLayoutVars>
      </dgm:prSet>
      <dgm:spPr/>
    </dgm:pt>
    <dgm:pt modelId="{BB3587D2-2569-498D-85FD-233A9722D18D}" type="pres">
      <dgm:prSet presAssocID="{B5E8130E-6499-4B84-8549-9C4184D7D0CC}" presName="parentText" presStyleLbl="node1" presStyleIdx="0" presStyleCnt="4">
        <dgm:presLayoutVars>
          <dgm:chMax val="0"/>
          <dgm:bulletEnabled val="1"/>
        </dgm:presLayoutVars>
      </dgm:prSet>
      <dgm:spPr/>
    </dgm:pt>
    <dgm:pt modelId="{E68D497E-F4B4-4C37-9FC4-4525D3E59F75}" type="pres">
      <dgm:prSet presAssocID="{4275E2A2-00D2-4E9C-9DB9-924F9AD8BA81}" presName="spacer" presStyleCnt="0"/>
      <dgm:spPr/>
    </dgm:pt>
    <dgm:pt modelId="{B1725DE1-20FD-408A-B750-82AFB0D3FA3C}" type="pres">
      <dgm:prSet presAssocID="{E7045FAD-A265-475D-9986-44050A54AA9E}" presName="parentText" presStyleLbl="node1" presStyleIdx="1" presStyleCnt="4">
        <dgm:presLayoutVars>
          <dgm:chMax val="0"/>
          <dgm:bulletEnabled val="1"/>
        </dgm:presLayoutVars>
      </dgm:prSet>
      <dgm:spPr/>
    </dgm:pt>
    <dgm:pt modelId="{25F05614-C358-4D0E-BB8E-B3A56961A041}" type="pres">
      <dgm:prSet presAssocID="{E550788C-75E0-4EBF-84AC-61B4932C3071}" presName="spacer" presStyleCnt="0"/>
      <dgm:spPr/>
    </dgm:pt>
    <dgm:pt modelId="{2AF8F2A1-95BA-4F03-820F-2B74ED742A9D}" type="pres">
      <dgm:prSet presAssocID="{43C990DE-69D0-4160-A546-35486F99A3AE}" presName="parentText" presStyleLbl="node1" presStyleIdx="2" presStyleCnt="4">
        <dgm:presLayoutVars>
          <dgm:chMax val="0"/>
          <dgm:bulletEnabled val="1"/>
        </dgm:presLayoutVars>
      </dgm:prSet>
      <dgm:spPr/>
    </dgm:pt>
    <dgm:pt modelId="{BCE263AB-0DB1-49B0-B053-3C0E0E0E88F3}" type="pres">
      <dgm:prSet presAssocID="{68966CCD-A082-4921-9A5E-C59F2A0B914A}" presName="spacer" presStyleCnt="0"/>
      <dgm:spPr/>
    </dgm:pt>
    <dgm:pt modelId="{91EE21F3-E8D3-46DD-8666-9206269C176B}" type="pres">
      <dgm:prSet presAssocID="{F66447CC-B03D-469A-9C0C-DEDDF4FF831C}" presName="parentText" presStyleLbl="node1" presStyleIdx="3" presStyleCnt="4">
        <dgm:presLayoutVars>
          <dgm:chMax val="0"/>
          <dgm:bulletEnabled val="1"/>
        </dgm:presLayoutVars>
      </dgm:prSet>
      <dgm:spPr/>
    </dgm:pt>
  </dgm:ptLst>
  <dgm:cxnLst>
    <dgm:cxn modelId="{5703B82D-1C6E-4865-B16F-6B0E6ED0F690}" type="presOf" srcId="{B5E8130E-6499-4B84-8549-9C4184D7D0CC}" destId="{BB3587D2-2569-498D-85FD-233A9722D18D}" srcOrd="0" destOrd="0" presId="urn:microsoft.com/office/officeart/2005/8/layout/vList2"/>
    <dgm:cxn modelId="{4342BD5E-D907-464E-AB6A-DE1BB6039C30}" type="presOf" srcId="{43C990DE-69D0-4160-A546-35486F99A3AE}" destId="{2AF8F2A1-95BA-4F03-820F-2B74ED742A9D}" srcOrd="0" destOrd="0" presId="urn:microsoft.com/office/officeart/2005/8/layout/vList2"/>
    <dgm:cxn modelId="{88F04E57-C2D6-4DEF-AB97-2EEBF01FC660}" srcId="{F7F7C49B-EAC4-40E5-BCBD-809141CEE39C}" destId="{E7045FAD-A265-475D-9986-44050A54AA9E}" srcOrd="1" destOrd="0" parTransId="{A4DFAD58-6DEA-4713-94DA-7D3EE6AE8152}" sibTransId="{E550788C-75E0-4EBF-84AC-61B4932C3071}"/>
    <dgm:cxn modelId="{1EC04A99-EDE6-4AB8-930D-64258B15B8D2}" srcId="{F7F7C49B-EAC4-40E5-BCBD-809141CEE39C}" destId="{F66447CC-B03D-469A-9C0C-DEDDF4FF831C}" srcOrd="3" destOrd="0" parTransId="{BCC39CFC-1EE9-4350-A5FB-6BAE74D8801E}" sibTransId="{00097F5B-357F-4D51-BC03-9F1989DAA325}"/>
    <dgm:cxn modelId="{B9CA1A9F-DBE6-437E-8D11-8F0F6771ADB6}" srcId="{F7F7C49B-EAC4-40E5-BCBD-809141CEE39C}" destId="{B5E8130E-6499-4B84-8549-9C4184D7D0CC}" srcOrd="0" destOrd="0" parTransId="{D42A34A5-02BA-4261-977D-3D48D0B34735}" sibTransId="{4275E2A2-00D2-4E9C-9DB9-924F9AD8BA81}"/>
    <dgm:cxn modelId="{C49B74AA-3A5D-4CA9-A371-5FC5F584A68C}" type="presOf" srcId="{E7045FAD-A265-475D-9986-44050A54AA9E}" destId="{B1725DE1-20FD-408A-B750-82AFB0D3FA3C}" srcOrd="0" destOrd="0" presId="urn:microsoft.com/office/officeart/2005/8/layout/vList2"/>
    <dgm:cxn modelId="{5F0AF3AC-C3DF-42F7-8FB8-2937AA4BA3B7}" srcId="{F7F7C49B-EAC4-40E5-BCBD-809141CEE39C}" destId="{43C990DE-69D0-4160-A546-35486F99A3AE}" srcOrd="2" destOrd="0" parTransId="{EB34ED52-592E-4241-88EB-91E2C094224D}" sibTransId="{68966CCD-A082-4921-9A5E-C59F2A0B914A}"/>
    <dgm:cxn modelId="{6D61C7D2-C256-49D0-B415-3448E42BFD49}" type="presOf" srcId="{F7F7C49B-EAC4-40E5-BCBD-809141CEE39C}" destId="{FF5B6708-6EDD-49B6-8BD0-0069CE12E5DB}" srcOrd="0" destOrd="0" presId="urn:microsoft.com/office/officeart/2005/8/layout/vList2"/>
    <dgm:cxn modelId="{B3D539E4-639E-4AB5-A095-86454C6823CE}" type="presOf" srcId="{F66447CC-B03D-469A-9C0C-DEDDF4FF831C}" destId="{91EE21F3-E8D3-46DD-8666-9206269C176B}" srcOrd="0" destOrd="0" presId="urn:microsoft.com/office/officeart/2005/8/layout/vList2"/>
    <dgm:cxn modelId="{5FCE47C2-E808-47B9-8B26-C906E85B733C}" type="presParOf" srcId="{FF5B6708-6EDD-49B6-8BD0-0069CE12E5DB}" destId="{BB3587D2-2569-498D-85FD-233A9722D18D}" srcOrd="0" destOrd="0" presId="urn:microsoft.com/office/officeart/2005/8/layout/vList2"/>
    <dgm:cxn modelId="{9E696542-717B-495C-B83F-E12D5D26DDBD}" type="presParOf" srcId="{FF5B6708-6EDD-49B6-8BD0-0069CE12E5DB}" destId="{E68D497E-F4B4-4C37-9FC4-4525D3E59F75}" srcOrd="1" destOrd="0" presId="urn:microsoft.com/office/officeart/2005/8/layout/vList2"/>
    <dgm:cxn modelId="{4DFFEAE7-478F-48EE-BAFD-7757DF04AEDB}" type="presParOf" srcId="{FF5B6708-6EDD-49B6-8BD0-0069CE12E5DB}" destId="{B1725DE1-20FD-408A-B750-82AFB0D3FA3C}" srcOrd="2" destOrd="0" presId="urn:microsoft.com/office/officeart/2005/8/layout/vList2"/>
    <dgm:cxn modelId="{7F596796-F36E-4689-AC3D-416E39BFCA18}" type="presParOf" srcId="{FF5B6708-6EDD-49B6-8BD0-0069CE12E5DB}" destId="{25F05614-C358-4D0E-BB8E-B3A56961A041}" srcOrd="3" destOrd="0" presId="urn:microsoft.com/office/officeart/2005/8/layout/vList2"/>
    <dgm:cxn modelId="{6B503D24-BC60-4853-BF88-638F248C26C7}" type="presParOf" srcId="{FF5B6708-6EDD-49B6-8BD0-0069CE12E5DB}" destId="{2AF8F2A1-95BA-4F03-820F-2B74ED742A9D}" srcOrd="4" destOrd="0" presId="urn:microsoft.com/office/officeart/2005/8/layout/vList2"/>
    <dgm:cxn modelId="{7ED7B3A3-04CB-445A-B690-21A663B1D0C1}" type="presParOf" srcId="{FF5B6708-6EDD-49B6-8BD0-0069CE12E5DB}" destId="{BCE263AB-0DB1-49B0-B053-3C0E0E0E88F3}" srcOrd="5" destOrd="0" presId="urn:microsoft.com/office/officeart/2005/8/layout/vList2"/>
    <dgm:cxn modelId="{4022167B-3442-481B-BABD-9DDC4A022257}" type="presParOf" srcId="{FF5B6708-6EDD-49B6-8BD0-0069CE12E5DB}" destId="{91EE21F3-E8D3-46DD-8666-9206269C17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C4465-4587-4C82-A4A1-1DBFFFAC594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23558B7-753C-4D77-8044-4D25818B2996}">
      <dgm:prSet/>
      <dgm:spPr/>
      <dgm:t>
        <a:bodyPr/>
        <a:lstStyle/>
        <a:p>
          <a:r>
            <a:rPr lang="en-US"/>
            <a:t>Work Life Balance </a:t>
          </a:r>
        </a:p>
      </dgm:t>
    </dgm:pt>
    <dgm:pt modelId="{4AAAA3D7-35A0-4DEF-8A6B-5C391C5984ED}" type="parTrans" cxnId="{FE643DEA-C5C9-40A9-9714-3EA80AEEB922}">
      <dgm:prSet/>
      <dgm:spPr/>
      <dgm:t>
        <a:bodyPr/>
        <a:lstStyle/>
        <a:p>
          <a:endParaRPr lang="en-US"/>
        </a:p>
      </dgm:t>
    </dgm:pt>
    <dgm:pt modelId="{D4D0AF8E-BE7C-427E-A2F3-306F9D934FC1}" type="sibTrans" cxnId="{FE643DEA-C5C9-40A9-9714-3EA80AEEB922}">
      <dgm:prSet/>
      <dgm:spPr/>
      <dgm:t>
        <a:bodyPr/>
        <a:lstStyle/>
        <a:p>
          <a:endParaRPr lang="en-US"/>
        </a:p>
      </dgm:t>
    </dgm:pt>
    <dgm:pt modelId="{51736A8E-F130-46CA-9448-174B7D4A01DC}">
      <dgm:prSet/>
      <dgm:spPr/>
      <dgm:t>
        <a:bodyPr/>
        <a:lstStyle/>
        <a:p>
          <a:r>
            <a:rPr lang="en-US"/>
            <a:t>Current Performance in recommended prerequisites</a:t>
          </a:r>
        </a:p>
      </dgm:t>
    </dgm:pt>
    <dgm:pt modelId="{27AB0132-6286-476C-A92F-C71078F405AF}" type="parTrans" cxnId="{8E01D5AF-6B22-4036-9C04-B28DB7072CC9}">
      <dgm:prSet/>
      <dgm:spPr/>
      <dgm:t>
        <a:bodyPr/>
        <a:lstStyle/>
        <a:p>
          <a:endParaRPr lang="en-US"/>
        </a:p>
      </dgm:t>
    </dgm:pt>
    <dgm:pt modelId="{643D623C-DC1C-4E73-B61D-1FBD9949C421}" type="sibTrans" cxnId="{8E01D5AF-6B22-4036-9C04-B28DB7072CC9}">
      <dgm:prSet/>
      <dgm:spPr/>
      <dgm:t>
        <a:bodyPr/>
        <a:lstStyle/>
        <a:p>
          <a:endParaRPr lang="en-US"/>
        </a:p>
      </dgm:t>
    </dgm:pt>
    <dgm:pt modelId="{9C4BE2FA-E5DB-45B6-BC70-55C4DA355B9D}">
      <dgm:prSet/>
      <dgm:spPr/>
      <dgm:t>
        <a:bodyPr/>
        <a:lstStyle/>
        <a:p>
          <a:r>
            <a:rPr lang="en-US" dirty="0"/>
            <a:t>Future Goals</a:t>
          </a:r>
        </a:p>
      </dgm:t>
    </dgm:pt>
    <dgm:pt modelId="{6C27EBF5-DE0B-4441-9228-78E157ADCEB3}" type="parTrans" cxnId="{30AD557D-CE84-4E1F-B592-22BAD9D7F814}">
      <dgm:prSet/>
      <dgm:spPr/>
      <dgm:t>
        <a:bodyPr/>
        <a:lstStyle/>
        <a:p>
          <a:endParaRPr lang="en-US"/>
        </a:p>
      </dgm:t>
    </dgm:pt>
    <dgm:pt modelId="{9183F068-7CC5-40FF-9F48-11E4BA437397}" type="sibTrans" cxnId="{30AD557D-CE84-4E1F-B592-22BAD9D7F814}">
      <dgm:prSet/>
      <dgm:spPr/>
      <dgm:t>
        <a:bodyPr/>
        <a:lstStyle/>
        <a:p>
          <a:endParaRPr lang="en-US"/>
        </a:p>
      </dgm:t>
    </dgm:pt>
    <dgm:pt modelId="{40071EEC-4302-4402-B35E-0586357E29D1}">
      <dgm:prSet/>
      <dgm:spPr/>
      <dgm:t>
        <a:bodyPr/>
        <a:lstStyle/>
        <a:p>
          <a:r>
            <a:rPr lang="en-US"/>
            <a:t>Interests </a:t>
          </a:r>
        </a:p>
      </dgm:t>
    </dgm:pt>
    <dgm:pt modelId="{16D8B887-83FC-4531-855A-DF0E3B35C442}" type="parTrans" cxnId="{D2CA88EC-BDF3-452D-884D-461D41B51FCA}">
      <dgm:prSet/>
      <dgm:spPr/>
      <dgm:t>
        <a:bodyPr/>
        <a:lstStyle/>
        <a:p>
          <a:endParaRPr lang="en-US"/>
        </a:p>
      </dgm:t>
    </dgm:pt>
    <dgm:pt modelId="{C6D036A7-0986-4D9B-B9E1-79BAE603A959}" type="sibTrans" cxnId="{D2CA88EC-BDF3-452D-884D-461D41B51FCA}">
      <dgm:prSet/>
      <dgm:spPr/>
      <dgm:t>
        <a:bodyPr/>
        <a:lstStyle/>
        <a:p>
          <a:endParaRPr lang="en-US"/>
        </a:p>
      </dgm:t>
    </dgm:pt>
    <dgm:pt modelId="{76DCEB10-C483-497F-AE3F-E407EBB38F0E}">
      <dgm:prSet/>
      <dgm:spPr/>
      <dgm:t>
        <a:bodyPr/>
        <a:lstStyle/>
        <a:p>
          <a:r>
            <a:rPr lang="en-US" dirty="0"/>
            <a:t>Try something new and outside of your comfort zone</a:t>
          </a:r>
        </a:p>
      </dgm:t>
    </dgm:pt>
    <dgm:pt modelId="{2A90D850-255E-4C7E-8F75-36B2BB7E30AA}" type="parTrans" cxnId="{C6D002FB-D908-47C2-A11E-2638C3A8199F}">
      <dgm:prSet/>
      <dgm:spPr/>
      <dgm:t>
        <a:bodyPr/>
        <a:lstStyle/>
        <a:p>
          <a:endParaRPr lang="en-US"/>
        </a:p>
      </dgm:t>
    </dgm:pt>
    <dgm:pt modelId="{AA22C189-0EC6-4D97-9ABF-74B25FE93700}" type="sibTrans" cxnId="{C6D002FB-D908-47C2-A11E-2638C3A8199F}">
      <dgm:prSet/>
      <dgm:spPr/>
      <dgm:t>
        <a:bodyPr/>
        <a:lstStyle/>
        <a:p>
          <a:endParaRPr lang="en-US"/>
        </a:p>
      </dgm:t>
    </dgm:pt>
    <dgm:pt modelId="{A872B9BB-48CE-4B5D-B737-FF938FFA2FB8}" type="pres">
      <dgm:prSet presAssocID="{4F0C4465-4587-4C82-A4A1-1DBFFFAC5947}" presName="vert0" presStyleCnt="0">
        <dgm:presLayoutVars>
          <dgm:dir/>
          <dgm:animOne val="branch"/>
          <dgm:animLvl val="lvl"/>
        </dgm:presLayoutVars>
      </dgm:prSet>
      <dgm:spPr/>
    </dgm:pt>
    <dgm:pt modelId="{0285CE21-65AC-4778-B6A0-A41704E1DA37}" type="pres">
      <dgm:prSet presAssocID="{523558B7-753C-4D77-8044-4D25818B2996}" presName="thickLine" presStyleLbl="alignNode1" presStyleIdx="0" presStyleCnt="5"/>
      <dgm:spPr/>
    </dgm:pt>
    <dgm:pt modelId="{F831C9FD-36B1-48F0-9328-61A8F0928337}" type="pres">
      <dgm:prSet presAssocID="{523558B7-753C-4D77-8044-4D25818B2996}" presName="horz1" presStyleCnt="0"/>
      <dgm:spPr/>
    </dgm:pt>
    <dgm:pt modelId="{ADAD9948-6304-43F8-A67C-E6E5AEC9C274}" type="pres">
      <dgm:prSet presAssocID="{523558B7-753C-4D77-8044-4D25818B2996}" presName="tx1" presStyleLbl="revTx" presStyleIdx="0" presStyleCnt="5"/>
      <dgm:spPr/>
    </dgm:pt>
    <dgm:pt modelId="{7070B516-8BFF-4B23-8168-72027DA0C4DE}" type="pres">
      <dgm:prSet presAssocID="{523558B7-753C-4D77-8044-4D25818B2996}" presName="vert1" presStyleCnt="0"/>
      <dgm:spPr/>
    </dgm:pt>
    <dgm:pt modelId="{A9BEA28F-00A1-4F51-9E4D-EAFCBA505A72}" type="pres">
      <dgm:prSet presAssocID="{51736A8E-F130-46CA-9448-174B7D4A01DC}" presName="thickLine" presStyleLbl="alignNode1" presStyleIdx="1" presStyleCnt="5"/>
      <dgm:spPr/>
    </dgm:pt>
    <dgm:pt modelId="{CC6A45F1-090A-46B2-B294-0BF6B4067897}" type="pres">
      <dgm:prSet presAssocID="{51736A8E-F130-46CA-9448-174B7D4A01DC}" presName="horz1" presStyleCnt="0"/>
      <dgm:spPr/>
    </dgm:pt>
    <dgm:pt modelId="{7309D4A4-CA7D-4BAC-ACFA-694FEA2745E1}" type="pres">
      <dgm:prSet presAssocID="{51736A8E-F130-46CA-9448-174B7D4A01DC}" presName="tx1" presStyleLbl="revTx" presStyleIdx="1" presStyleCnt="5"/>
      <dgm:spPr/>
    </dgm:pt>
    <dgm:pt modelId="{CD31EE30-4082-42B9-AA07-ABF4B9F67AA6}" type="pres">
      <dgm:prSet presAssocID="{51736A8E-F130-46CA-9448-174B7D4A01DC}" presName="vert1" presStyleCnt="0"/>
      <dgm:spPr/>
    </dgm:pt>
    <dgm:pt modelId="{E8F3BB53-4DF1-4FA6-9430-FE3B657B0D13}" type="pres">
      <dgm:prSet presAssocID="{9C4BE2FA-E5DB-45B6-BC70-55C4DA355B9D}" presName="thickLine" presStyleLbl="alignNode1" presStyleIdx="2" presStyleCnt="5"/>
      <dgm:spPr/>
    </dgm:pt>
    <dgm:pt modelId="{CAAAEC70-425B-43BF-B59E-ABD3620CD71E}" type="pres">
      <dgm:prSet presAssocID="{9C4BE2FA-E5DB-45B6-BC70-55C4DA355B9D}" presName="horz1" presStyleCnt="0"/>
      <dgm:spPr/>
    </dgm:pt>
    <dgm:pt modelId="{64C3346E-6C4F-4A0F-8D50-4F73F9902D4B}" type="pres">
      <dgm:prSet presAssocID="{9C4BE2FA-E5DB-45B6-BC70-55C4DA355B9D}" presName="tx1" presStyleLbl="revTx" presStyleIdx="2" presStyleCnt="5"/>
      <dgm:spPr/>
    </dgm:pt>
    <dgm:pt modelId="{DA28968F-A4A7-47B4-8884-D420B6795159}" type="pres">
      <dgm:prSet presAssocID="{9C4BE2FA-E5DB-45B6-BC70-55C4DA355B9D}" presName="vert1" presStyleCnt="0"/>
      <dgm:spPr/>
    </dgm:pt>
    <dgm:pt modelId="{27BF5C4B-BE70-4205-B664-A5F7F3991A95}" type="pres">
      <dgm:prSet presAssocID="{40071EEC-4302-4402-B35E-0586357E29D1}" presName="thickLine" presStyleLbl="alignNode1" presStyleIdx="3" presStyleCnt="5"/>
      <dgm:spPr/>
    </dgm:pt>
    <dgm:pt modelId="{E732AB65-D601-4D82-BE84-5DC8BBF3C5AB}" type="pres">
      <dgm:prSet presAssocID="{40071EEC-4302-4402-B35E-0586357E29D1}" presName="horz1" presStyleCnt="0"/>
      <dgm:spPr/>
    </dgm:pt>
    <dgm:pt modelId="{6DB5EF09-4ADC-4FE0-881D-2E3B88F73303}" type="pres">
      <dgm:prSet presAssocID="{40071EEC-4302-4402-B35E-0586357E29D1}" presName="tx1" presStyleLbl="revTx" presStyleIdx="3" presStyleCnt="5"/>
      <dgm:spPr/>
    </dgm:pt>
    <dgm:pt modelId="{8C2FEB64-DD22-4DF7-8BB9-97E40328B64E}" type="pres">
      <dgm:prSet presAssocID="{40071EEC-4302-4402-B35E-0586357E29D1}" presName="vert1" presStyleCnt="0"/>
      <dgm:spPr/>
    </dgm:pt>
    <dgm:pt modelId="{BCE198E7-9DBF-4A8D-83CF-99EA261342B7}" type="pres">
      <dgm:prSet presAssocID="{76DCEB10-C483-497F-AE3F-E407EBB38F0E}" presName="thickLine" presStyleLbl="alignNode1" presStyleIdx="4" presStyleCnt="5"/>
      <dgm:spPr/>
    </dgm:pt>
    <dgm:pt modelId="{40C5951C-A69D-451A-A9A9-47BC026389B3}" type="pres">
      <dgm:prSet presAssocID="{76DCEB10-C483-497F-AE3F-E407EBB38F0E}" presName="horz1" presStyleCnt="0"/>
      <dgm:spPr/>
    </dgm:pt>
    <dgm:pt modelId="{A3275577-3097-40B5-BEE2-7D00DC11A603}" type="pres">
      <dgm:prSet presAssocID="{76DCEB10-C483-497F-AE3F-E407EBB38F0E}" presName="tx1" presStyleLbl="revTx" presStyleIdx="4" presStyleCnt="5"/>
      <dgm:spPr/>
    </dgm:pt>
    <dgm:pt modelId="{C060CC6D-D8BE-469B-A342-9B29768E6391}" type="pres">
      <dgm:prSet presAssocID="{76DCEB10-C483-497F-AE3F-E407EBB38F0E}" presName="vert1" presStyleCnt="0"/>
      <dgm:spPr/>
    </dgm:pt>
  </dgm:ptLst>
  <dgm:cxnLst>
    <dgm:cxn modelId="{554A2115-847A-49DD-B445-B74647B5AD3E}" type="presOf" srcId="{40071EEC-4302-4402-B35E-0586357E29D1}" destId="{6DB5EF09-4ADC-4FE0-881D-2E3B88F73303}" srcOrd="0" destOrd="0" presId="urn:microsoft.com/office/officeart/2008/layout/LinedList"/>
    <dgm:cxn modelId="{7692B52D-4D98-4806-966C-E1ACB91E6042}" type="presOf" srcId="{76DCEB10-C483-497F-AE3F-E407EBB38F0E}" destId="{A3275577-3097-40B5-BEE2-7D00DC11A603}" srcOrd="0" destOrd="0" presId="urn:microsoft.com/office/officeart/2008/layout/LinedList"/>
    <dgm:cxn modelId="{0458F367-E594-416F-9270-C962C08008BA}" type="presOf" srcId="{523558B7-753C-4D77-8044-4D25818B2996}" destId="{ADAD9948-6304-43F8-A67C-E6E5AEC9C274}" srcOrd="0" destOrd="0" presId="urn:microsoft.com/office/officeart/2008/layout/LinedList"/>
    <dgm:cxn modelId="{30AD557D-CE84-4E1F-B592-22BAD9D7F814}" srcId="{4F0C4465-4587-4C82-A4A1-1DBFFFAC5947}" destId="{9C4BE2FA-E5DB-45B6-BC70-55C4DA355B9D}" srcOrd="2" destOrd="0" parTransId="{6C27EBF5-DE0B-4441-9228-78E157ADCEB3}" sibTransId="{9183F068-7CC5-40FF-9F48-11E4BA437397}"/>
    <dgm:cxn modelId="{CF92FA84-6FFE-44A0-B47F-1C385D975256}" type="presOf" srcId="{51736A8E-F130-46CA-9448-174B7D4A01DC}" destId="{7309D4A4-CA7D-4BAC-ACFA-694FEA2745E1}" srcOrd="0" destOrd="0" presId="urn:microsoft.com/office/officeart/2008/layout/LinedList"/>
    <dgm:cxn modelId="{352A9C95-9699-48DA-8D3D-AF5A62F9832C}" type="presOf" srcId="{4F0C4465-4587-4C82-A4A1-1DBFFFAC5947}" destId="{A872B9BB-48CE-4B5D-B737-FF938FFA2FB8}" srcOrd="0" destOrd="0" presId="urn:microsoft.com/office/officeart/2008/layout/LinedList"/>
    <dgm:cxn modelId="{9731FB95-B600-499C-811A-96859F4385CF}" type="presOf" srcId="{9C4BE2FA-E5DB-45B6-BC70-55C4DA355B9D}" destId="{64C3346E-6C4F-4A0F-8D50-4F73F9902D4B}" srcOrd="0" destOrd="0" presId="urn:microsoft.com/office/officeart/2008/layout/LinedList"/>
    <dgm:cxn modelId="{8E01D5AF-6B22-4036-9C04-B28DB7072CC9}" srcId="{4F0C4465-4587-4C82-A4A1-1DBFFFAC5947}" destId="{51736A8E-F130-46CA-9448-174B7D4A01DC}" srcOrd="1" destOrd="0" parTransId="{27AB0132-6286-476C-A92F-C71078F405AF}" sibTransId="{643D623C-DC1C-4E73-B61D-1FBD9949C421}"/>
    <dgm:cxn modelId="{FE643DEA-C5C9-40A9-9714-3EA80AEEB922}" srcId="{4F0C4465-4587-4C82-A4A1-1DBFFFAC5947}" destId="{523558B7-753C-4D77-8044-4D25818B2996}" srcOrd="0" destOrd="0" parTransId="{4AAAA3D7-35A0-4DEF-8A6B-5C391C5984ED}" sibTransId="{D4D0AF8E-BE7C-427E-A2F3-306F9D934FC1}"/>
    <dgm:cxn modelId="{D2CA88EC-BDF3-452D-884D-461D41B51FCA}" srcId="{4F0C4465-4587-4C82-A4A1-1DBFFFAC5947}" destId="{40071EEC-4302-4402-B35E-0586357E29D1}" srcOrd="3" destOrd="0" parTransId="{16D8B887-83FC-4531-855A-DF0E3B35C442}" sibTransId="{C6D036A7-0986-4D9B-B9E1-79BAE603A959}"/>
    <dgm:cxn modelId="{C6D002FB-D908-47C2-A11E-2638C3A8199F}" srcId="{4F0C4465-4587-4C82-A4A1-1DBFFFAC5947}" destId="{76DCEB10-C483-497F-AE3F-E407EBB38F0E}" srcOrd="4" destOrd="0" parTransId="{2A90D850-255E-4C7E-8F75-36B2BB7E30AA}" sibTransId="{AA22C189-0EC6-4D97-9ABF-74B25FE93700}"/>
    <dgm:cxn modelId="{ADFA0E69-FD10-4052-BAD0-18DCEB4A2165}" type="presParOf" srcId="{A872B9BB-48CE-4B5D-B737-FF938FFA2FB8}" destId="{0285CE21-65AC-4778-B6A0-A41704E1DA37}" srcOrd="0" destOrd="0" presId="urn:microsoft.com/office/officeart/2008/layout/LinedList"/>
    <dgm:cxn modelId="{EE4712CC-1A44-4F57-9EFE-6657E079003B}" type="presParOf" srcId="{A872B9BB-48CE-4B5D-B737-FF938FFA2FB8}" destId="{F831C9FD-36B1-48F0-9328-61A8F0928337}" srcOrd="1" destOrd="0" presId="urn:microsoft.com/office/officeart/2008/layout/LinedList"/>
    <dgm:cxn modelId="{F8E0073D-E18E-409A-AA1B-0DF38CE76E25}" type="presParOf" srcId="{F831C9FD-36B1-48F0-9328-61A8F0928337}" destId="{ADAD9948-6304-43F8-A67C-E6E5AEC9C274}" srcOrd="0" destOrd="0" presId="urn:microsoft.com/office/officeart/2008/layout/LinedList"/>
    <dgm:cxn modelId="{9AEDCA4A-BB1F-426E-ACEC-EF16F624A101}" type="presParOf" srcId="{F831C9FD-36B1-48F0-9328-61A8F0928337}" destId="{7070B516-8BFF-4B23-8168-72027DA0C4DE}" srcOrd="1" destOrd="0" presId="urn:microsoft.com/office/officeart/2008/layout/LinedList"/>
    <dgm:cxn modelId="{6BE7D13E-63EA-4FD5-BF1F-2E2CC03F4388}" type="presParOf" srcId="{A872B9BB-48CE-4B5D-B737-FF938FFA2FB8}" destId="{A9BEA28F-00A1-4F51-9E4D-EAFCBA505A72}" srcOrd="2" destOrd="0" presId="urn:microsoft.com/office/officeart/2008/layout/LinedList"/>
    <dgm:cxn modelId="{4198F601-4CE9-46C5-819E-CBDB7217389D}" type="presParOf" srcId="{A872B9BB-48CE-4B5D-B737-FF938FFA2FB8}" destId="{CC6A45F1-090A-46B2-B294-0BF6B4067897}" srcOrd="3" destOrd="0" presId="urn:microsoft.com/office/officeart/2008/layout/LinedList"/>
    <dgm:cxn modelId="{BEAB41F1-713E-43DA-9DCF-3F893B2115A1}" type="presParOf" srcId="{CC6A45F1-090A-46B2-B294-0BF6B4067897}" destId="{7309D4A4-CA7D-4BAC-ACFA-694FEA2745E1}" srcOrd="0" destOrd="0" presId="urn:microsoft.com/office/officeart/2008/layout/LinedList"/>
    <dgm:cxn modelId="{23E3F528-865F-4310-BE9A-495738199FA8}" type="presParOf" srcId="{CC6A45F1-090A-46B2-B294-0BF6B4067897}" destId="{CD31EE30-4082-42B9-AA07-ABF4B9F67AA6}" srcOrd="1" destOrd="0" presId="urn:microsoft.com/office/officeart/2008/layout/LinedList"/>
    <dgm:cxn modelId="{842D2A68-24B5-46ED-8759-2CA4CCBC6B3E}" type="presParOf" srcId="{A872B9BB-48CE-4B5D-B737-FF938FFA2FB8}" destId="{E8F3BB53-4DF1-4FA6-9430-FE3B657B0D13}" srcOrd="4" destOrd="0" presId="urn:microsoft.com/office/officeart/2008/layout/LinedList"/>
    <dgm:cxn modelId="{2A54FD96-52F8-4B61-A2BC-E2324D745B16}" type="presParOf" srcId="{A872B9BB-48CE-4B5D-B737-FF938FFA2FB8}" destId="{CAAAEC70-425B-43BF-B59E-ABD3620CD71E}" srcOrd="5" destOrd="0" presId="urn:microsoft.com/office/officeart/2008/layout/LinedList"/>
    <dgm:cxn modelId="{9D317E26-E686-4F8E-B04E-AE5A499614A8}" type="presParOf" srcId="{CAAAEC70-425B-43BF-B59E-ABD3620CD71E}" destId="{64C3346E-6C4F-4A0F-8D50-4F73F9902D4B}" srcOrd="0" destOrd="0" presId="urn:microsoft.com/office/officeart/2008/layout/LinedList"/>
    <dgm:cxn modelId="{76A68E62-6CAA-4767-90B1-AD91BE2E9CB2}" type="presParOf" srcId="{CAAAEC70-425B-43BF-B59E-ABD3620CD71E}" destId="{DA28968F-A4A7-47B4-8884-D420B6795159}" srcOrd="1" destOrd="0" presId="urn:microsoft.com/office/officeart/2008/layout/LinedList"/>
    <dgm:cxn modelId="{E18C9675-57A7-4776-A679-88DE50D80A77}" type="presParOf" srcId="{A872B9BB-48CE-4B5D-B737-FF938FFA2FB8}" destId="{27BF5C4B-BE70-4205-B664-A5F7F3991A95}" srcOrd="6" destOrd="0" presId="urn:microsoft.com/office/officeart/2008/layout/LinedList"/>
    <dgm:cxn modelId="{976A15AE-AD4F-4D11-BAB8-76463DEBDBCF}" type="presParOf" srcId="{A872B9BB-48CE-4B5D-B737-FF938FFA2FB8}" destId="{E732AB65-D601-4D82-BE84-5DC8BBF3C5AB}" srcOrd="7" destOrd="0" presId="urn:microsoft.com/office/officeart/2008/layout/LinedList"/>
    <dgm:cxn modelId="{D3CC2416-F394-4E7F-9B70-626B19889856}" type="presParOf" srcId="{E732AB65-D601-4D82-BE84-5DC8BBF3C5AB}" destId="{6DB5EF09-4ADC-4FE0-881D-2E3B88F73303}" srcOrd="0" destOrd="0" presId="urn:microsoft.com/office/officeart/2008/layout/LinedList"/>
    <dgm:cxn modelId="{26154C25-5C51-45FF-B556-7F3141BF094A}" type="presParOf" srcId="{E732AB65-D601-4D82-BE84-5DC8BBF3C5AB}" destId="{8C2FEB64-DD22-4DF7-8BB9-97E40328B64E}" srcOrd="1" destOrd="0" presId="urn:microsoft.com/office/officeart/2008/layout/LinedList"/>
    <dgm:cxn modelId="{337D2DBE-14A3-423F-AA11-22F5A318C28D}" type="presParOf" srcId="{A872B9BB-48CE-4B5D-B737-FF938FFA2FB8}" destId="{BCE198E7-9DBF-4A8D-83CF-99EA261342B7}" srcOrd="8" destOrd="0" presId="urn:microsoft.com/office/officeart/2008/layout/LinedList"/>
    <dgm:cxn modelId="{D87916F1-24F6-46F3-A857-4468AB7C5100}" type="presParOf" srcId="{A872B9BB-48CE-4B5D-B737-FF938FFA2FB8}" destId="{40C5951C-A69D-451A-A9A9-47BC026389B3}" srcOrd="9" destOrd="0" presId="urn:microsoft.com/office/officeart/2008/layout/LinedList"/>
    <dgm:cxn modelId="{D20FA8EE-B30D-4FDA-8179-8D9F21A4DD88}" type="presParOf" srcId="{40C5951C-A69D-451A-A9A9-47BC026389B3}" destId="{A3275577-3097-40B5-BEE2-7D00DC11A603}" srcOrd="0" destOrd="0" presId="urn:microsoft.com/office/officeart/2008/layout/LinedList"/>
    <dgm:cxn modelId="{C5C1916B-A8A2-440E-B090-FCB9E4C5A515}" type="presParOf" srcId="{40C5951C-A69D-451A-A9A9-47BC026389B3}" destId="{C060CC6D-D8BE-469B-A342-9B29768E63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885171-3D2C-4B2F-9E8D-0E4146EA469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854544F-5444-4E06-A83C-EF63186CCBF0}">
      <dgm:prSet/>
      <dgm:spPr/>
      <dgm:t>
        <a:bodyPr/>
        <a:lstStyle/>
        <a:p>
          <a:r>
            <a:rPr lang="en-US"/>
            <a:t>Co-op 120</a:t>
          </a:r>
        </a:p>
      </dgm:t>
    </dgm:pt>
    <dgm:pt modelId="{24A27216-9D2E-4078-95B3-B2C460DFD9B3}" type="parTrans" cxnId="{92ABE941-257A-431A-8E3E-5BE29BEB7D88}">
      <dgm:prSet/>
      <dgm:spPr/>
      <dgm:t>
        <a:bodyPr/>
        <a:lstStyle/>
        <a:p>
          <a:endParaRPr lang="en-US"/>
        </a:p>
      </dgm:t>
    </dgm:pt>
    <dgm:pt modelId="{36C11080-F779-4730-98E1-0C6008C63EDD}" type="sibTrans" cxnId="{92ABE941-257A-431A-8E3E-5BE29BEB7D88}">
      <dgm:prSet/>
      <dgm:spPr/>
      <dgm:t>
        <a:bodyPr/>
        <a:lstStyle/>
        <a:p>
          <a:endParaRPr lang="en-US"/>
        </a:p>
      </dgm:t>
    </dgm:pt>
    <dgm:pt modelId="{24D119FE-EB25-42B6-9F32-8F29FB86FB24}">
      <dgm:prSet/>
      <dgm:spPr/>
      <dgm:t>
        <a:bodyPr/>
        <a:lstStyle/>
        <a:p>
          <a:r>
            <a:rPr lang="en-US"/>
            <a:t>Outdoor Education 110, 120</a:t>
          </a:r>
        </a:p>
      </dgm:t>
    </dgm:pt>
    <dgm:pt modelId="{D1C5BEAC-9CA0-43DF-A724-21E11589580A}" type="parTrans" cxnId="{6C501F4F-E082-4B80-8039-95770518D70A}">
      <dgm:prSet/>
      <dgm:spPr/>
      <dgm:t>
        <a:bodyPr/>
        <a:lstStyle/>
        <a:p>
          <a:endParaRPr lang="en-US"/>
        </a:p>
      </dgm:t>
    </dgm:pt>
    <dgm:pt modelId="{E433A6DE-7F3E-4D62-81E2-DBA9CD600BC7}" type="sibTrans" cxnId="{6C501F4F-E082-4B80-8039-95770518D70A}">
      <dgm:prSet/>
      <dgm:spPr/>
      <dgm:t>
        <a:bodyPr/>
        <a:lstStyle/>
        <a:p>
          <a:endParaRPr lang="en-US"/>
        </a:p>
      </dgm:t>
    </dgm:pt>
    <dgm:pt modelId="{34B8CD09-B5A7-47EF-A401-1E70B670E817}">
      <dgm:prSet/>
      <dgm:spPr/>
      <dgm:t>
        <a:bodyPr/>
        <a:lstStyle/>
        <a:p>
          <a:r>
            <a:rPr lang="en-US"/>
            <a:t>Sports and Recreational Leadership 120 </a:t>
          </a:r>
        </a:p>
      </dgm:t>
    </dgm:pt>
    <dgm:pt modelId="{113EB436-0B48-461B-8843-41F05E877D7E}" type="parTrans" cxnId="{5A6F7C54-2B59-4A06-98D9-1A519CB4911A}">
      <dgm:prSet/>
      <dgm:spPr/>
      <dgm:t>
        <a:bodyPr/>
        <a:lstStyle/>
        <a:p>
          <a:endParaRPr lang="en-US"/>
        </a:p>
      </dgm:t>
    </dgm:pt>
    <dgm:pt modelId="{E428CE90-06A8-4944-BD92-ABAE35221EFC}" type="sibTrans" cxnId="{5A6F7C54-2B59-4A06-98D9-1A519CB4911A}">
      <dgm:prSet/>
      <dgm:spPr/>
      <dgm:t>
        <a:bodyPr/>
        <a:lstStyle/>
        <a:p>
          <a:endParaRPr lang="en-US"/>
        </a:p>
      </dgm:t>
    </dgm:pt>
    <dgm:pt modelId="{DC82CDDB-5BDA-487A-8397-90252DA85651}">
      <dgm:prSet/>
      <dgm:spPr/>
      <dgm:t>
        <a:bodyPr/>
        <a:lstStyle/>
        <a:p>
          <a:r>
            <a:rPr lang="en-US"/>
            <a:t>Grade 10 specialty Phys. Ed. (Soccer, Basketball, Hockey)</a:t>
          </a:r>
        </a:p>
      </dgm:t>
    </dgm:pt>
    <dgm:pt modelId="{0F9B7333-8297-41C2-A919-CCF1A264DF8E}" type="parTrans" cxnId="{F37FFDA2-F862-4314-B483-7F723963ACD8}">
      <dgm:prSet/>
      <dgm:spPr/>
      <dgm:t>
        <a:bodyPr/>
        <a:lstStyle/>
        <a:p>
          <a:endParaRPr lang="en-US"/>
        </a:p>
      </dgm:t>
    </dgm:pt>
    <dgm:pt modelId="{3E76A5AD-8FCA-44A3-BE25-C44FFB65F161}" type="sibTrans" cxnId="{F37FFDA2-F862-4314-B483-7F723963ACD8}">
      <dgm:prSet/>
      <dgm:spPr/>
      <dgm:t>
        <a:bodyPr/>
        <a:lstStyle/>
        <a:p>
          <a:endParaRPr lang="en-US"/>
        </a:p>
      </dgm:t>
    </dgm:pt>
    <dgm:pt modelId="{42C316D7-7B04-44F9-98FE-57B87C7B96E0}">
      <dgm:prSet/>
      <dgm:spPr/>
      <dgm:t>
        <a:bodyPr/>
        <a:lstStyle/>
        <a:p>
          <a:r>
            <a:rPr lang="en-US"/>
            <a:t>Personal Interest Course</a:t>
          </a:r>
        </a:p>
      </dgm:t>
    </dgm:pt>
    <dgm:pt modelId="{E77C4E4A-0AAC-4A73-A1B8-0CE90CAC83D2}" type="parTrans" cxnId="{25F739C4-A48E-4A8B-B88F-3ACA08C48363}">
      <dgm:prSet/>
      <dgm:spPr/>
      <dgm:t>
        <a:bodyPr/>
        <a:lstStyle/>
        <a:p>
          <a:endParaRPr lang="en-US"/>
        </a:p>
      </dgm:t>
    </dgm:pt>
    <dgm:pt modelId="{5AD2ACAD-541D-4A55-81C1-26F5B962F29B}" type="sibTrans" cxnId="{25F739C4-A48E-4A8B-B88F-3ACA08C48363}">
      <dgm:prSet/>
      <dgm:spPr/>
      <dgm:t>
        <a:bodyPr/>
        <a:lstStyle/>
        <a:p>
          <a:endParaRPr lang="en-US"/>
        </a:p>
      </dgm:t>
    </dgm:pt>
    <dgm:pt modelId="{204427A4-6D26-4AE6-B865-F45816E331D4}" type="pres">
      <dgm:prSet presAssocID="{B4885171-3D2C-4B2F-9E8D-0E4146EA4691}" presName="vert0" presStyleCnt="0">
        <dgm:presLayoutVars>
          <dgm:dir/>
          <dgm:animOne val="branch"/>
          <dgm:animLvl val="lvl"/>
        </dgm:presLayoutVars>
      </dgm:prSet>
      <dgm:spPr/>
    </dgm:pt>
    <dgm:pt modelId="{6F9FEA89-3198-4F40-B114-DFAAD13B5D33}" type="pres">
      <dgm:prSet presAssocID="{A854544F-5444-4E06-A83C-EF63186CCBF0}" presName="thickLine" presStyleLbl="alignNode1" presStyleIdx="0" presStyleCnt="5"/>
      <dgm:spPr/>
    </dgm:pt>
    <dgm:pt modelId="{633C7F34-E018-45FB-AF51-E49253A10761}" type="pres">
      <dgm:prSet presAssocID="{A854544F-5444-4E06-A83C-EF63186CCBF0}" presName="horz1" presStyleCnt="0"/>
      <dgm:spPr/>
    </dgm:pt>
    <dgm:pt modelId="{EC7D1F5E-C597-4488-84C5-87FDB61FEBDE}" type="pres">
      <dgm:prSet presAssocID="{A854544F-5444-4E06-A83C-EF63186CCBF0}" presName="tx1" presStyleLbl="revTx" presStyleIdx="0" presStyleCnt="5"/>
      <dgm:spPr/>
    </dgm:pt>
    <dgm:pt modelId="{5B7171FE-63B7-4B5F-A30F-2393C3620173}" type="pres">
      <dgm:prSet presAssocID="{A854544F-5444-4E06-A83C-EF63186CCBF0}" presName="vert1" presStyleCnt="0"/>
      <dgm:spPr/>
    </dgm:pt>
    <dgm:pt modelId="{1C0CD51E-AD14-4F1C-B3A8-5B3CEC66F0C0}" type="pres">
      <dgm:prSet presAssocID="{42C316D7-7B04-44F9-98FE-57B87C7B96E0}" presName="thickLine" presStyleLbl="alignNode1" presStyleIdx="1" presStyleCnt="5"/>
      <dgm:spPr/>
    </dgm:pt>
    <dgm:pt modelId="{1E5BD8B5-EA34-4C52-A1D1-8875687637FB}" type="pres">
      <dgm:prSet presAssocID="{42C316D7-7B04-44F9-98FE-57B87C7B96E0}" presName="horz1" presStyleCnt="0"/>
      <dgm:spPr/>
    </dgm:pt>
    <dgm:pt modelId="{3C8F704D-103F-42B2-890D-121635D01459}" type="pres">
      <dgm:prSet presAssocID="{42C316D7-7B04-44F9-98FE-57B87C7B96E0}" presName="tx1" presStyleLbl="revTx" presStyleIdx="1" presStyleCnt="5"/>
      <dgm:spPr/>
    </dgm:pt>
    <dgm:pt modelId="{00C8D916-5998-4F86-A7CA-8B3D9D620BC6}" type="pres">
      <dgm:prSet presAssocID="{42C316D7-7B04-44F9-98FE-57B87C7B96E0}" presName="vert1" presStyleCnt="0"/>
      <dgm:spPr/>
    </dgm:pt>
    <dgm:pt modelId="{08E62E1D-5F7E-4692-AB4F-8891ABBCEE48}" type="pres">
      <dgm:prSet presAssocID="{24D119FE-EB25-42B6-9F32-8F29FB86FB24}" presName="thickLine" presStyleLbl="alignNode1" presStyleIdx="2" presStyleCnt="5"/>
      <dgm:spPr/>
    </dgm:pt>
    <dgm:pt modelId="{083B0755-C4B6-46E2-AD5B-38E1ACEC7106}" type="pres">
      <dgm:prSet presAssocID="{24D119FE-EB25-42B6-9F32-8F29FB86FB24}" presName="horz1" presStyleCnt="0"/>
      <dgm:spPr/>
    </dgm:pt>
    <dgm:pt modelId="{596D582E-779C-4D7F-9EB2-8C5F8213AA2E}" type="pres">
      <dgm:prSet presAssocID="{24D119FE-EB25-42B6-9F32-8F29FB86FB24}" presName="tx1" presStyleLbl="revTx" presStyleIdx="2" presStyleCnt="5"/>
      <dgm:spPr/>
    </dgm:pt>
    <dgm:pt modelId="{8F90434C-07E3-4228-8877-52E6F7622F21}" type="pres">
      <dgm:prSet presAssocID="{24D119FE-EB25-42B6-9F32-8F29FB86FB24}" presName="vert1" presStyleCnt="0"/>
      <dgm:spPr/>
    </dgm:pt>
    <dgm:pt modelId="{A82309CF-01D9-4CA6-9A02-DD1ED887BAB8}" type="pres">
      <dgm:prSet presAssocID="{34B8CD09-B5A7-47EF-A401-1E70B670E817}" presName="thickLine" presStyleLbl="alignNode1" presStyleIdx="3" presStyleCnt="5"/>
      <dgm:spPr/>
    </dgm:pt>
    <dgm:pt modelId="{27CCF453-FA4D-4257-BE39-3D2A4CB573C2}" type="pres">
      <dgm:prSet presAssocID="{34B8CD09-B5A7-47EF-A401-1E70B670E817}" presName="horz1" presStyleCnt="0"/>
      <dgm:spPr/>
    </dgm:pt>
    <dgm:pt modelId="{B62C4222-1D0F-46DC-9059-85056DAD1742}" type="pres">
      <dgm:prSet presAssocID="{34B8CD09-B5A7-47EF-A401-1E70B670E817}" presName="tx1" presStyleLbl="revTx" presStyleIdx="3" presStyleCnt="5"/>
      <dgm:spPr/>
    </dgm:pt>
    <dgm:pt modelId="{3EB45A52-BED2-4508-B5F8-179EEEE32430}" type="pres">
      <dgm:prSet presAssocID="{34B8CD09-B5A7-47EF-A401-1E70B670E817}" presName="vert1" presStyleCnt="0"/>
      <dgm:spPr/>
    </dgm:pt>
    <dgm:pt modelId="{735BB9DF-5E22-4BAF-9D89-6A7F3569F0B0}" type="pres">
      <dgm:prSet presAssocID="{DC82CDDB-5BDA-487A-8397-90252DA85651}" presName="thickLine" presStyleLbl="alignNode1" presStyleIdx="4" presStyleCnt="5"/>
      <dgm:spPr/>
    </dgm:pt>
    <dgm:pt modelId="{BED3C348-845B-4EC1-982E-81C1A3C75541}" type="pres">
      <dgm:prSet presAssocID="{DC82CDDB-5BDA-487A-8397-90252DA85651}" presName="horz1" presStyleCnt="0"/>
      <dgm:spPr/>
    </dgm:pt>
    <dgm:pt modelId="{19E17D20-6380-4D3D-AF5A-316DB297D66D}" type="pres">
      <dgm:prSet presAssocID="{DC82CDDB-5BDA-487A-8397-90252DA85651}" presName="tx1" presStyleLbl="revTx" presStyleIdx="4" presStyleCnt="5"/>
      <dgm:spPr/>
    </dgm:pt>
    <dgm:pt modelId="{72BB34DF-9002-4F0C-AC64-BC114AD5C4F0}" type="pres">
      <dgm:prSet presAssocID="{DC82CDDB-5BDA-487A-8397-90252DA85651}" presName="vert1" presStyleCnt="0"/>
      <dgm:spPr/>
    </dgm:pt>
  </dgm:ptLst>
  <dgm:cxnLst>
    <dgm:cxn modelId="{C6EBC010-1DAD-44B2-AC66-55B0C531ABB7}" type="presOf" srcId="{A854544F-5444-4E06-A83C-EF63186CCBF0}" destId="{EC7D1F5E-C597-4488-84C5-87FDB61FEBDE}" srcOrd="0" destOrd="0" presId="urn:microsoft.com/office/officeart/2008/layout/LinedList"/>
    <dgm:cxn modelId="{216BE42D-0815-44DE-8434-2508F92CC2C8}" type="presOf" srcId="{DC82CDDB-5BDA-487A-8397-90252DA85651}" destId="{19E17D20-6380-4D3D-AF5A-316DB297D66D}" srcOrd="0" destOrd="0" presId="urn:microsoft.com/office/officeart/2008/layout/LinedList"/>
    <dgm:cxn modelId="{92ABE941-257A-431A-8E3E-5BE29BEB7D88}" srcId="{B4885171-3D2C-4B2F-9E8D-0E4146EA4691}" destId="{A854544F-5444-4E06-A83C-EF63186CCBF0}" srcOrd="0" destOrd="0" parTransId="{24A27216-9D2E-4078-95B3-B2C460DFD9B3}" sibTransId="{36C11080-F779-4730-98E1-0C6008C63EDD}"/>
    <dgm:cxn modelId="{F2462664-D991-4ED9-9A2B-FEA7F239B1C1}" type="presOf" srcId="{34B8CD09-B5A7-47EF-A401-1E70B670E817}" destId="{B62C4222-1D0F-46DC-9059-85056DAD1742}" srcOrd="0" destOrd="0" presId="urn:microsoft.com/office/officeart/2008/layout/LinedList"/>
    <dgm:cxn modelId="{6C501F4F-E082-4B80-8039-95770518D70A}" srcId="{B4885171-3D2C-4B2F-9E8D-0E4146EA4691}" destId="{24D119FE-EB25-42B6-9F32-8F29FB86FB24}" srcOrd="2" destOrd="0" parTransId="{D1C5BEAC-9CA0-43DF-A724-21E11589580A}" sibTransId="{E433A6DE-7F3E-4D62-81E2-DBA9CD600BC7}"/>
    <dgm:cxn modelId="{5A6F7C54-2B59-4A06-98D9-1A519CB4911A}" srcId="{B4885171-3D2C-4B2F-9E8D-0E4146EA4691}" destId="{34B8CD09-B5A7-47EF-A401-1E70B670E817}" srcOrd="3" destOrd="0" parTransId="{113EB436-0B48-461B-8843-41F05E877D7E}" sibTransId="{E428CE90-06A8-4944-BD92-ABAE35221EFC}"/>
    <dgm:cxn modelId="{09BE2979-E25C-453F-909D-E0E5C7D86A60}" type="presOf" srcId="{B4885171-3D2C-4B2F-9E8D-0E4146EA4691}" destId="{204427A4-6D26-4AE6-B865-F45816E331D4}" srcOrd="0" destOrd="0" presId="urn:microsoft.com/office/officeart/2008/layout/LinedList"/>
    <dgm:cxn modelId="{F37FFDA2-F862-4314-B483-7F723963ACD8}" srcId="{B4885171-3D2C-4B2F-9E8D-0E4146EA4691}" destId="{DC82CDDB-5BDA-487A-8397-90252DA85651}" srcOrd="4" destOrd="0" parTransId="{0F9B7333-8297-41C2-A919-CCF1A264DF8E}" sibTransId="{3E76A5AD-8FCA-44A3-BE25-C44FFB65F161}"/>
    <dgm:cxn modelId="{77CE0CB3-D9C0-429F-B83E-A61C408C87C8}" type="presOf" srcId="{42C316D7-7B04-44F9-98FE-57B87C7B96E0}" destId="{3C8F704D-103F-42B2-890D-121635D01459}" srcOrd="0" destOrd="0" presId="urn:microsoft.com/office/officeart/2008/layout/LinedList"/>
    <dgm:cxn modelId="{AFF1B0BE-59A0-47A0-979E-FD69480D8CFB}" type="presOf" srcId="{24D119FE-EB25-42B6-9F32-8F29FB86FB24}" destId="{596D582E-779C-4D7F-9EB2-8C5F8213AA2E}" srcOrd="0" destOrd="0" presId="urn:microsoft.com/office/officeart/2008/layout/LinedList"/>
    <dgm:cxn modelId="{25F739C4-A48E-4A8B-B88F-3ACA08C48363}" srcId="{B4885171-3D2C-4B2F-9E8D-0E4146EA4691}" destId="{42C316D7-7B04-44F9-98FE-57B87C7B96E0}" srcOrd="1" destOrd="0" parTransId="{E77C4E4A-0AAC-4A73-A1B8-0CE90CAC83D2}" sibTransId="{5AD2ACAD-541D-4A55-81C1-26F5B962F29B}"/>
    <dgm:cxn modelId="{C9BC214D-3C88-47DD-821F-63A2DD245F93}" type="presParOf" srcId="{204427A4-6D26-4AE6-B865-F45816E331D4}" destId="{6F9FEA89-3198-4F40-B114-DFAAD13B5D33}" srcOrd="0" destOrd="0" presId="urn:microsoft.com/office/officeart/2008/layout/LinedList"/>
    <dgm:cxn modelId="{E41D6942-AA43-47B0-A52D-BEA40D69406A}" type="presParOf" srcId="{204427A4-6D26-4AE6-B865-F45816E331D4}" destId="{633C7F34-E018-45FB-AF51-E49253A10761}" srcOrd="1" destOrd="0" presId="urn:microsoft.com/office/officeart/2008/layout/LinedList"/>
    <dgm:cxn modelId="{8474B91A-465C-423E-AA13-DF2F3631400C}" type="presParOf" srcId="{633C7F34-E018-45FB-AF51-E49253A10761}" destId="{EC7D1F5E-C597-4488-84C5-87FDB61FEBDE}" srcOrd="0" destOrd="0" presId="urn:microsoft.com/office/officeart/2008/layout/LinedList"/>
    <dgm:cxn modelId="{11B1636B-9A52-43DF-8388-86948AF303DF}" type="presParOf" srcId="{633C7F34-E018-45FB-AF51-E49253A10761}" destId="{5B7171FE-63B7-4B5F-A30F-2393C3620173}" srcOrd="1" destOrd="0" presId="urn:microsoft.com/office/officeart/2008/layout/LinedList"/>
    <dgm:cxn modelId="{F392ABAB-67D5-4696-B5B2-2D55587E8750}" type="presParOf" srcId="{204427A4-6D26-4AE6-B865-F45816E331D4}" destId="{1C0CD51E-AD14-4F1C-B3A8-5B3CEC66F0C0}" srcOrd="2" destOrd="0" presId="urn:microsoft.com/office/officeart/2008/layout/LinedList"/>
    <dgm:cxn modelId="{CAFFF568-8032-479C-BAB0-C5F40E19B298}" type="presParOf" srcId="{204427A4-6D26-4AE6-B865-F45816E331D4}" destId="{1E5BD8B5-EA34-4C52-A1D1-8875687637FB}" srcOrd="3" destOrd="0" presId="urn:microsoft.com/office/officeart/2008/layout/LinedList"/>
    <dgm:cxn modelId="{D50107F3-326F-4CCC-B8F3-C434E2B0F910}" type="presParOf" srcId="{1E5BD8B5-EA34-4C52-A1D1-8875687637FB}" destId="{3C8F704D-103F-42B2-890D-121635D01459}" srcOrd="0" destOrd="0" presId="urn:microsoft.com/office/officeart/2008/layout/LinedList"/>
    <dgm:cxn modelId="{CE17B1B7-334F-49BA-B48A-229295D10751}" type="presParOf" srcId="{1E5BD8B5-EA34-4C52-A1D1-8875687637FB}" destId="{00C8D916-5998-4F86-A7CA-8B3D9D620BC6}" srcOrd="1" destOrd="0" presId="urn:microsoft.com/office/officeart/2008/layout/LinedList"/>
    <dgm:cxn modelId="{09A5EAB9-22B3-45B6-A4C5-8DE89668307B}" type="presParOf" srcId="{204427A4-6D26-4AE6-B865-F45816E331D4}" destId="{08E62E1D-5F7E-4692-AB4F-8891ABBCEE48}" srcOrd="4" destOrd="0" presId="urn:microsoft.com/office/officeart/2008/layout/LinedList"/>
    <dgm:cxn modelId="{6A8A2B83-6B2E-4967-BE9C-D56413FEC969}" type="presParOf" srcId="{204427A4-6D26-4AE6-B865-F45816E331D4}" destId="{083B0755-C4B6-46E2-AD5B-38E1ACEC7106}" srcOrd="5" destOrd="0" presId="urn:microsoft.com/office/officeart/2008/layout/LinedList"/>
    <dgm:cxn modelId="{BB885CB3-1560-4680-963F-4B4972A2CC10}" type="presParOf" srcId="{083B0755-C4B6-46E2-AD5B-38E1ACEC7106}" destId="{596D582E-779C-4D7F-9EB2-8C5F8213AA2E}" srcOrd="0" destOrd="0" presId="urn:microsoft.com/office/officeart/2008/layout/LinedList"/>
    <dgm:cxn modelId="{67797EAF-749C-4376-AE1E-EAE3270B5F7C}" type="presParOf" srcId="{083B0755-C4B6-46E2-AD5B-38E1ACEC7106}" destId="{8F90434C-07E3-4228-8877-52E6F7622F21}" srcOrd="1" destOrd="0" presId="urn:microsoft.com/office/officeart/2008/layout/LinedList"/>
    <dgm:cxn modelId="{D88B482A-BFFD-4C7C-945B-856A91986FCE}" type="presParOf" srcId="{204427A4-6D26-4AE6-B865-F45816E331D4}" destId="{A82309CF-01D9-4CA6-9A02-DD1ED887BAB8}" srcOrd="6" destOrd="0" presId="urn:microsoft.com/office/officeart/2008/layout/LinedList"/>
    <dgm:cxn modelId="{14B7216E-3401-47D2-AE02-22551817B4F3}" type="presParOf" srcId="{204427A4-6D26-4AE6-B865-F45816E331D4}" destId="{27CCF453-FA4D-4257-BE39-3D2A4CB573C2}" srcOrd="7" destOrd="0" presId="urn:microsoft.com/office/officeart/2008/layout/LinedList"/>
    <dgm:cxn modelId="{D4ABB1A9-F31D-4F79-BA7D-D2E5790BF992}" type="presParOf" srcId="{27CCF453-FA4D-4257-BE39-3D2A4CB573C2}" destId="{B62C4222-1D0F-46DC-9059-85056DAD1742}" srcOrd="0" destOrd="0" presId="urn:microsoft.com/office/officeart/2008/layout/LinedList"/>
    <dgm:cxn modelId="{4DB0CB04-42CC-4115-BB00-F84EE2DCF477}" type="presParOf" srcId="{27CCF453-FA4D-4257-BE39-3D2A4CB573C2}" destId="{3EB45A52-BED2-4508-B5F8-179EEEE32430}" srcOrd="1" destOrd="0" presId="urn:microsoft.com/office/officeart/2008/layout/LinedList"/>
    <dgm:cxn modelId="{163692E3-C8BF-4068-97E5-E689DE57894B}" type="presParOf" srcId="{204427A4-6D26-4AE6-B865-F45816E331D4}" destId="{735BB9DF-5E22-4BAF-9D89-6A7F3569F0B0}" srcOrd="8" destOrd="0" presId="urn:microsoft.com/office/officeart/2008/layout/LinedList"/>
    <dgm:cxn modelId="{D471E43A-7C96-4018-9351-3642403349DF}" type="presParOf" srcId="{204427A4-6D26-4AE6-B865-F45816E331D4}" destId="{BED3C348-845B-4EC1-982E-81C1A3C75541}" srcOrd="9" destOrd="0" presId="urn:microsoft.com/office/officeart/2008/layout/LinedList"/>
    <dgm:cxn modelId="{0BAD8D07-39B5-49F7-B5E1-000683140DDA}" type="presParOf" srcId="{BED3C348-845B-4EC1-982E-81C1A3C75541}" destId="{19E17D20-6380-4D3D-AF5A-316DB297D66D}" srcOrd="0" destOrd="0" presId="urn:microsoft.com/office/officeart/2008/layout/LinedList"/>
    <dgm:cxn modelId="{52A50943-08F6-4CB6-8818-86949B0BE13A}" type="presParOf" srcId="{BED3C348-845B-4EC1-982E-81C1A3C75541}" destId="{72BB34DF-9002-4F0C-AC64-BC114AD5C4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8C77FC-B7F5-4092-B581-9B3FD1A2A33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00F1A27-6742-4935-8F2A-D755754E00F7}">
      <dgm:prSet/>
      <dgm:spPr/>
      <dgm:t>
        <a:bodyPr/>
        <a:lstStyle/>
        <a:p>
          <a:r>
            <a:rPr lang="en-US">
              <a:hlinkClick xmlns:r="http://schemas.openxmlformats.org/officeDocument/2006/relationships" r:id="rId1"/>
            </a:rPr>
            <a:t>NBCC Full-Time Programs</a:t>
          </a:r>
          <a:endParaRPr lang="en-US"/>
        </a:p>
      </dgm:t>
    </dgm:pt>
    <dgm:pt modelId="{B9D851A8-DF72-40E9-A4D5-C774C6CE8D69}" type="parTrans" cxnId="{16BB2534-4E35-4E5A-9D0D-4A8C5F20A173}">
      <dgm:prSet/>
      <dgm:spPr/>
      <dgm:t>
        <a:bodyPr/>
        <a:lstStyle/>
        <a:p>
          <a:endParaRPr lang="en-US"/>
        </a:p>
      </dgm:t>
    </dgm:pt>
    <dgm:pt modelId="{6AC48446-DA1A-409C-84B2-62B8728E6ED0}" type="sibTrans" cxnId="{16BB2534-4E35-4E5A-9D0D-4A8C5F20A173}">
      <dgm:prSet/>
      <dgm:spPr/>
      <dgm:t>
        <a:bodyPr/>
        <a:lstStyle/>
        <a:p>
          <a:endParaRPr lang="en-US"/>
        </a:p>
      </dgm:t>
    </dgm:pt>
    <dgm:pt modelId="{EADE7F09-DAA8-4147-A382-DE69284104BF}">
      <dgm:prSet/>
      <dgm:spPr/>
      <dgm:t>
        <a:bodyPr/>
        <a:lstStyle/>
        <a:p>
          <a:r>
            <a:rPr lang="en-US">
              <a:hlinkClick xmlns:r="http://schemas.openxmlformats.org/officeDocument/2006/relationships" r:id="rId2"/>
            </a:rPr>
            <a:t>Apprenticeship Program</a:t>
          </a:r>
          <a:endParaRPr lang="en-US"/>
        </a:p>
      </dgm:t>
    </dgm:pt>
    <dgm:pt modelId="{D3C4DCB9-6FCB-470E-A30C-D6281DA79F0C}" type="parTrans" cxnId="{97272F47-1EA7-444C-85B8-1C2434C29F8C}">
      <dgm:prSet/>
      <dgm:spPr/>
      <dgm:t>
        <a:bodyPr/>
        <a:lstStyle/>
        <a:p>
          <a:endParaRPr lang="en-US"/>
        </a:p>
      </dgm:t>
    </dgm:pt>
    <dgm:pt modelId="{A54D0D4D-A998-44B5-A236-A9B0CFBAAFF1}" type="sibTrans" cxnId="{97272F47-1EA7-444C-85B8-1C2434C29F8C}">
      <dgm:prSet/>
      <dgm:spPr/>
      <dgm:t>
        <a:bodyPr/>
        <a:lstStyle/>
        <a:p>
          <a:endParaRPr lang="en-US"/>
        </a:p>
      </dgm:t>
    </dgm:pt>
    <dgm:pt modelId="{DEC74F3A-4E08-4A74-86D7-608EBCF18528}">
      <dgm:prSet/>
      <dgm:spPr/>
      <dgm:t>
        <a:bodyPr/>
        <a:lstStyle/>
        <a:p>
          <a:r>
            <a:rPr lang="en-US">
              <a:hlinkClick xmlns:r="http://schemas.openxmlformats.org/officeDocument/2006/relationships" r:id="rId3"/>
            </a:rPr>
            <a:t>Undergraduate Admission Requirements | UNB</a:t>
          </a:r>
          <a:endParaRPr lang="en-US"/>
        </a:p>
      </dgm:t>
    </dgm:pt>
    <dgm:pt modelId="{03655E05-3044-4A98-9D79-B9C9AD7AB139}" type="parTrans" cxnId="{560C709B-CA08-4599-8FD0-A35E98119EDB}">
      <dgm:prSet/>
      <dgm:spPr/>
      <dgm:t>
        <a:bodyPr/>
        <a:lstStyle/>
        <a:p>
          <a:endParaRPr lang="en-US"/>
        </a:p>
      </dgm:t>
    </dgm:pt>
    <dgm:pt modelId="{CC883C24-B2A1-4734-80ED-AC2A35CD8430}" type="sibTrans" cxnId="{560C709B-CA08-4599-8FD0-A35E98119EDB}">
      <dgm:prSet/>
      <dgm:spPr/>
      <dgm:t>
        <a:bodyPr/>
        <a:lstStyle/>
        <a:p>
          <a:endParaRPr lang="en-US"/>
        </a:p>
      </dgm:t>
    </dgm:pt>
    <dgm:pt modelId="{DD4E056A-229A-46E6-95DA-C9913D2D7025}">
      <dgm:prSet/>
      <dgm:spPr/>
      <dgm:t>
        <a:bodyPr/>
        <a:lstStyle/>
        <a:p>
          <a:r>
            <a:rPr lang="en-US">
              <a:hlinkClick xmlns:r="http://schemas.openxmlformats.org/officeDocument/2006/relationships" r:id="rId4"/>
            </a:rPr>
            <a:t>Bachelor of Arts - St Thomas University</a:t>
          </a:r>
          <a:endParaRPr lang="en-US"/>
        </a:p>
      </dgm:t>
    </dgm:pt>
    <dgm:pt modelId="{724311B2-1410-4D85-8E39-6311FF3CCC24}" type="parTrans" cxnId="{29FE334D-526B-4426-8FC9-78A625EE6B1C}">
      <dgm:prSet/>
      <dgm:spPr/>
      <dgm:t>
        <a:bodyPr/>
        <a:lstStyle/>
        <a:p>
          <a:endParaRPr lang="en-US"/>
        </a:p>
      </dgm:t>
    </dgm:pt>
    <dgm:pt modelId="{1D5817C5-A4A9-4760-AF94-DD5F7D37E460}" type="sibTrans" cxnId="{29FE334D-526B-4426-8FC9-78A625EE6B1C}">
      <dgm:prSet/>
      <dgm:spPr/>
      <dgm:t>
        <a:bodyPr/>
        <a:lstStyle/>
        <a:p>
          <a:endParaRPr lang="en-US"/>
        </a:p>
      </dgm:t>
    </dgm:pt>
    <dgm:pt modelId="{4BA2A829-BB35-47CD-B3CA-1C55367D4B35}">
      <dgm:prSet/>
      <dgm:spPr/>
      <dgm:t>
        <a:bodyPr/>
        <a:lstStyle/>
        <a:p>
          <a:r>
            <a:rPr lang="en-US">
              <a:hlinkClick xmlns:r="http://schemas.openxmlformats.org/officeDocument/2006/relationships" r:id="rId5"/>
            </a:rPr>
            <a:t>Apply Now | Canadian Armed Forces</a:t>
          </a:r>
          <a:endParaRPr lang="en-US"/>
        </a:p>
      </dgm:t>
    </dgm:pt>
    <dgm:pt modelId="{57A6D945-3FB9-4A04-BB5C-4F2D8C8FF298}" type="parTrans" cxnId="{B1A89A46-68DF-40DB-A303-A1CEA4215088}">
      <dgm:prSet/>
      <dgm:spPr/>
      <dgm:t>
        <a:bodyPr/>
        <a:lstStyle/>
        <a:p>
          <a:endParaRPr lang="en-US"/>
        </a:p>
      </dgm:t>
    </dgm:pt>
    <dgm:pt modelId="{4D7F5E1D-78ED-4BB7-A6FD-CE2590EA013E}" type="sibTrans" cxnId="{B1A89A46-68DF-40DB-A303-A1CEA4215088}">
      <dgm:prSet/>
      <dgm:spPr/>
      <dgm:t>
        <a:bodyPr/>
        <a:lstStyle/>
        <a:p>
          <a:endParaRPr lang="en-US"/>
        </a:p>
      </dgm:t>
    </dgm:pt>
    <dgm:pt modelId="{21033EAE-DC59-4D50-961C-DDE878E0DE69}">
      <dgm:prSet/>
      <dgm:spPr/>
      <dgm:t>
        <a:bodyPr/>
        <a:lstStyle/>
        <a:p>
          <a:r>
            <a:rPr lang="en-US">
              <a:hlinkClick xmlns:r="http://schemas.openxmlformats.org/officeDocument/2006/relationships" r:id="rId6"/>
            </a:rPr>
            <a:t>Gap year resources, programs and events in Canada | CanGap Association</a:t>
          </a:r>
          <a:endParaRPr lang="en-US"/>
        </a:p>
      </dgm:t>
    </dgm:pt>
    <dgm:pt modelId="{4B456A35-A793-467A-AF3A-D91B9A61F479}" type="parTrans" cxnId="{7BEFF8C3-7154-4B64-9DE2-291A5C18B3B3}">
      <dgm:prSet/>
      <dgm:spPr/>
      <dgm:t>
        <a:bodyPr/>
        <a:lstStyle/>
        <a:p>
          <a:endParaRPr lang="en-US"/>
        </a:p>
      </dgm:t>
    </dgm:pt>
    <dgm:pt modelId="{A692112F-21EC-4C01-90E5-6C8E9F1E43B6}" type="sibTrans" cxnId="{7BEFF8C3-7154-4B64-9DE2-291A5C18B3B3}">
      <dgm:prSet/>
      <dgm:spPr/>
      <dgm:t>
        <a:bodyPr/>
        <a:lstStyle/>
        <a:p>
          <a:endParaRPr lang="en-US"/>
        </a:p>
      </dgm:t>
    </dgm:pt>
    <dgm:pt modelId="{CE2D1154-49FB-4AAE-AB94-A328136D0B5D}">
      <dgm:prSet/>
      <dgm:spPr/>
      <dgm:t>
        <a:bodyPr/>
        <a:lstStyle/>
        <a:p>
          <a:r>
            <a:rPr lang="en-US">
              <a:hlinkClick xmlns:r="http://schemas.openxmlformats.org/officeDocument/2006/relationships" r:id="rId7"/>
            </a:rPr>
            <a:t>Working NB | PETL Working NB</a:t>
          </a:r>
          <a:endParaRPr lang="en-US"/>
        </a:p>
      </dgm:t>
    </dgm:pt>
    <dgm:pt modelId="{31631F5F-A226-4BF3-A3D7-82555D720F70}" type="parTrans" cxnId="{6553B020-2C5B-442F-825A-E741BB7C3101}">
      <dgm:prSet/>
      <dgm:spPr/>
      <dgm:t>
        <a:bodyPr/>
        <a:lstStyle/>
        <a:p>
          <a:endParaRPr lang="en-US"/>
        </a:p>
      </dgm:t>
    </dgm:pt>
    <dgm:pt modelId="{0B0A4911-59AE-4410-AF77-ACBBC1248AAD}" type="sibTrans" cxnId="{6553B020-2C5B-442F-825A-E741BB7C3101}">
      <dgm:prSet/>
      <dgm:spPr/>
      <dgm:t>
        <a:bodyPr/>
        <a:lstStyle/>
        <a:p>
          <a:endParaRPr lang="en-US"/>
        </a:p>
      </dgm:t>
    </dgm:pt>
    <dgm:pt modelId="{BC291256-A1CA-4735-AE7F-B6699B59EEA7}">
      <dgm:prSet/>
      <dgm:spPr/>
      <dgm:t>
        <a:bodyPr/>
        <a:lstStyle/>
        <a:p>
          <a:r>
            <a:rPr lang="en-US">
              <a:hlinkClick xmlns:r="http://schemas.openxmlformats.org/officeDocument/2006/relationships" r:id="rId8"/>
            </a:rPr>
            <a:t>myBlueprint.ca | Home</a:t>
          </a:r>
          <a:endParaRPr lang="en-US"/>
        </a:p>
      </dgm:t>
    </dgm:pt>
    <dgm:pt modelId="{DDAF1F98-50C1-4885-BFCB-71FCB731A081}" type="parTrans" cxnId="{54F8C6DD-A1F7-4E1D-80BC-C0859C2FAD21}">
      <dgm:prSet/>
      <dgm:spPr/>
      <dgm:t>
        <a:bodyPr/>
        <a:lstStyle/>
        <a:p>
          <a:endParaRPr lang="en-US"/>
        </a:p>
      </dgm:t>
    </dgm:pt>
    <dgm:pt modelId="{C8265070-A53E-433C-BEAC-BA4BA915CAE2}" type="sibTrans" cxnId="{54F8C6DD-A1F7-4E1D-80BC-C0859C2FAD21}">
      <dgm:prSet/>
      <dgm:spPr/>
      <dgm:t>
        <a:bodyPr/>
        <a:lstStyle/>
        <a:p>
          <a:endParaRPr lang="en-US"/>
        </a:p>
      </dgm:t>
    </dgm:pt>
    <dgm:pt modelId="{129D76EE-08FC-4427-9C1A-7A689587B088}" type="pres">
      <dgm:prSet presAssocID="{2C8C77FC-B7F5-4092-B581-9B3FD1A2A337}" presName="linear" presStyleCnt="0">
        <dgm:presLayoutVars>
          <dgm:animLvl val="lvl"/>
          <dgm:resizeHandles val="exact"/>
        </dgm:presLayoutVars>
      </dgm:prSet>
      <dgm:spPr/>
    </dgm:pt>
    <dgm:pt modelId="{F4DFAB64-AB9D-4063-AC82-C99B0613316F}" type="pres">
      <dgm:prSet presAssocID="{500F1A27-6742-4935-8F2A-D755754E00F7}" presName="parentText" presStyleLbl="node1" presStyleIdx="0" presStyleCnt="8">
        <dgm:presLayoutVars>
          <dgm:chMax val="0"/>
          <dgm:bulletEnabled val="1"/>
        </dgm:presLayoutVars>
      </dgm:prSet>
      <dgm:spPr/>
    </dgm:pt>
    <dgm:pt modelId="{6DB701BD-41F7-425E-9611-3F10B5C6A619}" type="pres">
      <dgm:prSet presAssocID="{6AC48446-DA1A-409C-84B2-62B8728E6ED0}" presName="spacer" presStyleCnt="0"/>
      <dgm:spPr/>
    </dgm:pt>
    <dgm:pt modelId="{687045DB-1ED4-4E4B-B10E-DAED587E0968}" type="pres">
      <dgm:prSet presAssocID="{EADE7F09-DAA8-4147-A382-DE69284104BF}" presName="parentText" presStyleLbl="node1" presStyleIdx="1" presStyleCnt="8">
        <dgm:presLayoutVars>
          <dgm:chMax val="0"/>
          <dgm:bulletEnabled val="1"/>
        </dgm:presLayoutVars>
      </dgm:prSet>
      <dgm:spPr/>
    </dgm:pt>
    <dgm:pt modelId="{30409641-BB15-4972-8412-107C431D6E83}" type="pres">
      <dgm:prSet presAssocID="{A54D0D4D-A998-44B5-A236-A9B0CFBAAFF1}" presName="spacer" presStyleCnt="0"/>
      <dgm:spPr/>
    </dgm:pt>
    <dgm:pt modelId="{650800CA-CC01-4455-B5AD-6876BC63D69A}" type="pres">
      <dgm:prSet presAssocID="{DEC74F3A-4E08-4A74-86D7-608EBCF18528}" presName="parentText" presStyleLbl="node1" presStyleIdx="2" presStyleCnt="8">
        <dgm:presLayoutVars>
          <dgm:chMax val="0"/>
          <dgm:bulletEnabled val="1"/>
        </dgm:presLayoutVars>
      </dgm:prSet>
      <dgm:spPr/>
    </dgm:pt>
    <dgm:pt modelId="{B12E1398-CFDF-4505-A43D-176EEF788407}" type="pres">
      <dgm:prSet presAssocID="{CC883C24-B2A1-4734-80ED-AC2A35CD8430}" presName="spacer" presStyleCnt="0"/>
      <dgm:spPr/>
    </dgm:pt>
    <dgm:pt modelId="{7C601044-CB22-415D-A2CF-5164197B323D}" type="pres">
      <dgm:prSet presAssocID="{DD4E056A-229A-46E6-95DA-C9913D2D7025}" presName="parentText" presStyleLbl="node1" presStyleIdx="3" presStyleCnt="8">
        <dgm:presLayoutVars>
          <dgm:chMax val="0"/>
          <dgm:bulletEnabled val="1"/>
        </dgm:presLayoutVars>
      </dgm:prSet>
      <dgm:spPr/>
    </dgm:pt>
    <dgm:pt modelId="{E6D22162-170E-47AE-AA39-313BD6559637}" type="pres">
      <dgm:prSet presAssocID="{1D5817C5-A4A9-4760-AF94-DD5F7D37E460}" presName="spacer" presStyleCnt="0"/>
      <dgm:spPr/>
    </dgm:pt>
    <dgm:pt modelId="{3E233E43-3A75-4F2B-A968-8130D390939D}" type="pres">
      <dgm:prSet presAssocID="{4BA2A829-BB35-47CD-B3CA-1C55367D4B35}" presName="parentText" presStyleLbl="node1" presStyleIdx="4" presStyleCnt="8">
        <dgm:presLayoutVars>
          <dgm:chMax val="0"/>
          <dgm:bulletEnabled val="1"/>
        </dgm:presLayoutVars>
      </dgm:prSet>
      <dgm:spPr/>
    </dgm:pt>
    <dgm:pt modelId="{E06333C4-421B-44A4-93D0-A4144EB28589}" type="pres">
      <dgm:prSet presAssocID="{4D7F5E1D-78ED-4BB7-A6FD-CE2590EA013E}" presName="spacer" presStyleCnt="0"/>
      <dgm:spPr/>
    </dgm:pt>
    <dgm:pt modelId="{C62D1BF6-31A3-4AD5-8275-4989EC09A006}" type="pres">
      <dgm:prSet presAssocID="{21033EAE-DC59-4D50-961C-DDE878E0DE69}" presName="parentText" presStyleLbl="node1" presStyleIdx="5" presStyleCnt="8">
        <dgm:presLayoutVars>
          <dgm:chMax val="0"/>
          <dgm:bulletEnabled val="1"/>
        </dgm:presLayoutVars>
      </dgm:prSet>
      <dgm:spPr/>
    </dgm:pt>
    <dgm:pt modelId="{D4CE6E1C-82FE-43E6-AB90-3F073BA13109}" type="pres">
      <dgm:prSet presAssocID="{A692112F-21EC-4C01-90E5-6C8E9F1E43B6}" presName="spacer" presStyleCnt="0"/>
      <dgm:spPr/>
    </dgm:pt>
    <dgm:pt modelId="{F6B38937-31FA-45DA-BE12-BB11CC13228C}" type="pres">
      <dgm:prSet presAssocID="{CE2D1154-49FB-4AAE-AB94-A328136D0B5D}" presName="parentText" presStyleLbl="node1" presStyleIdx="6" presStyleCnt="8">
        <dgm:presLayoutVars>
          <dgm:chMax val="0"/>
          <dgm:bulletEnabled val="1"/>
        </dgm:presLayoutVars>
      </dgm:prSet>
      <dgm:spPr/>
    </dgm:pt>
    <dgm:pt modelId="{31F4D95E-5143-4718-807C-A27A8A4FA8EE}" type="pres">
      <dgm:prSet presAssocID="{0B0A4911-59AE-4410-AF77-ACBBC1248AAD}" presName="spacer" presStyleCnt="0"/>
      <dgm:spPr/>
    </dgm:pt>
    <dgm:pt modelId="{380F601A-FBFA-4611-8454-C268442D1399}" type="pres">
      <dgm:prSet presAssocID="{BC291256-A1CA-4735-AE7F-B6699B59EEA7}" presName="parentText" presStyleLbl="node1" presStyleIdx="7" presStyleCnt="8">
        <dgm:presLayoutVars>
          <dgm:chMax val="0"/>
          <dgm:bulletEnabled val="1"/>
        </dgm:presLayoutVars>
      </dgm:prSet>
      <dgm:spPr/>
    </dgm:pt>
  </dgm:ptLst>
  <dgm:cxnLst>
    <dgm:cxn modelId="{8551B701-FE81-476E-8976-C04DB790E1C4}" type="presOf" srcId="{500F1A27-6742-4935-8F2A-D755754E00F7}" destId="{F4DFAB64-AB9D-4063-AC82-C99B0613316F}" srcOrd="0" destOrd="0" presId="urn:microsoft.com/office/officeart/2005/8/layout/vList2"/>
    <dgm:cxn modelId="{778E320B-083F-46F2-B331-916274DC523C}" type="presOf" srcId="{EADE7F09-DAA8-4147-A382-DE69284104BF}" destId="{687045DB-1ED4-4E4B-B10E-DAED587E0968}" srcOrd="0" destOrd="0" presId="urn:microsoft.com/office/officeart/2005/8/layout/vList2"/>
    <dgm:cxn modelId="{B4DB2113-4956-4CF0-92A1-076F69EED692}" type="presOf" srcId="{21033EAE-DC59-4D50-961C-DDE878E0DE69}" destId="{C62D1BF6-31A3-4AD5-8275-4989EC09A006}" srcOrd="0" destOrd="0" presId="urn:microsoft.com/office/officeart/2005/8/layout/vList2"/>
    <dgm:cxn modelId="{6553B020-2C5B-442F-825A-E741BB7C3101}" srcId="{2C8C77FC-B7F5-4092-B581-9B3FD1A2A337}" destId="{CE2D1154-49FB-4AAE-AB94-A328136D0B5D}" srcOrd="6" destOrd="0" parTransId="{31631F5F-A226-4BF3-A3D7-82555D720F70}" sibTransId="{0B0A4911-59AE-4410-AF77-ACBBC1248AAD}"/>
    <dgm:cxn modelId="{16BB2534-4E35-4E5A-9D0D-4A8C5F20A173}" srcId="{2C8C77FC-B7F5-4092-B581-9B3FD1A2A337}" destId="{500F1A27-6742-4935-8F2A-D755754E00F7}" srcOrd="0" destOrd="0" parTransId="{B9D851A8-DF72-40E9-A4D5-C774C6CE8D69}" sibTransId="{6AC48446-DA1A-409C-84B2-62B8728E6ED0}"/>
    <dgm:cxn modelId="{77987C44-B6FE-4284-B783-BB06939F7338}" type="presOf" srcId="{BC291256-A1CA-4735-AE7F-B6699B59EEA7}" destId="{380F601A-FBFA-4611-8454-C268442D1399}" srcOrd="0" destOrd="0" presId="urn:microsoft.com/office/officeart/2005/8/layout/vList2"/>
    <dgm:cxn modelId="{B1A89A46-68DF-40DB-A303-A1CEA4215088}" srcId="{2C8C77FC-B7F5-4092-B581-9B3FD1A2A337}" destId="{4BA2A829-BB35-47CD-B3CA-1C55367D4B35}" srcOrd="4" destOrd="0" parTransId="{57A6D945-3FB9-4A04-BB5C-4F2D8C8FF298}" sibTransId="{4D7F5E1D-78ED-4BB7-A6FD-CE2590EA013E}"/>
    <dgm:cxn modelId="{97272F47-1EA7-444C-85B8-1C2434C29F8C}" srcId="{2C8C77FC-B7F5-4092-B581-9B3FD1A2A337}" destId="{EADE7F09-DAA8-4147-A382-DE69284104BF}" srcOrd="1" destOrd="0" parTransId="{D3C4DCB9-6FCB-470E-A30C-D6281DA79F0C}" sibTransId="{A54D0D4D-A998-44B5-A236-A9B0CFBAAFF1}"/>
    <dgm:cxn modelId="{29FE334D-526B-4426-8FC9-78A625EE6B1C}" srcId="{2C8C77FC-B7F5-4092-B581-9B3FD1A2A337}" destId="{DD4E056A-229A-46E6-95DA-C9913D2D7025}" srcOrd="3" destOrd="0" parTransId="{724311B2-1410-4D85-8E39-6311FF3CCC24}" sibTransId="{1D5817C5-A4A9-4760-AF94-DD5F7D37E460}"/>
    <dgm:cxn modelId="{E09AE74D-ACA6-44D1-8124-73F6EE596CD9}" type="presOf" srcId="{CE2D1154-49FB-4AAE-AB94-A328136D0B5D}" destId="{F6B38937-31FA-45DA-BE12-BB11CC13228C}" srcOrd="0" destOrd="0" presId="urn:microsoft.com/office/officeart/2005/8/layout/vList2"/>
    <dgm:cxn modelId="{794E2E9B-BF62-46D1-B5F6-BC3D7D552FEE}" type="presOf" srcId="{DEC74F3A-4E08-4A74-86D7-608EBCF18528}" destId="{650800CA-CC01-4455-B5AD-6876BC63D69A}" srcOrd="0" destOrd="0" presId="urn:microsoft.com/office/officeart/2005/8/layout/vList2"/>
    <dgm:cxn modelId="{560C709B-CA08-4599-8FD0-A35E98119EDB}" srcId="{2C8C77FC-B7F5-4092-B581-9B3FD1A2A337}" destId="{DEC74F3A-4E08-4A74-86D7-608EBCF18528}" srcOrd="2" destOrd="0" parTransId="{03655E05-3044-4A98-9D79-B9C9AD7AB139}" sibTransId="{CC883C24-B2A1-4734-80ED-AC2A35CD8430}"/>
    <dgm:cxn modelId="{7BEFF8C3-7154-4B64-9DE2-291A5C18B3B3}" srcId="{2C8C77FC-B7F5-4092-B581-9B3FD1A2A337}" destId="{21033EAE-DC59-4D50-961C-DDE878E0DE69}" srcOrd="5" destOrd="0" parTransId="{4B456A35-A793-467A-AF3A-D91B9A61F479}" sibTransId="{A692112F-21EC-4C01-90E5-6C8E9F1E43B6}"/>
    <dgm:cxn modelId="{2DF8E6C8-0CC3-40F9-9A7C-22FB8439D9AB}" type="presOf" srcId="{2C8C77FC-B7F5-4092-B581-9B3FD1A2A337}" destId="{129D76EE-08FC-4427-9C1A-7A689587B088}" srcOrd="0" destOrd="0" presId="urn:microsoft.com/office/officeart/2005/8/layout/vList2"/>
    <dgm:cxn modelId="{2D7864CA-6F88-4A7F-9445-62DF4A82AE6B}" type="presOf" srcId="{4BA2A829-BB35-47CD-B3CA-1C55367D4B35}" destId="{3E233E43-3A75-4F2B-A968-8130D390939D}" srcOrd="0" destOrd="0" presId="urn:microsoft.com/office/officeart/2005/8/layout/vList2"/>
    <dgm:cxn modelId="{3303CBD7-0FFC-4E49-8882-BC984C622453}" type="presOf" srcId="{DD4E056A-229A-46E6-95DA-C9913D2D7025}" destId="{7C601044-CB22-415D-A2CF-5164197B323D}" srcOrd="0" destOrd="0" presId="urn:microsoft.com/office/officeart/2005/8/layout/vList2"/>
    <dgm:cxn modelId="{54F8C6DD-A1F7-4E1D-80BC-C0859C2FAD21}" srcId="{2C8C77FC-B7F5-4092-B581-9B3FD1A2A337}" destId="{BC291256-A1CA-4735-AE7F-B6699B59EEA7}" srcOrd="7" destOrd="0" parTransId="{DDAF1F98-50C1-4885-BFCB-71FCB731A081}" sibTransId="{C8265070-A53E-433C-BEAC-BA4BA915CAE2}"/>
    <dgm:cxn modelId="{9667BA9C-3DD9-4DBA-9169-81918B3E2B85}" type="presParOf" srcId="{129D76EE-08FC-4427-9C1A-7A689587B088}" destId="{F4DFAB64-AB9D-4063-AC82-C99B0613316F}" srcOrd="0" destOrd="0" presId="urn:microsoft.com/office/officeart/2005/8/layout/vList2"/>
    <dgm:cxn modelId="{FD2979EE-F981-4A6B-B574-8A4EF2EFD0D2}" type="presParOf" srcId="{129D76EE-08FC-4427-9C1A-7A689587B088}" destId="{6DB701BD-41F7-425E-9611-3F10B5C6A619}" srcOrd="1" destOrd="0" presId="urn:microsoft.com/office/officeart/2005/8/layout/vList2"/>
    <dgm:cxn modelId="{57AA9AB7-249B-4413-A2EF-96CFE3006C7C}" type="presParOf" srcId="{129D76EE-08FC-4427-9C1A-7A689587B088}" destId="{687045DB-1ED4-4E4B-B10E-DAED587E0968}" srcOrd="2" destOrd="0" presId="urn:microsoft.com/office/officeart/2005/8/layout/vList2"/>
    <dgm:cxn modelId="{6ED9745D-7D04-4F64-A4FD-51FB339AB3E3}" type="presParOf" srcId="{129D76EE-08FC-4427-9C1A-7A689587B088}" destId="{30409641-BB15-4972-8412-107C431D6E83}" srcOrd="3" destOrd="0" presId="urn:microsoft.com/office/officeart/2005/8/layout/vList2"/>
    <dgm:cxn modelId="{287AAAC2-8916-47E9-B4A8-47AB7C5E5D81}" type="presParOf" srcId="{129D76EE-08FC-4427-9C1A-7A689587B088}" destId="{650800CA-CC01-4455-B5AD-6876BC63D69A}" srcOrd="4" destOrd="0" presId="urn:microsoft.com/office/officeart/2005/8/layout/vList2"/>
    <dgm:cxn modelId="{5DCE88F0-E90E-4A40-9FA0-0A885B97D156}" type="presParOf" srcId="{129D76EE-08FC-4427-9C1A-7A689587B088}" destId="{B12E1398-CFDF-4505-A43D-176EEF788407}" srcOrd="5" destOrd="0" presId="urn:microsoft.com/office/officeart/2005/8/layout/vList2"/>
    <dgm:cxn modelId="{0BD94728-D60E-491D-8377-CD47594A9845}" type="presParOf" srcId="{129D76EE-08FC-4427-9C1A-7A689587B088}" destId="{7C601044-CB22-415D-A2CF-5164197B323D}" srcOrd="6" destOrd="0" presId="urn:microsoft.com/office/officeart/2005/8/layout/vList2"/>
    <dgm:cxn modelId="{B7400259-7C4D-41DE-AF3F-BC800EAA9B24}" type="presParOf" srcId="{129D76EE-08FC-4427-9C1A-7A689587B088}" destId="{E6D22162-170E-47AE-AA39-313BD6559637}" srcOrd="7" destOrd="0" presId="urn:microsoft.com/office/officeart/2005/8/layout/vList2"/>
    <dgm:cxn modelId="{AB3AAF15-BB3D-4BCA-8724-2859D022889E}" type="presParOf" srcId="{129D76EE-08FC-4427-9C1A-7A689587B088}" destId="{3E233E43-3A75-4F2B-A968-8130D390939D}" srcOrd="8" destOrd="0" presId="urn:microsoft.com/office/officeart/2005/8/layout/vList2"/>
    <dgm:cxn modelId="{C6E97A68-FA96-4977-9C41-6BF66D413AB0}" type="presParOf" srcId="{129D76EE-08FC-4427-9C1A-7A689587B088}" destId="{E06333C4-421B-44A4-93D0-A4144EB28589}" srcOrd="9" destOrd="0" presId="urn:microsoft.com/office/officeart/2005/8/layout/vList2"/>
    <dgm:cxn modelId="{998B0276-E95B-4668-A1C3-D5E4BB74D1F7}" type="presParOf" srcId="{129D76EE-08FC-4427-9C1A-7A689587B088}" destId="{C62D1BF6-31A3-4AD5-8275-4989EC09A006}" srcOrd="10" destOrd="0" presId="urn:microsoft.com/office/officeart/2005/8/layout/vList2"/>
    <dgm:cxn modelId="{B0D19BB2-EECB-44AB-B681-740CFD9813BA}" type="presParOf" srcId="{129D76EE-08FC-4427-9C1A-7A689587B088}" destId="{D4CE6E1C-82FE-43E6-AB90-3F073BA13109}" srcOrd="11" destOrd="0" presId="urn:microsoft.com/office/officeart/2005/8/layout/vList2"/>
    <dgm:cxn modelId="{5F7C8561-0A50-461D-9825-564605EAC70C}" type="presParOf" srcId="{129D76EE-08FC-4427-9C1A-7A689587B088}" destId="{F6B38937-31FA-45DA-BE12-BB11CC13228C}" srcOrd="12" destOrd="0" presId="urn:microsoft.com/office/officeart/2005/8/layout/vList2"/>
    <dgm:cxn modelId="{F6D1DEED-FAEE-435F-8E81-AC18714A5A74}" type="presParOf" srcId="{129D76EE-08FC-4427-9C1A-7A689587B088}" destId="{31F4D95E-5143-4718-807C-A27A8A4FA8EE}" srcOrd="13" destOrd="0" presId="urn:microsoft.com/office/officeart/2005/8/layout/vList2"/>
    <dgm:cxn modelId="{DADB41BD-2E1A-49C4-90F3-9AE707093CBF}" type="presParOf" srcId="{129D76EE-08FC-4427-9C1A-7A689587B088}" destId="{380F601A-FBFA-4611-8454-C268442D1399}"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C2E6FB-EA2B-4B44-9764-45907F3F8B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FAA066-8DD2-4FF6-A5AB-B3BA42DD9A9D}">
      <dgm:prSet/>
      <dgm:spPr/>
      <dgm:t>
        <a:bodyPr/>
        <a:lstStyle/>
        <a:p>
          <a:r>
            <a:rPr lang="en-US"/>
            <a:t>Cost and debt </a:t>
          </a:r>
        </a:p>
      </dgm:t>
    </dgm:pt>
    <dgm:pt modelId="{E10CDD04-FD17-4AB7-8F73-7F1AB9A2A8E0}" type="parTrans" cxnId="{5F858016-A804-41DD-9DF5-85790AD57ABF}">
      <dgm:prSet/>
      <dgm:spPr/>
      <dgm:t>
        <a:bodyPr/>
        <a:lstStyle/>
        <a:p>
          <a:endParaRPr lang="en-US"/>
        </a:p>
      </dgm:t>
    </dgm:pt>
    <dgm:pt modelId="{6550535F-AB22-45EC-8AD9-9C51798E3336}" type="sibTrans" cxnId="{5F858016-A804-41DD-9DF5-85790AD57ABF}">
      <dgm:prSet/>
      <dgm:spPr/>
      <dgm:t>
        <a:bodyPr/>
        <a:lstStyle/>
        <a:p>
          <a:endParaRPr lang="en-US"/>
        </a:p>
      </dgm:t>
    </dgm:pt>
    <dgm:pt modelId="{5C1B8023-A5C0-4CF8-A8AE-90B98E38A636}">
      <dgm:prSet/>
      <dgm:spPr/>
      <dgm:t>
        <a:bodyPr/>
        <a:lstStyle/>
        <a:p>
          <a:r>
            <a:rPr lang="en-US"/>
            <a:t>Job Market</a:t>
          </a:r>
        </a:p>
      </dgm:t>
    </dgm:pt>
    <dgm:pt modelId="{978EB136-6AB7-4173-AF10-B2DEF83E21A1}" type="parTrans" cxnId="{B909757E-0851-4E3A-AE1A-949CA7AA8C01}">
      <dgm:prSet/>
      <dgm:spPr/>
      <dgm:t>
        <a:bodyPr/>
        <a:lstStyle/>
        <a:p>
          <a:endParaRPr lang="en-US"/>
        </a:p>
      </dgm:t>
    </dgm:pt>
    <dgm:pt modelId="{268F9E95-8D40-4ACE-8EF5-21784A29B462}" type="sibTrans" cxnId="{B909757E-0851-4E3A-AE1A-949CA7AA8C01}">
      <dgm:prSet/>
      <dgm:spPr/>
      <dgm:t>
        <a:bodyPr/>
        <a:lstStyle/>
        <a:p>
          <a:endParaRPr lang="en-US"/>
        </a:p>
      </dgm:t>
    </dgm:pt>
    <dgm:pt modelId="{CA4B7676-D00B-4006-9CED-B86B5B5C8B5F}">
      <dgm:prSet/>
      <dgm:spPr/>
      <dgm:t>
        <a:bodyPr/>
        <a:lstStyle/>
        <a:p>
          <a:r>
            <a:rPr lang="en-US"/>
            <a:t>Program Prerequisites (All institutions have their own criteria)  </a:t>
          </a:r>
        </a:p>
      </dgm:t>
    </dgm:pt>
    <dgm:pt modelId="{453D2C7A-4EA6-432B-90C7-34974963CEB5}" type="parTrans" cxnId="{48156157-D0CF-4F5D-ABFA-01EB5CA21651}">
      <dgm:prSet/>
      <dgm:spPr/>
      <dgm:t>
        <a:bodyPr/>
        <a:lstStyle/>
        <a:p>
          <a:endParaRPr lang="en-US"/>
        </a:p>
      </dgm:t>
    </dgm:pt>
    <dgm:pt modelId="{1694DC98-586F-427F-ACD4-3D62BCBF0C68}" type="sibTrans" cxnId="{48156157-D0CF-4F5D-ABFA-01EB5CA21651}">
      <dgm:prSet/>
      <dgm:spPr/>
      <dgm:t>
        <a:bodyPr/>
        <a:lstStyle/>
        <a:p>
          <a:endParaRPr lang="en-US"/>
        </a:p>
      </dgm:t>
    </dgm:pt>
    <dgm:pt modelId="{5D0D4B4F-E5CA-45AF-866D-F2DBC9840BBC}" type="pres">
      <dgm:prSet presAssocID="{3AC2E6FB-EA2B-4B44-9764-45907F3F8BA3}" presName="root" presStyleCnt="0">
        <dgm:presLayoutVars>
          <dgm:dir/>
          <dgm:resizeHandles val="exact"/>
        </dgm:presLayoutVars>
      </dgm:prSet>
      <dgm:spPr/>
    </dgm:pt>
    <dgm:pt modelId="{F2BAB1BD-DF37-43E5-BAB9-25064071778F}" type="pres">
      <dgm:prSet presAssocID="{72FAA066-8DD2-4FF6-A5AB-B3BA42DD9A9D}" presName="compNode" presStyleCnt="0"/>
      <dgm:spPr/>
    </dgm:pt>
    <dgm:pt modelId="{515B29D1-70C3-49C1-B691-6DAF92D82B93}" type="pres">
      <dgm:prSet presAssocID="{72FAA066-8DD2-4FF6-A5AB-B3BA42DD9A9D}" presName="bgRect" presStyleLbl="bgShp" presStyleIdx="0" presStyleCnt="3"/>
      <dgm:spPr/>
    </dgm:pt>
    <dgm:pt modelId="{73B4D74D-FCA4-4C25-9047-01B3F15AC9DD}" type="pres">
      <dgm:prSet presAssocID="{72FAA066-8DD2-4FF6-A5AB-B3BA42DD9A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2E8682F3-0822-44B3-A6AB-6F8D99B8C45E}" type="pres">
      <dgm:prSet presAssocID="{72FAA066-8DD2-4FF6-A5AB-B3BA42DD9A9D}" presName="spaceRect" presStyleCnt="0"/>
      <dgm:spPr/>
    </dgm:pt>
    <dgm:pt modelId="{FC82ACFC-288B-4C25-A820-4ECE65873DF9}" type="pres">
      <dgm:prSet presAssocID="{72FAA066-8DD2-4FF6-A5AB-B3BA42DD9A9D}" presName="parTx" presStyleLbl="revTx" presStyleIdx="0" presStyleCnt="3">
        <dgm:presLayoutVars>
          <dgm:chMax val="0"/>
          <dgm:chPref val="0"/>
        </dgm:presLayoutVars>
      </dgm:prSet>
      <dgm:spPr/>
    </dgm:pt>
    <dgm:pt modelId="{0B78ABF8-A108-4606-86F7-5B4DD89DC7B3}" type="pres">
      <dgm:prSet presAssocID="{6550535F-AB22-45EC-8AD9-9C51798E3336}" presName="sibTrans" presStyleCnt="0"/>
      <dgm:spPr/>
    </dgm:pt>
    <dgm:pt modelId="{B6BA9C6E-0338-48AA-AFCE-1708B1B74980}" type="pres">
      <dgm:prSet presAssocID="{5C1B8023-A5C0-4CF8-A8AE-90B98E38A636}" presName="compNode" presStyleCnt="0"/>
      <dgm:spPr/>
    </dgm:pt>
    <dgm:pt modelId="{AF5523D3-4B71-4911-8061-6D8F78166EAC}" type="pres">
      <dgm:prSet presAssocID="{5C1B8023-A5C0-4CF8-A8AE-90B98E38A636}" presName="bgRect" presStyleLbl="bgShp" presStyleIdx="1" presStyleCnt="3"/>
      <dgm:spPr/>
    </dgm:pt>
    <dgm:pt modelId="{6892831C-7421-448F-A0B2-6DDC4A7031CB}" type="pres">
      <dgm:prSet presAssocID="{5C1B8023-A5C0-4CF8-A8AE-90B98E38A6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E930990B-99CC-45DE-BD02-CEBE1746C476}" type="pres">
      <dgm:prSet presAssocID="{5C1B8023-A5C0-4CF8-A8AE-90B98E38A636}" presName="spaceRect" presStyleCnt="0"/>
      <dgm:spPr/>
    </dgm:pt>
    <dgm:pt modelId="{43F6FF9A-8128-40A1-9794-D48F50A9B066}" type="pres">
      <dgm:prSet presAssocID="{5C1B8023-A5C0-4CF8-A8AE-90B98E38A636}" presName="parTx" presStyleLbl="revTx" presStyleIdx="1" presStyleCnt="3">
        <dgm:presLayoutVars>
          <dgm:chMax val="0"/>
          <dgm:chPref val="0"/>
        </dgm:presLayoutVars>
      </dgm:prSet>
      <dgm:spPr/>
    </dgm:pt>
    <dgm:pt modelId="{FAC5B39E-1DB4-4A1D-B27C-13F37D4998E2}" type="pres">
      <dgm:prSet presAssocID="{268F9E95-8D40-4ACE-8EF5-21784A29B462}" presName="sibTrans" presStyleCnt="0"/>
      <dgm:spPr/>
    </dgm:pt>
    <dgm:pt modelId="{80B18197-21FB-4EA6-92F7-975BAB8F570B}" type="pres">
      <dgm:prSet presAssocID="{CA4B7676-D00B-4006-9CED-B86B5B5C8B5F}" presName="compNode" presStyleCnt="0"/>
      <dgm:spPr/>
    </dgm:pt>
    <dgm:pt modelId="{06EF7A65-713F-4238-8E5F-F44C19058B4A}" type="pres">
      <dgm:prSet presAssocID="{CA4B7676-D00B-4006-9CED-B86B5B5C8B5F}" presName="bgRect" presStyleLbl="bgShp" presStyleIdx="2" presStyleCnt="3"/>
      <dgm:spPr/>
    </dgm:pt>
    <dgm:pt modelId="{7056AFE2-BEA7-4B77-A0BA-0C2D394C3ACF}" type="pres">
      <dgm:prSet presAssocID="{CA4B7676-D00B-4006-9CED-B86B5B5C8B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F690BEE9-8CCA-4074-A8DE-906037BC5B18}" type="pres">
      <dgm:prSet presAssocID="{CA4B7676-D00B-4006-9CED-B86B5B5C8B5F}" presName="spaceRect" presStyleCnt="0"/>
      <dgm:spPr/>
    </dgm:pt>
    <dgm:pt modelId="{36BB9B3E-D31C-440A-94CD-76546B4DDEE6}" type="pres">
      <dgm:prSet presAssocID="{CA4B7676-D00B-4006-9CED-B86B5B5C8B5F}" presName="parTx" presStyleLbl="revTx" presStyleIdx="2" presStyleCnt="3">
        <dgm:presLayoutVars>
          <dgm:chMax val="0"/>
          <dgm:chPref val="0"/>
        </dgm:presLayoutVars>
      </dgm:prSet>
      <dgm:spPr/>
    </dgm:pt>
  </dgm:ptLst>
  <dgm:cxnLst>
    <dgm:cxn modelId="{B38DC20D-5600-4CBF-A007-34BB000F717A}" type="presOf" srcId="{5C1B8023-A5C0-4CF8-A8AE-90B98E38A636}" destId="{43F6FF9A-8128-40A1-9794-D48F50A9B066}" srcOrd="0" destOrd="0" presId="urn:microsoft.com/office/officeart/2018/2/layout/IconVerticalSolidList"/>
    <dgm:cxn modelId="{5F858016-A804-41DD-9DF5-85790AD57ABF}" srcId="{3AC2E6FB-EA2B-4B44-9764-45907F3F8BA3}" destId="{72FAA066-8DD2-4FF6-A5AB-B3BA42DD9A9D}" srcOrd="0" destOrd="0" parTransId="{E10CDD04-FD17-4AB7-8F73-7F1AB9A2A8E0}" sibTransId="{6550535F-AB22-45EC-8AD9-9C51798E3336}"/>
    <dgm:cxn modelId="{03BD6B23-2558-4746-86C5-D9ECD2AA7F41}" type="presOf" srcId="{3AC2E6FB-EA2B-4B44-9764-45907F3F8BA3}" destId="{5D0D4B4F-E5CA-45AF-866D-F2DBC9840BBC}" srcOrd="0" destOrd="0" presId="urn:microsoft.com/office/officeart/2018/2/layout/IconVerticalSolidList"/>
    <dgm:cxn modelId="{876A6251-75F0-4EE0-A850-CB1EE8DE7BA7}" type="presOf" srcId="{72FAA066-8DD2-4FF6-A5AB-B3BA42DD9A9D}" destId="{FC82ACFC-288B-4C25-A820-4ECE65873DF9}" srcOrd="0" destOrd="0" presId="urn:microsoft.com/office/officeart/2018/2/layout/IconVerticalSolidList"/>
    <dgm:cxn modelId="{48156157-D0CF-4F5D-ABFA-01EB5CA21651}" srcId="{3AC2E6FB-EA2B-4B44-9764-45907F3F8BA3}" destId="{CA4B7676-D00B-4006-9CED-B86B5B5C8B5F}" srcOrd="2" destOrd="0" parTransId="{453D2C7A-4EA6-432B-90C7-34974963CEB5}" sibTransId="{1694DC98-586F-427F-ACD4-3D62BCBF0C68}"/>
    <dgm:cxn modelId="{B909757E-0851-4E3A-AE1A-949CA7AA8C01}" srcId="{3AC2E6FB-EA2B-4B44-9764-45907F3F8BA3}" destId="{5C1B8023-A5C0-4CF8-A8AE-90B98E38A636}" srcOrd="1" destOrd="0" parTransId="{978EB136-6AB7-4173-AF10-B2DEF83E21A1}" sibTransId="{268F9E95-8D40-4ACE-8EF5-21784A29B462}"/>
    <dgm:cxn modelId="{D4C373B3-63AA-47BA-9E55-F1377E5EFCA9}" type="presOf" srcId="{CA4B7676-D00B-4006-9CED-B86B5B5C8B5F}" destId="{36BB9B3E-D31C-440A-94CD-76546B4DDEE6}" srcOrd="0" destOrd="0" presId="urn:microsoft.com/office/officeart/2018/2/layout/IconVerticalSolidList"/>
    <dgm:cxn modelId="{5DA2DABE-E3F2-4249-9F1A-B1241A88E3A7}" type="presParOf" srcId="{5D0D4B4F-E5CA-45AF-866D-F2DBC9840BBC}" destId="{F2BAB1BD-DF37-43E5-BAB9-25064071778F}" srcOrd="0" destOrd="0" presId="urn:microsoft.com/office/officeart/2018/2/layout/IconVerticalSolidList"/>
    <dgm:cxn modelId="{9822FF86-040C-435A-BEE9-562DBE430CCA}" type="presParOf" srcId="{F2BAB1BD-DF37-43E5-BAB9-25064071778F}" destId="{515B29D1-70C3-49C1-B691-6DAF92D82B93}" srcOrd="0" destOrd="0" presId="urn:microsoft.com/office/officeart/2018/2/layout/IconVerticalSolidList"/>
    <dgm:cxn modelId="{AAA41F1F-C6DD-421A-864F-EADD8F6D584C}" type="presParOf" srcId="{F2BAB1BD-DF37-43E5-BAB9-25064071778F}" destId="{73B4D74D-FCA4-4C25-9047-01B3F15AC9DD}" srcOrd="1" destOrd="0" presId="urn:microsoft.com/office/officeart/2018/2/layout/IconVerticalSolidList"/>
    <dgm:cxn modelId="{F38532AF-125B-48C4-8176-7AD0A16E49CF}" type="presParOf" srcId="{F2BAB1BD-DF37-43E5-BAB9-25064071778F}" destId="{2E8682F3-0822-44B3-A6AB-6F8D99B8C45E}" srcOrd="2" destOrd="0" presId="urn:microsoft.com/office/officeart/2018/2/layout/IconVerticalSolidList"/>
    <dgm:cxn modelId="{378BAB77-F3EE-4245-9F2D-612BB059849E}" type="presParOf" srcId="{F2BAB1BD-DF37-43E5-BAB9-25064071778F}" destId="{FC82ACFC-288B-4C25-A820-4ECE65873DF9}" srcOrd="3" destOrd="0" presId="urn:microsoft.com/office/officeart/2018/2/layout/IconVerticalSolidList"/>
    <dgm:cxn modelId="{F30754FB-FC74-4811-B994-C1A42C5AD754}" type="presParOf" srcId="{5D0D4B4F-E5CA-45AF-866D-F2DBC9840BBC}" destId="{0B78ABF8-A108-4606-86F7-5B4DD89DC7B3}" srcOrd="1" destOrd="0" presId="urn:microsoft.com/office/officeart/2018/2/layout/IconVerticalSolidList"/>
    <dgm:cxn modelId="{4EE327C8-B0BB-4935-B4A8-C18CF9F8B512}" type="presParOf" srcId="{5D0D4B4F-E5CA-45AF-866D-F2DBC9840BBC}" destId="{B6BA9C6E-0338-48AA-AFCE-1708B1B74980}" srcOrd="2" destOrd="0" presId="urn:microsoft.com/office/officeart/2018/2/layout/IconVerticalSolidList"/>
    <dgm:cxn modelId="{9240E3AD-B1A9-4429-8535-201D421D0513}" type="presParOf" srcId="{B6BA9C6E-0338-48AA-AFCE-1708B1B74980}" destId="{AF5523D3-4B71-4911-8061-6D8F78166EAC}" srcOrd="0" destOrd="0" presId="urn:microsoft.com/office/officeart/2018/2/layout/IconVerticalSolidList"/>
    <dgm:cxn modelId="{2CF08611-FC3A-4DB7-85EF-9434B2835400}" type="presParOf" srcId="{B6BA9C6E-0338-48AA-AFCE-1708B1B74980}" destId="{6892831C-7421-448F-A0B2-6DDC4A7031CB}" srcOrd="1" destOrd="0" presId="urn:microsoft.com/office/officeart/2018/2/layout/IconVerticalSolidList"/>
    <dgm:cxn modelId="{E6D92709-FDF9-4865-B486-AB08327D489A}" type="presParOf" srcId="{B6BA9C6E-0338-48AA-AFCE-1708B1B74980}" destId="{E930990B-99CC-45DE-BD02-CEBE1746C476}" srcOrd="2" destOrd="0" presId="urn:microsoft.com/office/officeart/2018/2/layout/IconVerticalSolidList"/>
    <dgm:cxn modelId="{0F45A9A4-D3B9-41CB-BD9A-52B69204D52F}" type="presParOf" srcId="{B6BA9C6E-0338-48AA-AFCE-1708B1B74980}" destId="{43F6FF9A-8128-40A1-9794-D48F50A9B066}" srcOrd="3" destOrd="0" presId="urn:microsoft.com/office/officeart/2018/2/layout/IconVerticalSolidList"/>
    <dgm:cxn modelId="{66110C37-C2C5-414C-AD20-C63E5AC8135F}" type="presParOf" srcId="{5D0D4B4F-E5CA-45AF-866D-F2DBC9840BBC}" destId="{FAC5B39E-1DB4-4A1D-B27C-13F37D4998E2}" srcOrd="3" destOrd="0" presId="urn:microsoft.com/office/officeart/2018/2/layout/IconVerticalSolidList"/>
    <dgm:cxn modelId="{3CCE9354-5200-4A8F-95AD-14DE497082BB}" type="presParOf" srcId="{5D0D4B4F-E5CA-45AF-866D-F2DBC9840BBC}" destId="{80B18197-21FB-4EA6-92F7-975BAB8F570B}" srcOrd="4" destOrd="0" presId="urn:microsoft.com/office/officeart/2018/2/layout/IconVerticalSolidList"/>
    <dgm:cxn modelId="{46E40ACF-377F-4CF4-94FF-F92C728874CF}" type="presParOf" srcId="{80B18197-21FB-4EA6-92F7-975BAB8F570B}" destId="{06EF7A65-713F-4238-8E5F-F44C19058B4A}" srcOrd="0" destOrd="0" presId="urn:microsoft.com/office/officeart/2018/2/layout/IconVerticalSolidList"/>
    <dgm:cxn modelId="{13678887-F7AD-47F1-9820-34CAA8653E73}" type="presParOf" srcId="{80B18197-21FB-4EA6-92F7-975BAB8F570B}" destId="{7056AFE2-BEA7-4B77-A0BA-0C2D394C3ACF}" srcOrd="1" destOrd="0" presId="urn:microsoft.com/office/officeart/2018/2/layout/IconVerticalSolidList"/>
    <dgm:cxn modelId="{34EACCB3-FC77-47FA-A5E2-5A77520BF15C}" type="presParOf" srcId="{80B18197-21FB-4EA6-92F7-975BAB8F570B}" destId="{F690BEE9-8CCA-4074-A8DE-906037BC5B18}" srcOrd="2" destOrd="0" presId="urn:microsoft.com/office/officeart/2018/2/layout/IconVerticalSolidList"/>
    <dgm:cxn modelId="{1B457A6B-31F6-44D5-BE85-6307CE09D8A0}" type="presParOf" srcId="{80B18197-21FB-4EA6-92F7-975BAB8F570B}" destId="{36BB9B3E-D31C-440A-94CD-76546B4DDE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359F9B-2B36-40C4-A317-E268782E4778}"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5A9BCEA4-3E8B-44B7-ABBE-F01C5A883EB3}">
      <dgm:prSet/>
      <dgm:spPr/>
      <dgm:t>
        <a:bodyPr/>
        <a:lstStyle/>
        <a:p>
          <a:r>
            <a:rPr lang="en-US" dirty="0"/>
            <a:t>Review your plan to ensure you have a pathway that meets  graduation criteria as well as your future career plans. </a:t>
          </a:r>
        </a:p>
      </dgm:t>
    </dgm:pt>
    <dgm:pt modelId="{3DC6FB4B-CBBC-4B82-9F8E-833D69BB46EF}" type="parTrans" cxnId="{330B63FE-CF60-48DE-AAC6-7A3D14FE9C18}">
      <dgm:prSet/>
      <dgm:spPr/>
      <dgm:t>
        <a:bodyPr/>
        <a:lstStyle/>
        <a:p>
          <a:endParaRPr lang="en-US"/>
        </a:p>
      </dgm:t>
    </dgm:pt>
    <dgm:pt modelId="{18269490-3793-4321-88FB-BD88BB2D7909}" type="sibTrans" cxnId="{330B63FE-CF60-48DE-AAC6-7A3D14FE9C18}">
      <dgm:prSet phldrT="1" phldr="0"/>
      <dgm:spPr/>
      <dgm:t>
        <a:bodyPr/>
        <a:lstStyle/>
        <a:p>
          <a:r>
            <a:rPr lang="en-US"/>
            <a:t>1</a:t>
          </a:r>
        </a:p>
      </dgm:t>
    </dgm:pt>
    <dgm:pt modelId="{F78B209D-DA90-4027-ADE3-1959602C8252}">
      <dgm:prSet/>
      <dgm:spPr/>
      <dgm:t>
        <a:bodyPr/>
        <a:lstStyle/>
        <a:p>
          <a:r>
            <a:rPr lang="en-US"/>
            <a:t>Get subject teacher feedback about a course that you are considering that may present new challenges. </a:t>
          </a:r>
        </a:p>
        <a:p>
          <a:endParaRPr lang="en-US"/>
        </a:p>
        <a:p>
          <a:r>
            <a:rPr lang="en-US"/>
            <a:t>Consider speaking to your school counsellor. </a:t>
          </a:r>
        </a:p>
      </dgm:t>
    </dgm:pt>
    <dgm:pt modelId="{23F7DB78-4FB2-4110-AC7B-A697C6A2B3CB}" type="parTrans" cxnId="{650C10B6-B7FB-4AFB-9F36-7D1CD372F06F}">
      <dgm:prSet/>
      <dgm:spPr/>
      <dgm:t>
        <a:bodyPr/>
        <a:lstStyle/>
        <a:p>
          <a:endParaRPr lang="en-US"/>
        </a:p>
      </dgm:t>
    </dgm:pt>
    <dgm:pt modelId="{FBB801E7-ABB4-4274-99B8-2A208FFD993F}" type="sibTrans" cxnId="{650C10B6-B7FB-4AFB-9F36-7D1CD372F06F}">
      <dgm:prSet phldrT="2" phldr="0"/>
      <dgm:spPr/>
      <dgm:t>
        <a:bodyPr/>
        <a:lstStyle/>
        <a:p>
          <a:r>
            <a:rPr lang="en-US"/>
            <a:t>2</a:t>
          </a:r>
        </a:p>
      </dgm:t>
    </dgm:pt>
    <dgm:pt modelId="{EE22A6EA-4E3C-4352-9C54-813B9C34B0F9}">
      <dgm:prSet/>
      <dgm:spPr/>
      <dgm:t>
        <a:bodyPr/>
        <a:lstStyle/>
        <a:p>
          <a:r>
            <a:rPr lang="en-US" dirty="0"/>
            <a:t>Select courses carefully. Your selections determine next year’s course offerings. Making course changes next year is not always possible due to availability, conflicting course times etc. </a:t>
          </a:r>
        </a:p>
      </dgm:t>
    </dgm:pt>
    <dgm:pt modelId="{F2EA7A1E-0A7F-42BB-8725-E1D748432776}" type="parTrans" cxnId="{1973752D-539B-4186-936B-2378B6774DD6}">
      <dgm:prSet/>
      <dgm:spPr/>
      <dgm:t>
        <a:bodyPr/>
        <a:lstStyle/>
        <a:p>
          <a:endParaRPr lang="en-US"/>
        </a:p>
      </dgm:t>
    </dgm:pt>
    <dgm:pt modelId="{3D9E4CDE-818B-469A-B8BE-1A5E2199F6A3}" type="sibTrans" cxnId="{1973752D-539B-4186-936B-2378B6774DD6}">
      <dgm:prSet phldrT="3" phldr="0"/>
      <dgm:spPr/>
      <dgm:t>
        <a:bodyPr/>
        <a:lstStyle/>
        <a:p>
          <a:r>
            <a:rPr lang="en-US"/>
            <a:t>3</a:t>
          </a:r>
        </a:p>
      </dgm:t>
    </dgm:pt>
    <dgm:pt modelId="{99ED75DD-D6B2-43D5-A43F-68BE652B990F}" type="pres">
      <dgm:prSet presAssocID="{5A359F9B-2B36-40C4-A317-E268782E4778}" presName="Name0" presStyleCnt="0">
        <dgm:presLayoutVars>
          <dgm:animLvl val="lvl"/>
          <dgm:resizeHandles val="exact"/>
        </dgm:presLayoutVars>
      </dgm:prSet>
      <dgm:spPr/>
    </dgm:pt>
    <dgm:pt modelId="{4400C7EA-BFB0-4C02-AC03-1EB61CE70CD0}" type="pres">
      <dgm:prSet presAssocID="{5A9BCEA4-3E8B-44B7-ABBE-F01C5A883EB3}" presName="compositeNode" presStyleCnt="0">
        <dgm:presLayoutVars>
          <dgm:bulletEnabled val="1"/>
        </dgm:presLayoutVars>
      </dgm:prSet>
      <dgm:spPr/>
    </dgm:pt>
    <dgm:pt modelId="{91E44DA7-197F-4F7E-954A-986492B4B041}" type="pres">
      <dgm:prSet presAssocID="{5A9BCEA4-3E8B-44B7-ABBE-F01C5A883EB3}" presName="bgRect" presStyleLbl="bgAccFollowNode1" presStyleIdx="0" presStyleCnt="3"/>
      <dgm:spPr/>
    </dgm:pt>
    <dgm:pt modelId="{D7BD8FD2-12BC-4C62-A388-07078155D1B7}" type="pres">
      <dgm:prSet presAssocID="{18269490-3793-4321-88FB-BD88BB2D7909}" presName="sibTransNodeCircle" presStyleLbl="alignNode1" presStyleIdx="0" presStyleCnt="6">
        <dgm:presLayoutVars>
          <dgm:chMax val="0"/>
          <dgm:bulletEnabled/>
        </dgm:presLayoutVars>
      </dgm:prSet>
      <dgm:spPr/>
    </dgm:pt>
    <dgm:pt modelId="{9DEAA7AA-ECDB-4EA4-8770-8D7EDB7E5A6B}" type="pres">
      <dgm:prSet presAssocID="{5A9BCEA4-3E8B-44B7-ABBE-F01C5A883EB3}" presName="bottomLine" presStyleLbl="alignNode1" presStyleIdx="1" presStyleCnt="6">
        <dgm:presLayoutVars/>
      </dgm:prSet>
      <dgm:spPr/>
    </dgm:pt>
    <dgm:pt modelId="{48529C0F-61A2-44CD-A189-F5DA68935085}" type="pres">
      <dgm:prSet presAssocID="{5A9BCEA4-3E8B-44B7-ABBE-F01C5A883EB3}" presName="nodeText" presStyleLbl="bgAccFollowNode1" presStyleIdx="0" presStyleCnt="3">
        <dgm:presLayoutVars>
          <dgm:bulletEnabled val="1"/>
        </dgm:presLayoutVars>
      </dgm:prSet>
      <dgm:spPr/>
    </dgm:pt>
    <dgm:pt modelId="{057370B8-B617-494B-ADDF-CFBD10675BEB}" type="pres">
      <dgm:prSet presAssocID="{18269490-3793-4321-88FB-BD88BB2D7909}" presName="sibTrans" presStyleCnt="0"/>
      <dgm:spPr/>
    </dgm:pt>
    <dgm:pt modelId="{3073C37B-4999-45B9-B2F3-C4B087D451FD}" type="pres">
      <dgm:prSet presAssocID="{F78B209D-DA90-4027-ADE3-1959602C8252}" presName="compositeNode" presStyleCnt="0">
        <dgm:presLayoutVars>
          <dgm:bulletEnabled val="1"/>
        </dgm:presLayoutVars>
      </dgm:prSet>
      <dgm:spPr/>
    </dgm:pt>
    <dgm:pt modelId="{F47C7C73-06C4-40DA-AA99-E5CA9634EF13}" type="pres">
      <dgm:prSet presAssocID="{F78B209D-DA90-4027-ADE3-1959602C8252}" presName="bgRect" presStyleLbl="bgAccFollowNode1" presStyleIdx="1" presStyleCnt="3"/>
      <dgm:spPr/>
    </dgm:pt>
    <dgm:pt modelId="{D8DB601C-184C-4C9D-B4DB-58EC1233998E}" type="pres">
      <dgm:prSet presAssocID="{FBB801E7-ABB4-4274-99B8-2A208FFD993F}" presName="sibTransNodeCircle" presStyleLbl="alignNode1" presStyleIdx="2" presStyleCnt="6">
        <dgm:presLayoutVars>
          <dgm:chMax val="0"/>
          <dgm:bulletEnabled/>
        </dgm:presLayoutVars>
      </dgm:prSet>
      <dgm:spPr/>
    </dgm:pt>
    <dgm:pt modelId="{6C55B0C7-71E4-478F-BA38-2B0960440777}" type="pres">
      <dgm:prSet presAssocID="{F78B209D-DA90-4027-ADE3-1959602C8252}" presName="bottomLine" presStyleLbl="alignNode1" presStyleIdx="3" presStyleCnt="6">
        <dgm:presLayoutVars/>
      </dgm:prSet>
      <dgm:spPr/>
    </dgm:pt>
    <dgm:pt modelId="{1B096D68-487A-443F-9417-35D1B123CA22}" type="pres">
      <dgm:prSet presAssocID="{F78B209D-DA90-4027-ADE3-1959602C8252}" presName="nodeText" presStyleLbl="bgAccFollowNode1" presStyleIdx="1" presStyleCnt="3">
        <dgm:presLayoutVars>
          <dgm:bulletEnabled val="1"/>
        </dgm:presLayoutVars>
      </dgm:prSet>
      <dgm:spPr/>
    </dgm:pt>
    <dgm:pt modelId="{A57499D1-EF56-49F8-B66C-949206E27047}" type="pres">
      <dgm:prSet presAssocID="{FBB801E7-ABB4-4274-99B8-2A208FFD993F}" presName="sibTrans" presStyleCnt="0"/>
      <dgm:spPr/>
    </dgm:pt>
    <dgm:pt modelId="{B2233F1B-1DDF-4221-8208-BE670B39C319}" type="pres">
      <dgm:prSet presAssocID="{EE22A6EA-4E3C-4352-9C54-813B9C34B0F9}" presName="compositeNode" presStyleCnt="0">
        <dgm:presLayoutVars>
          <dgm:bulletEnabled val="1"/>
        </dgm:presLayoutVars>
      </dgm:prSet>
      <dgm:spPr/>
    </dgm:pt>
    <dgm:pt modelId="{6B13D230-D029-4237-8F1F-EFB2F1AB9C34}" type="pres">
      <dgm:prSet presAssocID="{EE22A6EA-4E3C-4352-9C54-813B9C34B0F9}" presName="bgRect" presStyleLbl="bgAccFollowNode1" presStyleIdx="2" presStyleCnt="3"/>
      <dgm:spPr/>
    </dgm:pt>
    <dgm:pt modelId="{05C7C1A9-710F-4365-BEA5-A9804D9391ED}" type="pres">
      <dgm:prSet presAssocID="{3D9E4CDE-818B-469A-B8BE-1A5E2199F6A3}" presName="sibTransNodeCircle" presStyleLbl="alignNode1" presStyleIdx="4" presStyleCnt="6">
        <dgm:presLayoutVars>
          <dgm:chMax val="0"/>
          <dgm:bulletEnabled/>
        </dgm:presLayoutVars>
      </dgm:prSet>
      <dgm:spPr/>
    </dgm:pt>
    <dgm:pt modelId="{C5BFE401-5E98-4533-B28B-A9B42A20487D}" type="pres">
      <dgm:prSet presAssocID="{EE22A6EA-4E3C-4352-9C54-813B9C34B0F9}" presName="bottomLine" presStyleLbl="alignNode1" presStyleIdx="5" presStyleCnt="6">
        <dgm:presLayoutVars/>
      </dgm:prSet>
      <dgm:spPr/>
    </dgm:pt>
    <dgm:pt modelId="{16121776-7A86-4427-8D6B-5117CF959C2F}" type="pres">
      <dgm:prSet presAssocID="{EE22A6EA-4E3C-4352-9C54-813B9C34B0F9}" presName="nodeText" presStyleLbl="bgAccFollowNode1" presStyleIdx="2" presStyleCnt="3">
        <dgm:presLayoutVars>
          <dgm:bulletEnabled val="1"/>
        </dgm:presLayoutVars>
      </dgm:prSet>
      <dgm:spPr/>
    </dgm:pt>
  </dgm:ptLst>
  <dgm:cxnLst>
    <dgm:cxn modelId="{B2B78529-70BD-46AC-AB78-8C870806F2EE}" type="presOf" srcId="{FBB801E7-ABB4-4274-99B8-2A208FFD993F}" destId="{D8DB601C-184C-4C9D-B4DB-58EC1233998E}" srcOrd="0" destOrd="0" presId="urn:microsoft.com/office/officeart/2016/7/layout/BasicLinearProcessNumbered"/>
    <dgm:cxn modelId="{1973752D-539B-4186-936B-2378B6774DD6}" srcId="{5A359F9B-2B36-40C4-A317-E268782E4778}" destId="{EE22A6EA-4E3C-4352-9C54-813B9C34B0F9}" srcOrd="2" destOrd="0" parTransId="{F2EA7A1E-0A7F-42BB-8725-E1D748432776}" sibTransId="{3D9E4CDE-818B-469A-B8BE-1A5E2199F6A3}"/>
    <dgm:cxn modelId="{EB4D932D-5D6D-4214-A9C7-665695EE3B70}" type="presOf" srcId="{5A359F9B-2B36-40C4-A317-E268782E4778}" destId="{99ED75DD-D6B2-43D5-A43F-68BE652B990F}" srcOrd="0" destOrd="0" presId="urn:microsoft.com/office/officeart/2016/7/layout/BasicLinearProcessNumbered"/>
    <dgm:cxn modelId="{516EFA2D-5C8D-4C32-9D64-E54772F342D2}" type="presOf" srcId="{3D9E4CDE-818B-469A-B8BE-1A5E2199F6A3}" destId="{05C7C1A9-710F-4365-BEA5-A9804D9391ED}" srcOrd="0" destOrd="0" presId="urn:microsoft.com/office/officeart/2016/7/layout/BasicLinearProcessNumbered"/>
    <dgm:cxn modelId="{EE04B341-53D5-49BA-BC0F-44C57C24EA98}" type="presOf" srcId="{F78B209D-DA90-4027-ADE3-1959602C8252}" destId="{1B096D68-487A-443F-9417-35D1B123CA22}" srcOrd="1" destOrd="0" presId="urn:microsoft.com/office/officeart/2016/7/layout/BasicLinearProcessNumbered"/>
    <dgm:cxn modelId="{8446A26D-8F1D-4F87-9845-0B1BD48D85E3}" type="presOf" srcId="{EE22A6EA-4E3C-4352-9C54-813B9C34B0F9}" destId="{16121776-7A86-4427-8D6B-5117CF959C2F}" srcOrd="1" destOrd="0" presId="urn:microsoft.com/office/officeart/2016/7/layout/BasicLinearProcessNumbered"/>
    <dgm:cxn modelId="{30153E55-A592-4017-AA56-C55DD9640B9A}" type="presOf" srcId="{F78B209D-DA90-4027-ADE3-1959602C8252}" destId="{F47C7C73-06C4-40DA-AA99-E5CA9634EF13}" srcOrd="0" destOrd="0" presId="urn:microsoft.com/office/officeart/2016/7/layout/BasicLinearProcessNumbered"/>
    <dgm:cxn modelId="{F33C0C57-7B74-45C4-B7ED-84C21E9FE892}" type="presOf" srcId="{18269490-3793-4321-88FB-BD88BB2D7909}" destId="{D7BD8FD2-12BC-4C62-A388-07078155D1B7}" srcOrd="0" destOrd="0" presId="urn:microsoft.com/office/officeart/2016/7/layout/BasicLinearProcessNumbered"/>
    <dgm:cxn modelId="{037A6681-31E0-40F9-AE13-9A34F53ED6F8}" type="presOf" srcId="{5A9BCEA4-3E8B-44B7-ABBE-F01C5A883EB3}" destId="{91E44DA7-197F-4F7E-954A-986492B4B041}" srcOrd="0" destOrd="0" presId="urn:microsoft.com/office/officeart/2016/7/layout/BasicLinearProcessNumbered"/>
    <dgm:cxn modelId="{2DFE0D8E-573E-49FA-B4FA-49CC0E141B7D}" type="presOf" srcId="{EE22A6EA-4E3C-4352-9C54-813B9C34B0F9}" destId="{6B13D230-D029-4237-8F1F-EFB2F1AB9C34}" srcOrd="0" destOrd="0" presId="urn:microsoft.com/office/officeart/2016/7/layout/BasicLinearProcessNumbered"/>
    <dgm:cxn modelId="{650C10B6-B7FB-4AFB-9F36-7D1CD372F06F}" srcId="{5A359F9B-2B36-40C4-A317-E268782E4778}" destId="{F78B209D-DA90-4027-ADE3-1959602C8252}" srcOrd="1" destOrd="0" parTransId="{23F7DB78-4FB2-4110-AC7B-A697C6A2B3CB}" sibTransId="{FBB801E7-ABB4-4274-99B8-2A208FFD993F}"/>
    <dgm:cxn modelId="{94BC97BB-6188-4DDB-8267-3B0A44FD39C4}" type="presOf" srcId="{5A9BCEA4-3E8B-44B7-ABBE-F01C5A883EB3}" destId="{48529C0F-61A2-44CD-A189-F5DA68935085}" srcOrd="1" destOrd="0" presId="urn:microsoft.com/office/officeart/2016/7/layout/BasicLinearProcessNumbered"/>
    <dgm:cxn modelId="{330B63FE-CF60-48DE-AAC6-7A3D14FE9C18}" srcId="{5A359F9B-2B36-40C4-A317-E268782E4778}" destId="{5A9BCEA4-3E8B-44B7-ABBE-F01C5A883EB3}" srcOrd="0" destOrd="0" parTransId="{3DC6FB4B-CBBC-4B82-9F8E-833D69BB46EF}" sibTransId="{18269490-3793-4321-88FB-BD88BB2D7909}"/>
    <dgm:cxn modelId="{03A57EFE-636B-40AF-ACE0-804F2F3341E6}" type="presParOf" srcId="{99ED75DD-D6B2-43D5-A43F-68BE652B990F}" destId="{4400C7EA-BFB0-4C02-AC03-1EB61CE70CD0}" srcOrd="0" destOrd="0" presId="urn:microsoft.com/office/officeart/2016/7/layout/BasicLinearProcessNumbered"/>
    <dgm:cxn modelId="{272B694C-DD67-446F-9FFD-5D2B19887EED}" type="presParOf" srcId="{4400C7EA-BFB0-4C02-AC03-1EB61CE70CD0}" destId="{91E44DA7-197F-4F7E-954A-986492B4B041}" srcOrd="0" destOrd="0" presId="urn:microsoft.com/office/officeart/2016/7/layout/BasicLinearProcessNumbered"/>
    <dgm:cxn modelId="{8F3ACA54-12D7-400A-B1D1-6EFA629DB762}" type="presParOf" srcId="{4400C7EA-BFB0-4C02-AC03-1EB61CE70CD0}" destId="{D7BD8FD2-12BC-4C62-A388-07078155D1B7}" srcOrd="1" destOrd="0" presId="urn:microsoft.com/office/officeart/2016/7/layout/BasicLinearProcessNumbered"/>
    <dgm:cxn modelId="{F20E5503-4D30-4867-B0E4-50F362DF7D04}" type="presParOf" srcId="{4400C7EA-BFB0-4C02-AC03-1EB61CE70CD0}" destId="{9DEAA7AA-ECDB-4EA4-8770-8D7EDB7E5A6B}" srcOrd="2" destOrd="0" presId="urn:microsoft.com/office/officeart/2016/7/layout/BasicLinearProcessNumbered"/>
    <dgm:cxn modelId="{B30DA4C0-875C-494F-A1C4-EE82D00D8392}" type="presParOf" srcId="{4400C7EA-BFB0-4C02-AC03-1EB61CE70CD0}" destId="{48529C0F-61A2-44CD-A189-F5DA68935085}" srcOrd="3" destOrd="0" presId="urn:microsoft.com/office/officeart/2016/7/layout/BasicLinearProcessNumbered"/>
    <dgm:cxn modelId="{ECBE962B-3381-4A4C-9EDB-12AC7E18AFAE}" type="presParOf" srcId="{99ED75DD-D6B2-43D5-A43F-68BE652B990F}" destId="{057370B8-B617-494B-ADDF-CFBD10675BEB}" srcOrd="1" destOrd="0" presId="urn:microsoft.com/office/officeart/2016/7/layout/BasicLinearProcessNumbered"/>
    <dgm:cxn modelId="{E457783A-F3BD-490A-8810-1F222B9F8CBE}" type="presParOf" srcId="{99ED75DD-D6B2-43D5-A43F-68BE652B990F}" destId="{3073C37B-4999-45B9-B2F3-C4B087D451FD}" srcOrd="2" destOrd="0" presId="urn:microsoft.com/office/officeart/2016/7/layout/BasicLinearProcessNumbered"/>
    <dgm:cxn modelId="{EA638209-F11F-4C6F-80AD-E2D9664CF9C1}" type="presParOf" srcId="{3073C37B-4999-45B9-B2F3-C4B087D451FD}" destId="{F47C7C73-06C4-40DA-AA99-E5CA9634EF13}" srcOrd="0" destOrd="0" presId="urn:microsoft.com/office/officeart/2016/7/layout/BasicLinearProcessNumbered"/>
    <dgm:cxn modelId="{6DF5AF78-CC2F-458E-BD7C-7D3D439FD02A}" type="presParOf" srcId="{3073C37B-4999-45B9-B2F3-C4B087D451FD}" destId="{D8DB601C-184C-4C9D-B4DB-58EC1233998E}" srcOrd="1" destOrd="0" presId="urn:microsoft.com/office/officeart/2016/7/layout/BasicLinearProcessNumbered"/>
    <dgm:cxn modelId="{9F0ED0B1-AE76-4671-A5B9-C95482ACE271}" type="presParOf" srcId="{3073C37B-4999-45B9-B2F3-C4B087D451FD}" destId="{6C55B0C7-71E4-478F-BA38-2B0960440777}" srcOrd="2" destOrd="0" presId="urn:microsoft.com/office/officeart/2016/7/layout/BasicLinearProcessNumbered"/>
    <dgm:cxn modelId="{CEBAE7C1-7788-442E-B909-0A5021E69665}" type="presParOf" srcId="{3073C37B-4999-45B9-B2F3-C4B087D451FD}" destId="{1B096D68-487A-443F-9417-35D1B123CA22}" srcOrd="3" destOrd="0" presId="urn:microsoft.com/office/officeart/2016/7/layout/BasicLinearProcessNumbered"/>
    <dgm:cxn modelId="{6994FEE4-3F35-4838-8123-B05634674DA7}" type="presParOf" srcId="{99ED75DD-D6B2-43D5-A43F-68BE652B990F}" destId="{A57499D1-EF56-49F8-B66C-949206E27047}" srcOrd="3" destOrd="0" presId="urn:microsoft.com/office/officeart/2016/7/layout/BasicLinearProcessNumbered"/>
    <dgm:cxn modelId="{B136AC21-970B-4EDE-BE6B-39ACCF37C4C8}" type="presParOf" srcId="{99ED75DD-D6B2-43D5-A43F-68BE652B990F}" destId="{B2233F1B-1DDF-4221-8208-BE670B39C319}" srcOrd="4" destOrd="0" presId="urn:microsoft.com/office/officeart/2016/7/layout/BasicLinearProcessNumbered"/>
    <dgm:cxn modelId="{4117113E-FFC5-4074-9981-C728923CAE9B}" type="presParOf" srcId="{B2233F1B-1DDF-4221-8208-BE670B39C319}" destId="{6B13D230-D029-4237-8F1F-EFB2F1AB9C34}" srcOrd="0" destOrd="0" presId="urn:microsoft.com/office/officeart/2016/7/layout/BasicLinearProcessNumbered"/>
    <dgm:cxn modelId="{9ECA5D3E-6241-4F0C-A129-FE5E3A3BBD5F}" type="presParOf" srcId="{B2233F1B-1DDF-4221-8208-BE670B39C319}" destId="{05C7C1A9-710F-4365-BEA5-A9804D9391ED}" srcOrd="1" destOrd="0" presId="urn:microsoft.com/office/officeart/2016/7/layout/BasicLinearProcessNumbered"/>
    <dgm:cxn modelId="{AACB39E3-8DAD-4019-9CEB-F03571EFC3DA}" type="presParOf" srcId="{B2233F1B-1DDF-4221-8208-BE670B39C319}" destId="{C5BFE401-5E98-4533-B28B-A9B42A20487D}" srcOrd="2" destOrd="0" presId="urn:microsoft.com/office/officeart/2016/7/layout/BasicLinearProcessNumbered"/>
    <dgm:cxn modelId="{BFF37903-F34F-47E9-8995-4B6B210CD882}" type="presParOf" srcId="{B2233F1B-1DDF-4221-8208-BE670B39C319}" destId="{16121776-7A86-4427-8D6B-5117CF959C2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B03804-C5D3-4369-B231-FABF58E43C6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D3F6947-467E-43CD-8067-8142B558E211}">
      <dgm:prSet/>
      <dgm:spPr/>
      <dgm:t>
        <a:bodyPr/>
        <a:lstStyle/>
        <a:p>
          <a:endParaRPr lang="en-US"/>
        </a:p>
        <a:p>
          <a:r>
            <a:rPr lang="en-US"/>
            <a:t>Grades 10 &amp; 11 Students will select courses in PS and </a:t>
          </a:r>
          <a:r>
            <a:rPr lang="en-US" u="sng"/>
            <a:t>show</a:t>
          </a:r>
          <a:r>
            <a:rPr lang="en-US"/>
            <a:t> HR Advisors that the selections have been entered online</a:t>
          </a:r>
        </a:p>
        <a:p>
          <a:r>
            <a:rPr lang="en-US">
              <a:hlinkClick xmlns:r="http://schemas.openxmlformats.org/officeDocument/2006/relationships" r:id="rId1"/>
            </a:rPr>
            <a:t>https://sisasdw.nbed.nb.ca/public/home.html</a:t>
          </a:r>
          <a:endParaRPr lang="en-US"/>
        </a:p>
        <a:p>
          <a:endParaRPr lang="en-US"/>
        </a:p>
      </dgm:t>
    </dgm:pt>
    <dgm:pt modelId="{C400427D-3A04-47C3-A572-3129205261BF}" type="parTrans" cxnId="{BDA163B8-C04E-42B3-B499-7FC8BEB3EDF0}">
      <dgm:prSet/>
      <dgm:spPr/>
      <dgm:t>
        <a:bodyPr/>
        <a:lstStyle/>
        <a:p>
          <a:endParaRPr lang="en-US"/>
        </a:p>
      </dgm:t>
    </dgm:pt>
    <dgm:pt modelId="{081F6AFE-4A5A-4314-A24B-B75CDB2D5521}" type="sibTrans" cxnId="{BDA163B8-C04E-42B3-B499-7FC8BEB3EDF0}">
      <dgm:prSet/>
      <dgm:spPr/>
      <dgm:t>
        <a:bodyPr/>
        <a:lstStyle/>
        <a:p>
          <a:endParaRPr lang="en-US"/>
        </a:p>
      </dgm:t>
    </dgm:pt>
    <dgm:pt modelId="{14B2C4D1-A1BD-4515-B4A5-E9BF4F0B3B5E}">
      <dgm:prSet/>
      <dgm:spPr/>
      <dgm:t>
        <a:bodyPr/>
        <a:lstStyle/>
        <a:p>
          <a:endParaRPr lang="en-US"/>
        </a:p>
        <a:p>
          <a:r>
            <a:rPr lang="en-US"/>
            <a:t>Next year’s course availability is determined by student selections, so a great deal of thought must be given to this by students prior to selecting courses. </a:t>
          </a:r>
        </a:p>
      </dgm:t>
    </dgm:pt>
    <dgm:pt modelId="{817D8826-895A-4850-A554-4CBE8FE1BA4C}" type="parTrans" cxnId="{FDF21D87-1C19-4815-BE62-FE3F5BCA0FA6}">
      <dgm:prSet/>
      <dgm:spPr/>
      <dgm:t>
        <a:bodyPr/>
        <a:lstStyle/>
        <a:p>
          <a:endParaRPr lang="en-US"/>
        </a:p>
      </dgm:t>
    </dgm:pt>
    <dgm:pt modelId="{7F56D088-05A4-4962-8FB9-E7E9B15305A9}" type="sibTrans" cxnId="{FDF21D87-1C19-4815-BE62-FE3F5BCA0FA6}">
      <dgm:prSet/>
      <dgm:spPr/>
      <dgm:t>
        <a:bodyPr/>
        <a:lstStyle/>
        <a:p>
          <a:endParaRPr lang="en-US"/>
        </a:p>
      </dgm:t>
    </dgm:pt>
    <dgm:pt modelId="{4509CA4B-C01B-4657-97E4-B1D620E2A0D6}" type="pres">
      <dgm:prSet presAssocID="{D3B03804-C5D3-4369-B231-FABF58E43C68}" presName="vert0" presStyleCnt="0">
        <dgm:presLayoutVars>
          <dgm:dir/>
          <dgm:animOne val="branch"/>
          <dgm:animLvl val="lvl"/>
        </dgm:presLayoutVars>
      </dgm:prSet>
      <dgm:spPr/>
    </dgm:pt>
    <dgm:pt modelId="{A3212413-D67E-4371-859E-461A46C39379}" type="pres">
      <dgm:prSet presAssocID="{BD3F6947-467E-43CD-8067-8142B558E211}" presName="thickLine" presStyleLbl="alignNode1" presStyleIdx="0" presStyleCnt="2"/>
      <dgm:spPr/>
    </dgm:pt>
    <dgm:pt modelId="{7094A2F4-4EA0-44E1-9C16-52903BE8C4B7}" type="pres">
      <dgm:prSet presAssocID="{BD3F6947-467E-43CD-8067-8142B558E211}" presName="horz1" presStyleCnt="0"/>
      <dgm:spPr/>
    </dgm:pt>
    <dgm:pt modelId="{6A8EBCC0-1187-4AC9-96DA-A38AD7FE4224}" type="pres">
      <dgm:prSet presAssocID="{BD3F6947-467E-43CD-8067-8142B558E211}" presName="tx1" presStyleLbl="revTx" presStyleIdx="0" presStyleCnt="2"/>
      <dgm:spPr/>
    </dgm:pt>
    <dgm:pt modelId="{3B0AF215-B912-4682-8789-6D66A01AD710}" type="pres">
      <dgm:prSet presAssocID="{BD3F6947-467E-43CD-8067-8142B558E211}" presName="vert1" presStyleCnt="0"/>
      <dgm:spPr/>
    </dgm:pt>
    <dgm:pt modelId="{334569BB-AA65-4579-9A56-F573FE02892F}" type="pres">
      <dgm:prSet presAssocID="{14B2C4D1-A1BD-4515-B4A5-E9BF4F0B3B5E}" presName="thickLine" presStyleLbl="alignNode1" presStyleIdx="1" presStyleCnt="2"/>
      <dgm:spPr/>
    </dgm:pt>
    <dgm:pt modelId="{1CAF144A-97D6-4FB2-8EB0-2991A5865F98}" type="pres">
      <dgm:prSet presAssocID="{14B2C4D1-A1BD-4515-B4A5-E9BF4F0B3B5E}" presName="horz1" presStyleCnt="0"/>
      <dgm:spPr/>
    </dgm:pt>
    <dgm:pt modelId="{F958FDBD-B3E9-48DC-8C29-88E5CB225F7E}" type="pres">
      <dgm:prSet presAssocID="{14B2C4D1-A1BD-4515-B4A5-E9BF4F0B3B5E}" presName="tx1" presStyleLbl="revTx" presStyleIdx="1" presStyleCnt="2"/>
      <dgm:spPr/>
    </dgm:pt>
    <dgm:pt modelId="{F3993B48-1CC9-4C65-B88B-5978555559B5}" type="pres">
      <dgm:prSet presAssocID="{14B2C4D1-A1BD-4515-B4A5-E9BF4F0B3B5E}" presName="vert1" presStyleCnt="0"/>
      <dgm:spPr/>
    </dgm:pt>
  </dgm:ptLst>
  <dgm:cxnLst>
    <dgm:cxn modelId="{719F280E-4550-4A29-B074-7EF80D6686DD}" type="presOf" srcId="{D3B03804-C5D3-4369-B231-FABF58E43C68}" destId="{4509CA4B-C01B-4657-97E4-B1D620E2A0D6}" srcOrd="0" destOrd="0" presId="urn:microsoft.com/office/officeart/2008/layout/LinedList"/>
    <dgm:cxn modelId="{2591CA66-8A76-4588-881C-4B0E267F0B43}" type="presOf" srcId="{BD3F6947-467E-43CD-8067-8142B558E211}" destId="{6A8EBCC0-1187-4AC9-96DA-A38AD7FE4224}" srcOrd="0" destOrd="0" presId="urn:microsoft.com/office/officeart/2008/layout/LinedList"/>
    <dgm:cxn modelId="{84564381-17F7-4112-AC48-3AD0BEB3C417}" type="presOf" srcId="{14B2C4D1-A1BD-4515-B4A5-E9BF4F0B3B5E}" destId="{F958FDBD-B3E9-48DC-8C29-88E5CB225F7E}" srcOrd="0" destOrd="0" presId="urn:microsoft.com/office/officeart/2008/layout/LinedList"/>
    <dgm:cxn modelId="{FDF21D87-1C19-4815-BE62-FE3F5BCA0FA6}" srcId="{D3B03804-C5D3-4369-B231-FABF58E43C68}" destId="{14B2C4D1-A1BD-4515-B4A5-E9BF4F0B3B5E}" srcOrd="1" destOrd="0" parTransId="{817D8826-895A-4850-A554-4CBE8FE1BA4C}" sibTransId="{7F56D088-05A4-4962-8FB9-E7E9B15305A9}"/>
    <dgm:cxn modelId="{BDA163B8-C04E-42B3-B499-7FC8BEB3EDF0}" srcId="{D3B03804-C5D3-4369-B231-FABF58E43C68}" destId="{BD3F6947-467E-43CD-8067-8142B558E211}" srcOrd="0" destOrd="0" parTransId="{C400427D-3A04-47C3-A572-3129205261BF}" sibTransId="{081F6AFE-4A5A-4314-A24B-B75CDB2D5521}"/>
    <dgm:cxn modelId="{2F16FFC4-DA67-410A-8492-C134499FEAAF}" type="presParOf" srcId="{4509CA4B-C01B-4657-97E4-B1D620E2A0D6}" destId="{A3212413-D67E-4371-859E-461A46C39379}" srcOrd="0" destOrd="0" presId="urn:microsoft.com/office/officeart/2008/layout/LinedList"/>
    <dgm:cxn modelId="{A18D8370-1DE3-453E-AF0D-593B8C3A9F93}" type="presParOf" srcId="{4509CA4B-C01B-4657-97E4-B1D620E2A0D6}" destId="{7094A2F4-4EA0-44E1-9C16-52903BE8C4B7}" srcOrd="1" destOrd="0" presId="urn:microsoft.com/office/officeart/2008/layout/LinedList"/>
    <dgm:cxn modelId="{285EF22D-3A47-4F31-922D-490FE51700CD}" type="presParOf" srcId="{7094A2F4-4EA0-44E1-9C16-52903BE8C4B7}" destId="{6A8EBCC0-1187-4AC9-96DA-A38AD7FE4224}" srcOrd="0" destOrd="0" presId="urn:microsoft.com/office/officeart/2008/layout/LinedList"/>
    <dgm:cxn modelId="{D25945ED-DD99-42B1-9ADA-8BEF37CE1025}" type="presParOf" srcId="{7094A2F4-4EA0-44E1-9C16-52903BE8C4B7}" destId="{3B0AF215-B912-4682-8789-6D66A01AD710}" srcOrd="1" destOrd="0" presId="urn:microsoft.com/office/officeart/2008/layout/LinedList"/>
    <dgm:cxn modelId="{6CC20B4E-0A2D-4DAF-A4ED-D1CA1A5322D0}" type="presParOf" srcId="{4509CA4B-C01B-4657-97E4-B1D620E2A0D6}" destId="{334569BB-AA65-4579-9A56-F573FE02892F}" srcOrd="2" destOrd="0" presId="urn:microsoft.com/office/officeart/2008/layout/LinedList"/>
    <dgm:cxn modelId="{34664834-D8AF-4DE6-8DAB-7982A4B35E43}" type="presParOf" srcId="{4509CA4B-C01B-4657-97E4-B1D620E2A0D6}" destId="{1CAF144A-97D6-4FB2-8EB0-2991A5865F98}" srcOrd="3" destOrd="0" presId="urn:microsoft.com/office/officeart/2008/layout/LinedList"/>
    <dgm:cxn modelId="{DC450BB3-45C3-4ADE-8A2A-7806B43B2BEE}" type="presParOf" srcId="{1CAF144A-97D6-4FB2-8EB0-2991A5865F98}" destId="{F958FDBD-B3E9-48DC-8C29-88E5CB225F7E}" srcOrd="0" destOrd="0" presId="urn:microsoft.com/office/officeart/2008/layout/LinedList"/>
    <dgm:cxn modelId="{C62C4985-3B12-4378-8814-EE16EEAADBB9}" type="presParOf" srcId="{1CAF144A-97D6-4FB2-8EB0-2991A5865F98}" destId="{F3993B48-1CC9-4C65-B88B-5978555559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3A58D-7A89-4EFF-88D7-6CDD02A6D433}">
      <dsp:nvSpPr>
        <dsp:cNvPr id="0" name=""/>
        <dsp:cNvSpPr/>
      </dsp:nvSpPr>
      <dsp:spPr>
        <a:xfrm>
          <a:off x="0" y="30903"/>
          <a:ext cx="7812562" cy="1153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Review the New Brunswick high school credit system</a:t>
          </a:r>
        </a:p>
      </dsp:txBody>
      <dsp:txXfrm>
        <a:off x="56315" y="87218"/>
        <a:ext cx="7699932" cy="1040990"/>
      </dsp:txXfrm>
    </dsp:sp>
    <dsp:sp modelId="{85ADE0B3-0F66-4990-9960-9345C7FB3561}">
      <dsp:nvSpPr>
        <dsp:cNvPr id="0" name=""/>
        <dsp:cNvSpPr/>
      </dsp:nvSpPr>
      <dsp:spPr>
        <a:xfrm>
          <a:off x="0" y="1268043"/>
          <a:ext cx="7812562" cy="1153620"/>
        </a:xfrm>
        <a:prstGeom prst="roundRect">
          <a:avLst/>
        </a:prstGeom>
        <a:solidFill>
          <a:schemeClr val="accent5">
            <a:hueOff val="-370313"/>
            <a:satOff val="1531"/>
            <a:lumOff val="-8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Review the requirements for graduation </a:t>
          </a:r>
        </a:p>
      </dsp:txBody>
      <dsp:txXfrm>
        <a:off x="56315" y="1324358"/>
        <a:ext cx="7699932" cy="1040990"/>
      </dsp:txXfrm>
    </dsp:sp>
    <dsp:sp modelId="{F4EDCE30-EEB2-4E25-B6F7-02CE3315E1C9}">
      <dsp:nvSpPr>
        <dsp:cNvPr id="0" name=""/>
        <dsp:cNvSpPr/>
      </dsp:nvSpPr>
      <dsp:spPr>
        <a:xfrm>
          <a:off x="0" y="2505182"/>
          <a:ext cx="7812562" cy="1153620"/>
        </a:xfrm>
        <a:prstGeom prst="roundRect">
          <a:avLst/>
        </a:prstGeom>
        <a:solidFill>
          <a:schemeClr val="accent5">
            <a:hueOff val="-740626"/>
            <a:satOff val="3063"/>
            <a:lumOff val="-1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Review course levels, math pathways, and important selection considerations</a:t>
          </a:r>
        </a:p>
      </dsp:txBody>
      <dsp:txXfrm>
        <a:off x="56315" y="2561497"/>
        <a:ext cx="7699932" cy="1040990"/>
      </dsp:txXfrm>
    </dsp:sp>
    <dsp:sp modelId="{7AB17E4C-CA99-4F8E-98A2-B8EBEFD9E57C}">
      <dsp:nvSpPr>
        <dsp:cNvPr id="0" name=""/>
        <dsp:cNvSpPr/>
      </dsp:nvSpPr>
      <dsp:spPr>
        <a:xfrm>
          <a:off x="0" y="3742323"/>
          <a:ext cx="7812562" cy="1153620"/>
        </a:xfrm>
        <a:prstGeom prst="roundRect">
          <a:avLst/>
        </a:prstGeom>
        <a:solidFill>
          <a:schemeClr val="accent5">
            <a:hueOff val="-1110938"/>
            <a:satOff val="4594"/>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Review some of the possible post-secondary pathways and ways to plan for them</a:t>
          </a:r>
        </a:p>
      </dsp:txBody>
      <dsp:txXfrm>
        <a:off x="56315" y="3798638"/>
        <a:ext cx="7699932" cy="1040990"/>
      </dsp:txXfrm>
    </dsp:sp>
    <dsp:sp modelId="{7F1D1227-AD81-4E0B-B012-CB0FECD53900}">
      <dsp:nvSpPr>
        <dsp:cNvPr id="0" name=""/>
        <dsp:cNvSpPr/>
      </dsp:nvSpPr>
      <dsp:spPr>
        <a:xfrm>
          <a:off x="0" y="4979462"/>
          <a:ext cx="7812562" cy="1153620"/>
        </a:xfrm>
        <a:prstGeom prst="roundRect">
          <a:avLst/>
        </a:prstGeom>
        <a:solidFill>
          <a:schemeClr val="accent5">
            <a:hueOff val="-1481251"/>
            <a:satOff val="612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 Next Steps </a:t>
          </a:r>
        </a:p>
      </dsp:txBody>
      <dsp:txXfrm>
        <a:off x="56315" y="5035777"/>
        <a:ext cx="7699932" cy="10409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E3D30-CC23-4098-9264-035CA94C208A}">
      <dsp:nvSpPr>
        <dsp:cNvPr id="0" name=""/>
        <dsp:cNvSpPr/>
      </dsp:nvSpPr>
      <dsp:spPr>
        <a:xfrm>
          <a:off x="0" y="6715"/>
          <a:ext cx="6831118" cy="11033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Mr. Cook (A-Co)</a:t>
          </a:r>
        </a:p>
      </dsp:txBody>
      <dsp:txXfrm>
        <a:off x="53859" y="60574"/>
        <a:ext cx="6723400" cy="995592"/>
      </dsp:txXfrm>
    </dsp:sp>
    <dsp:sp modelId="{B25A079D-76D7-4FD7-8D92-346F94418BF6}">
      <dsp:nvSpPr>
        <dsp:cNvPr id="0" name=""/>
        <dsp:cNvSpPr/>
      </dsp:nvSpPr>
      <dsp:spPr>
        <a:xfrm>
          <a:off x="0" y="1242505"/>
          <a:ext cx="6831118" cy="1103310"/>
        </a:xfrm>
        <a:prstGeom prst="roundRect">
          <a:avLst/>
        </a:prstGeom>
        <a:solidFill>
          <a:schemeClr val="accent2">
            <a:hueOff val="-366147"/>
            <a:satOff val="-1670"/>
            <a:lumOff val="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Mrs. Hamilton (Cr-Hi)</a:t>
          </a:r>
        </a:p>
      </dsp:txBody>
      <dsp:txXfrm>
        <a:off x="53859" y="1296364"/>
        <a:ext cx="6723400" cy="995592"/>
      </dsp:txXfrm>
    </dsp:sp>
    <dsp:sp modelId="{9D25E899-BDA0-452D-B94D-735E8A2C805C}">
      <dsp:nvSpPr>
        <dsp:cNvPr id="0" name=""/>
        <dsp:cNvSpPr/>
      </dsp:nvSpPr>
      <dsp:spPr>
        <a:xfrm>
          <a:off x="0" y="2478295"/>
          <a:ext cx="6831118" cy="1103310"/>
        </a:xfrm>
        <a:prstGeom prst="roundRect">
          <a:avLst/>
        </a:prstGeom>
        <a:solidFill>
          <a:schemeClr val="accent2">
            <a:hueOff val="-732295"/>
            <a:satOff val="-3340"/>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Mr. Dionne (Ho-Mc)</a:t>
          </a:r>
        </a:p>
      </dsp:txBody>
      <dsp:txXfrm>
        <a:off x="53859" y="2532154"/>
        <a:ext cx="6723400" cy="995592"/>
      </dsp:txXfrm>
    </dsp:sp>
    <dsp:sp modelId="{F6C42281-1D31-4D05-9B14-9AD074F255D1}">
      <dsp:nvSpPr>
        <dsp:cNvPr id="0" name=""/>
        <dsp:cNvSpPr/>
      </dsp:nvSpPr>
      <dsp:spPr>
        <a:xfrm>
          <a:off x="0" y="3714085"/>
          <a:ext cx="6831118" cy="1103310"/>
        </a:xfrm>
        <a:prstGeom prst="roundRect">
          <a:avLst/>
        </a:prstGeom>
        <a:solidFill>
          <a:schemeClr val="accent2">
            <a:hueOff val="-1098442"/>
            <a:satOff val="-5009"/>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Mrs. Maxwell (Me-Sc)</a:t>
          </a:r>
        </a:p>
      </dsp:txBody>
      <dsp:txXfrm>
        <a:off x="53859" y="3767944"/>
        <a:ext cx="6723400" cy="995592"/>
      </dsp:txXfrm>
    </dsp:sp>
    <dsp:sp modelId="{49A4365D-AE3B-4DF6-AB7C-01FA8007D56D}">
      <dsp:nvSpPr>
        <dsp:cNvPr id="0" name=""/>
        <dsp:cNvSpPr/>
      </dsp:nvSpPr>
      <dsp:spPr>
        <a:xfrm>
          <a:off x="0" y="4949875"/>
          <a:ext cx="6831118" cy="1103310"/>
        </a:xfrm>
        <a:prstGeom prst="roundRect">
          <a:avLst/>
        </a:prstGeom>
        <a:solidFill>
          <a:schemeClr val="accent2">
            <a:hueOff val="-1464590"/>
            <a:satOff val="-6679"/>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Mrs. Langille (Se-Z)</a:t>
          </a:r>
        </a:p>
      </dsp:txBody>
      <dsp:txXfrm>
        <a:off x="53859" y="5003734"/>
        <a:ext cx="6723400" cy="995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8D271-1F4C-4C0C-8A27-341677A002CB}">
      <dsp:nvSpPr>
        <dsp:cNvPr id="0" name=""/>
        <dsp:cNvSpPr/>
      </dsp:nvSpPr>
      <dsp:spPr>
        <a:xfrm>
          <a:off x="0" y="871458"/>
          <a:ext cx="6831118"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Credit Hours begin in grade 10</a:t>
          </a:r>
        </a:p>
      </dsp:txBody>
      <dsp:txXfrm>
        <a:off x="38784" y="910242"/>
        <a:ext cx="6753550" cy="716935"/>
      </dsp:txXfrm>
    </dsp:sp>
    <dsp:sp modelId="{352DEB6D-61E5-411B-9A07-AAF596AC2A55}">
      <dsp:nvSpPr>
        <dsp:cNvPr id="0" name=""/>
        <dsp:cNvSpPr/>
      </dsp:nvSpPr>
      <dsp:spPr>
        <a:xfrm>
          <a:off x="0" y="1780595"/>
          <a:ext cx="6831118" cy="794503"/>
        </a:xfrm>
        <a:prstGeom prst="roundRect">
          <a:avLst/>
        </a:prstGeom>
        <a:solidFill>
          <a:schemeClr val="accent2">
            <a:hueOff val="-366147"/>
            <a:satOff val="-1670"/>
            <a:lumOff val="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1 course equals 4 credit hours</a:t>
          </a:r>
        </a:p>
      </dsp:txBody>
      <dsp:txXfrm>
        <a:off x="38784" y="1819379"/>
        <a:ext cx="6753550" cy="716935"/>
      </dsp:txXfrm>
    </dsp:sp>
    <dsp:sp modelId="{53B9D24E-C3EE-4C59-BD75-0B1ED5651F43}">
      <dsp:nvSpPr>
        <dsp:cNvPr id="0" name=""/>
        <dsp:cNvSpPr/>
      </dsp:nvSpPr>
      <dsp:spPr>
        <a:xfrm>
          <a:off x="0" y="2632698"/>
          <a:ext cx="6831118" cy="794503"/>
        </a:xfrm>
        <a:prstGeom prst="roundRect">
          <a:avLst/>
        </a:prstGeom>
        <a:solidFill>
          <a:schemeClr val="accent2">
            <a:hueOff val="-732295"/>
            <a:satOff val="-3340"/>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There are 80 compulsory credit hours (20 courses). More info to come on the specifics for this requirement</a:t>
          </a:r>
        </a:p>
      </dsp:txBody>
      <dsp:txXfrm>
        <a:off x="38784" y="2671482"/>
        <a:ext cx="6753550" cy="716935"/>
      </dsp:txXfrm>
    </dsp:sp>
    <dsp:sp modelId="{453BEAEA-63F6-41E1-B101-2DE41E3B8798}">
      <dsp:nvSpPr>
        <dsp:cNvPr id="0" name=""/>
        <dsp:cNvSpPr/>
      </dsp:nvSpPr>
      <dsp:spPr>
        <a:xfrm>
          <a:off x="0" y="3484802"/>
          <a:ext cx="6831118" cy="794503"/>
        </a:xfrm>
        <a:prstGeom prst="roundRect">
          <a:avLst/>
        </a:prstGeom>
        <a:solidFill>
          <a:schemeClr val="accent2">
            <a:hueOff val="-1098442"/>
            <a:satOff val="-5009"/>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Students require 100 credit hours (25 courses) to meet minimum requirements for graduation</a:t>
          </a:r>
        </a:p>
      </dsp:txBody>
      <dsp:txXfrm>
        <a:off x="38784" y="3523586"/>
        <a:ext cx="6753550" cy="716935"/>
      </dsp:txXfrm>
    </dsp:sp>
    <dsp:sp modelId="{43B6B2CA-D4F7-4CC8-AA34-4018A859D5B7}">
      <dsp:nvSpPr>
        <dsp:cNvPr id="0" name=""/>
        <dsp:cNvSpPr/>
      </dsp:nvSpPr>
      <dsp:spPr>
        <a:xfrm>
          <a:off x="0" y="4336905"/>
          <a:ext cx="6831118" cy="794503"/>
        </a:xfrm>
        <a:prstGeom prst="roundRect">
          <a:avLst/>
        </a:prstGeom>
        <a:solidFill>
          <a:schemeClr val="accent2">
            <a:hueOff val="-1464590"/>
            <a:satOff val="-6679"/>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Between grade 10 and the end of grade 12, students will attempt 120 credit hours (30 courses)</a:t>
          </a:r>
        </a:p>
      </dsp:txBody>
      <dsp:txXfrm>
        <a:off x="38784" y="4375689"/>
        <a:ext cx="6753550"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587D2-2569-498D-85FD-233A9722D18D}">
      <dsp:nvSpPr>
        <dsp:cNvPr id="0" name=""/>
        <dsp:cNvSpPr/>
      </dsp:nvSpPr>
      <dsp:spPr>
        <a:xfrm>
          <a:off x="0" y="489790"/>
          <a:ext cx="6831118" cy="1235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a:t>Level zero (110, 120) indicates that the course has no level attached. Some fulfil university prerequisite requirements, and some do not. It is best to check with each institution you are interested in—don’t assume that they are accepting the same courses.</a:t>
          </a:r>
        </a:p>
      </dsp:txBody>
      <dsp:txXfrm>
        <a:off x="60313" y="550103"/>
        <a:ext cx="6710492" cy="1114894"/>
      </dsp:txXfrm>
    </dsp:sp>
    <dsp:sp modelId="{B1725DE1-20FD-408A-B750-82AFB0D3FA3C}">
      <dsp:nvSpPr>
        <dsp:cNvPr id="0" name=""/>
        <dsp:cNvSpPr/>
      </dsp:nvSpPr>
      <dsp:spPr>
        <a:xfrm>
          <a:off x="0" y="1771390"/>
          <a:ext cx="6831118" cy="1235520"/>
        </a:xfrm>
        <a:prstGeom prst="roundRect">
          <a:avLst/>
        </a:prstGeom>
        <a:solidFill>
          <a:schemeClr val="accent2">
            <a:hueOff val="-488197"/>
            <a:satOff val="-2226"/>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a:t>Level 1: (111, 121) indicates enrichment and rigor. Level 1 is accepted at all university and colleges but not required</a:t>
          </a:r>
        </a:p>
      </dsp:txBody>
      <dsp:txXfrm>
        <a:off x="60313" y="1831703"/>
        <a:ext cx="6710492" cy="1114894"/>
      </dsp:txXfrm>
    </dsp:sp>
    <dsp:sp modelId="{2AF8F2A1-95BA-4F03-820F-2B74ED742A9D}">
      <dsp:nvSpPr>
        <dsp:cNvPr id="0" name=""/>
        <dsp:cNvSpPr/>
      </dsp:nvSpPr>
      <dsp:spPr>
        <a:xfrm>
          <a:off x="0" y="3052990"/>
          <a:ext cx="6831118" cy="1235520"/>
        </a:xfrm>
        <a:prstGeom prst="roundRect">
          <a:avLst/>
        </a:prstGeom>
        <a:solidFill>
          <a:schemeClr val="accent2">
            <a:hueOff val="-976393"/>
            <a:satOff val="-4453"/>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a:t>Level 2: (112, 122) indicates academic rigor and is generally accepted at all university and colleges</a:t>
          </a:r>
        </a:p>
      </dsp:txBody>
      <dsp:txXfrm>
        <a:off x="60313" y="3113303"/>
        <a:ext cx="6710492" cy="1114894"/>
      </dsp:txXfrm>
    </dsp:sp>
    <dsp:sp modelId="{91EE21F3-E8D3-46DD-8666-9206269C176B}">
      <dsp:nvSpPr>
        <dsp:cNvPr id="0" name=""/>
        <dsp:cNvSpPr/>
      </dsp:nvSpPr>
      <dsp:spPr>
        <a:xfrm>
          <a:off x="0" y="4334590"/>
          <a:ext cx="6831118" cy="1235520"/>
        </a:xfrm>
        <a:prstGeom prst="roundRect">
          <a:avLst/>
        </a:prstGeom>
        <a:solidFill>
          <a:schemeClr val="accent2">
            <a:hueOff val="-1464590"/>
            <a:satOff val="-6679"/>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a:t>Level 3: (113, 123) indicates a more applied approach. It is accepted for most college admissions</a:t>
          </a:r>
        </a:p>
      </dsp:txBody>
      <dsp:txXfrm>
        <a:off x="60313" y="4394903"/>
        <a:ext cx="6710492" cy="1114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5CE21-65AC-4778-B6A0-A41704E1DA37}">
      <dsp:nvSpPr>
        <dsp:cNvPr id="0" name=""/>
        <dsp:cNvSpPr/>
      </dsp:nvSpPr>
      <dsp:spPr>
        <a:xfrm>
          <a:off x="0" y="739"/>
          <a:ext cx="567002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D9948-6304-43F8-A67C-E6E5AEC9C274}">
      <dsp:nvSpPr>
        <dsp:cNvPr id="0" name=""/>
        <dsp:cNvSpPr/>
      </dsp:nvSpPr>
      <dsp:spPr>
        <a:xfrm>
          <a:off x="0" y="739"/>
          <a:ext cx="5670023"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Work Life Balance </a:t>
          </a:r>
        </a:p>
      </dsp:txBody>
      <dsp:txXfrm>
        <a:off x="0" y="739"/>
        <a:ext cx="5670023" cy="1211684"/>
      </dsp:txXfrm>
    </dsp:sp>
    <dsp:sp modelId="{A9BEA28F-00A1-4F51-9E4D-EAFCBA505A72}">
      <dsp:nvSpPr>
        <dsp:cNvPr id="0" name=""/>
        <dsp:cNvSpPr/>
      </dsp:nvSpPr>
      <dsp:spPr>
        <a:xfrm>
          <a:off x="0" y="1212424"/>
          <a:ext cx="5670023" cy="0"/>
        </a:xfrm>
        <a:prstGeom prst="line">
          <a:avLst/>
        </a:prstGeom>
        <a:solidFill>
          <a:schemeClr val="accent2">
            <a:hueOff val="-366147"/>
            <a:satOff val="-1670"/>
            <a:lumOff val="539"/>
            <a:alphaOff val="0"/>
          </a:schemeClr>
        </a:solidFill>
        <a:ln w="12700" cap="flat" cmpd="sng" algn="ctr">
          <a:solidFill>
            <a:schemeClr val="accent2">
              <a:hueOff val="-366147"/>
              <a:satOff val="-1670"/>
              <a:lumOff val="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9D4A4-CA7D-4BAC-ACFA-694FEA2745E1}">
      <dsp:nvSpPr>
        <dsp:cNvPr id="0" name=""/>
        <dsp:cNvSpPr/>
      </dsp:nvSpPr>
      <dsp:spPr>
        <a:xfrm>
          <a:off x="0" y="1212424"/>
          <a:ext cx="5670023"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Current Performance in recommended prerequisites</a:t>
          </a:r>
        </a:p>
      </dsp:txBody>
      <dsp:txXfrm>
        <a:off x="0" y="1212424"/>
        <a:ext cx="5670023" cy="1211684"/>
      </dsp:txXfrm>
    </dsp:sp>
    <dsp:sp modelId="{E8F3BB53-4DF1-4FA6-9430-FE3B657B0D13}">
      <dsp:nvSpPr>
        <dsp:cNvPr id="0" name=""/>
        <dsp:cNvSpPr/>
      </dsp:nvSpPr>
      <dsp:spPr>
        <a:xfrm>
          <a:off x="0" y="2424108"/>
          <a:ext cx="5670023" cy="0"/>
        </a:xfrm>
        <a:prstGeom prst="line">
          <a:avLst/>
        </a:prstGeom>
        <a:solidFill>
          <a:schemeClr val="accent2">
            <a:hueOff val="-732295"/>
            <a:satOff val="-3340"/>
            <a:lumOff val="1079"/>
            <a:alphaOff val="0"/>
          </a:schemeClr>
        </a:solidFill>
        <a:ln w="12700" cap="flat" cmpd="sng" algn="ctr">
          <a:solidFill>
            <a:schemeClr val="accent2">
              <a:hueOff val="-732295"/>
              <a:satOff val="-3340"/>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3346E-6C4F-4A0F-8D50-4F73F9902D4B}">
      <dsp:nvSpPr>
        <dsp:cNvPr id="0" name=""/>
        <dsp:cNvSpPr/>
      </dsp:nvSpPr>
      <dsp:spPr>
        <a:xfrm>
          <a:off x="0" y="2424108"/>
          <a:ext cx="5670023"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Future Goals</a:t>
          </a:r>
        </a:p>
      </dsp:txBody>
      <dsp:txXfrm>
        <a:off x="0" y="2424108"/>
        <a:ext cx="5670023" cy="1211684"/>
      </dsp:txXfrm>
    </dsp:sp>
    <dsp:sp modelId="{27BF5C4B-BE70-4205-B664-A5F7F3991A95}">
      <dsp:nvSpPr>
        <dsp:cNvPr id="0" name=""/>
        <dsp:cNvSpPr/>
      </dsp:nvSpPr>
      <dsp:spPr>
        <a:xfrm>
          <a:off x="0" y="3635792"/>
          <a:ext cx="5670023" cy="0"/>
        </a:xfrm>
        <a:prstGeom prst="line">
          <a:avLst/>
        </a:prstGeom>
        <a:solidFill>
          <a:schemeClr val="accent2">
            <a:hueOff val="-1098442"/>
            <a:satOff val="-5009"/>
            <a:lumOff val="1618"/>
            <a:alphaOff val="0"/>
          </a:schemeClr>
        </a:solidFill>
        <a:ln w="12700" cap="flat" cmpd="sng" algn="ctr">
          <a:solidFill>
            <a:schemeClr val="accent2">
              <a:hueOff val="-1098442"/>
              <a:satOff val="-5009"/>
              <a:lumOff val="1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5EF09-4ADC-4FE0-881D-2E3B88F73303}">
      <dsp:nvSpPr>
        <dsp:cNvPr id="0" name=""/>
        <dsp:cNvSpPr/>
      </dsp:nvSpPr>
      <dsp:spPr>
        <a:xfrm>
          <a:off x="0" y="3635792"/>
          <a:ext cx="5670023"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Interests </a:t>
          </a:r>
        </a:p>
      </dsp:txBody>
      <dsp:txXfrm>
        <a:off x="0" y="3635792"/>
        <a:ext cx="5670023" cy="1211684"/>
      </dsp:txXfrm>
    </dsp:sp>
    <dsp:sp modelId="{BCE198E7-9DBF-4A8D-83CF-99EA261342B7}">
      <dsp:nvSpPr>
        <dsp:cNvPr id="0" name=""/>
        <dsp:cNvSpPr/>
      </dsp:nvSpPr>
      <dsp:spPr>
        <a:xfrm>
          <a:off x="0" y="4847476"/>
          <a:ext cx="5670023" cy="0"/>
        </a:xfrm>
        <a:prstGeom prst="line">
          <a:avLst/>
        </a:prstGeom>
        <a:solidFill>
          <a:schemeClr val="accent2">
            <a:hueOff val="-1464590"/>
            <a:satOff val="-6679"/>
            <a:lumOff val="2157"/>
            <a:alphaOff val="0"/>
          </a:schemeClr>
        </a:solidFill>
        <a:ln w="12700" cap="flat" cmpd="sng" algn="ctr">
          <a:solidFill>
            <a:schemeClr val="accent2">
              <a:hueOff val="-1464590"/>
              <a:satOff val="-6679"/>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75577-3097-40B5-BEE2-7D00DC11A603}">
      <dsp:nvSpPr>
        <dsp:cNvPr id="0" name=""/>
        <dsp:cNvSpPr/>
      </dsp:nvSpPr>
      <dsp:spPr>
        <a:xfrm>
          <a:off x="0" y="4847476"/>
          <a:ext cx="5670023"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Try something new and outside of your comfort zone</a:t>
          </a:r>
        </a:p>
      </dsp:txBody>
      <dsp:txXfrm>
        <a:off x="0" y="4847476"/>
        <a:ext cx="5670023" cy="1211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FEA89-3198-4F40-B114-DFAAD13B5D33}">
      <dsp:nvSpPr>
        <dsp:cNvPr id="0" name=""/>
        <dsp:cNvSpPr/>
      </dsp:nvSpPr>
      <dsp:spPr>
        <a:xfrm>
          <a:off x="0" y="739"/>
          <a:ext cx="683111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D1F5E-C597-4488-84C5-87FDB61FEBDE}">
      <dsp:nvSpPr>
        <dsp:cNvPr id="0" name=""/>
        <dsp:cNvSpPr/>
      </dsp:nvSpPr>
      <dsp:spPr>
        <a:xfrm>
          <a:off x="0" y="739"/>
          <a:ext cx="6831118"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Co-op 120</a:t>
          </a:r>
        </a:p>
      </dsp:txBody>
      <dsp:txXfrm>
        <a:off x="0" y="739"/>
        <a:ext cx="6831118" cy="1211684"/>
      </dsp:txXfrm>
    </dsp:sp>
    <dsp:sp modelId="{1C0CD51E-AD14-4F1C-B3A8-5B3CEC66F0C0}">
      <dsp:nvSpPr>
        <dsp:cNvPr id="0" name=""/>
        <dsp:cNvSpPr/>
      </dsp:nvSpPr>
      <dsp:spPr>
        <a:xfrm>
          <a:off x="0" y="1212424"/>
          <a:ext cx="6831118" cy="0"/>
        </a:xfrm>
        <a:prstGeom prst="line">
          <a:avLst/>
        </a:prstGeom>
        <a:solidFill>
          <a:schemeClr val="accent2">
            <a:hueOff val="-366147"/>
            <a:satOff val="-1670"/>
            <a:lumOff val="539"/>
            <a:alphaOff val="0"/>
          </a:schemeClr>
        </a:solidFill>
        <a:ln w="12700" cap="flat" cmpd="sng" algn="ctr">
          <a:solidFill>
            <a:schemeClr val="accent2">
              <a:hueOff val="-366147"/>
              <a:satOff val="-1670"/>
              <a:lumOff val="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F704D-103F-42B2-890D-121635D01459}">
      <dsp:nvSpPr>
        <dsp:cNvPr id="0" name=""/>
        <dsp:cNvSpPr/>
      </dsp:nvSpPr>
      <dsp:spPr>
        <a:xfrm>
          <a:off x="0" y="1212424"/>
          <a:ext cx="6831118"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Personal Interest Course</a:t>
          </a:r>
        </a:p>
      </dsp:txBody>
      <dsp:txXfrm>
        <a:off x="0" y="1212424"/>
        <a:ext cx="6831118" cy="1211684"/>
      </dsp:txXfrm>
    </dsp:sp>
    <dsp:sp modelId="{08E62E1D-5F7E-4692-AB4F-8891ABBCEE48}">
      <dsp:nvSpPr>
        <dsp:cNvPr id="0" name=""/>
        <dsp:cNvSpPr/>
      </dsp:nvSpPr>
      <dsp:spPr>
        <a:xfrm>
          <a:off x="0" y="2424108"/>
          <a:ext cx="6831118" cy="0"/>
        </a:xfrm>
        <a:prstGeom prst="line">
          <a:avLst/>
        </a:prstGeom>
        <a:solidFill>
          <a:schemeClr val="accent2">
            <a:hueOff val="-732295"/>
            <a:satOff val="-3340"/>
            <a:lumOff val="1079"/>
            <a:alphaOff val="0"/>
          </a:schemeClr>
        </a:solidFill>
        <a:ln w="12700" cap="flat" cmpd="sng" algn="ctr">
          <a:solidFill>
            <a:schemeClr val="accent2">
              <a:hueOff val="-732295"/>
              <a:satOff val="-3340"/>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D582E-779C-4D7F-9EB2-8C5F8213AA2E}">
      <dsp:nvSpPr>
        <dsp:cNvPr id="0" name=""/>
        <dsp:cNvSpPr/>
      </dsp:nvSpPr>
      <dsp:spPr>
        <a:xfrm>
          <a:off x="0" y="2424108"/>
          <a:ext cx="6831118"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Outdoor Education 110, 120</a:t>
          </a:r>
        </a:p>
      </dsp:txBody>
      <dsp:txXfrm>
        <a:off x="0" y="2424108"/>
        <a:ext cx="6831118" cy="1211684"/>
      </dsp:txXfrm>
    </dsp:sp>
    <dsp:sp modelId="{A82309CF-01D9-4CA6-9A02-DD1ED887BAB8}">
      <dsp:nvSpPr>
        <dsp:cNvPr id="0" name=""/>
        <dsp:cNvSpPr/>
      </dsp:nvSpPr>
      <dsp:spPr>
        <a:xfrm>
          <a:off x="0" y="3635792"/>
          <a:ext cx="6831118" cy="0"/>
        </a:xfrm>
        <a:prstGeom prst="line">
          <a:avLst/>
        </a:prstGeom>
        <a:solidFill>
          <a:schemeClr val="accent2">
            <a:hueOff val="-1098442"/>
            <a:satOff val="-5009"/>
            <a:lumOff val="1618"/>
            <a:alphaOff val="0"/>
          </a:schemeClr>
        </a:solidFill>
        <a:ln w="12700" cap="flat" cmpd="sng" algn="ctr">
          <a:solidFill>
            <a:schemeClr val="accent2">
              <a:hueOff val="-1098442"/>
              <a:satOff val="-5009"/>
              <a:lumOff val="1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C4222-1D0F-46DC-9059-85056DAD1742}">
      <dsp:nvSpPr>
        <dsp:cNvPr id="0" name=""/>
        <dsp:cNvSpPr/>
      </dsp:nvSpPr>
      <dsp:spPr>
        <a:xfrm>
          <a:off x="0" y="3635792"/>
          <a:ext cx="6831118"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Sports and Recreational Leadership 120 </a:t>
          </a:r>
        </a:p>
      </dsp:txBody>
      <dsp:txXfrm>
        <a:off x="0" y="3635792"/>
        <a:ext cx="6831118" cy="1211684"/>
      </dsp:txXfrm>
    </dsp:sp>
    <dsp:sp modelId="{735BB9DF-5E22-4BAF-9D89-6A7F3569F0B0}">
      <dsp:nvSpPr>
        <dsp:cNvPr id="0" name=""/>
        <dsp:cNvSpPr/>
      </dsp:nvSpPr>
      <dsp:spPr>
        <a:xfrm>
          <a:off x="0" y="4847476"/>
          <a:ext cx="6831118" cy="0"/>
        </a:xfrm>
        <a:prstGeom prst="line">
          <a:avLst/>
        </a:prstGeom>
        <a:solidFill>
          <a:schemeClr val="accent2">
            <a:hueOff val="-1464590"/>
            <a:satOff val="-6679"/>
            <a:lumOff val="2157"/>
            <a:alphaOff val="0"/>
          </a:schemeClr>
        </a:solidFill>
        <a:ln w="12700" cap="flat" cmpd="sng" algn="ctr">
          <a:solidFill>
            <a:schemeClr val="accent2">
              <a:hueOff val="-1464590"/>
              <a:satOff val="-6679"/>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17D20-6380-4D3D-AF5A-316DB297D66D}">
      <dsp:nvSpPr>
        <dsp:cNvPr id="0" name=""/>
        <dsp:cNvSpPr/>
      </dsp:nvSpPr>
      <dsp:spPr>
        <a:xfrm>
          <a:off x="0" y="4847476"/>
          <a:ext cx="6831118" cy="12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Grade 10 specialty Phys. Ed. (Soccer, Basketball, Hockey)</a:t>
          </a:r>
        </a:p>
      </dsp:txBody>
      <dsp:txXfrm>
        <a:off x="0" y="4847476"/>
        <a:ext cx="6831118" cy="1211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FAB64-AB9D-4063-AC82-C99B0613316F}">
      <dsp:nvSpPr>
        <dsp:cNvPr id="0" name=""/>
        <dsp:cNvSpPr/>
      </dsp:nvSpPr>
      <dsp:spPr>
        <a:xfrm>
          <a:off x="0" y="157279"/>
          <a:ext cx="6831118"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1"/>
            </a:rPr>
            <a:t>NBCC Full-Time Programs</a:t>
          </a:r>
          <a:endParaRPr lang="en-US" sz="1700" kern="1200"/>
        </a:p>
      </dsp:txBody>
      <dsp:txXfrm>
        <a:off x="32967" y="190246"/>
        <a:ext cx="6765184" cy="609393"/>
      </dsp:txXfrm>
    </dsp:sp>
    <dsp:sp modelId="{687045DB-1ED4-4E4B-B10E-DAED587E0968}">
      <dsp:nvSpPr>
        <dsp:cNvPr id="0" name=""/>
        <dsp:cNvSpPr/>
      </dsp:nvSpPr>
      <dsp:spPr>
        <a:xfrm>
          <a:off x="0" y="881567"/>
          <a:ext cx="6831118" cy="675327"/>
        </a:xfrm>
        <a:prstGeom prst="roundRect">
          <a:avLst/>
        </a:prstGeom>
        <a:solidFill>
          <a:schemeClr val="accent2">
            <a:hueOff val="-209227"/>
            <a:satOff val="-954"/>
            <a:lumOff val="3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2"/>
            </a:rPr>
            <a:t>Apprenticeship Program</a:t>
          </a:r>
          <a:endParaRPr lang="en-US" sz="1700" kern="1200"/>
        </a:p>
      </dsp:txBody>
      <dsp:txXfrm>
        <a:off x="32967" y="914534"/>
        <a:ext cx="6765184" cy="609393"/>
      </dsp:txXfrm>
    </dsp:sp>
    <dsp:sp modelId="{650800CA-CC01-4455-B5AD-6876BC63D69A}">
      <dsp:nvSpPr>
        <dsp:cNvPr id="0" name=""/>
        <dsp:cNvSpPr/>
      </dsp:nvSpPr>
      <dsp:spPr>
        <a:xfrm>
          <a:off x="0" y="1605855"/>
          <a:ext cx="6831118" cy="675327"/>
        </a:xfrm>
        <a:prstGeom prst="roundRect">
          <a:avLst/>
        </a:prstGeom>
        <a:solidFill>
          <a:schemeClr val="accent2">
            <a:hueOff val="-418454"/>
            <a:satOff val="-1908"/>
            <a:lumOff val="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3"/>
            </a:rPr>
            <a:t>Undergraduate Admission Requirements | UNB</a:t>
          </a:r>
          <a:endParaRPr lang="en-US" sz="1700" kern="1200"/>
        </a:p>
      </dsp:txBody>
      <dsp:txXfrm>
        <a:off x="32967" y="1638822"/>
        <a:ext cx="6765184" cy="609393"/>
      </dsp:txXfrm>
    </dsp:sp>
    <dsp:sp modelId="{7C601044-CB22-415D-A2CF-5164197B323D}">
      <dsp:nvSpPr>
        <dsp:cNvPr id="0" name=""/>
        <dsp:cNvSpPr/>
      </dsp:nvSpPr>
      <dsp:spPr>
        <a:xfrm>
          <a:off x="0" y="2330142"/>
          <a:ext cx="6831118" cy="675327"/>
        </a:xfrm>
        <a:prstGeom prst="roundRect">
          <a:avLst/>
        </a:prstGeom>
        <a:solidFill>
          <a:schemeClr val="accent2">
            <a:hueOff val="-627681"/>
            <a:satOff val="-2862"/>
            <a:lumOff val="9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4"/>
            </a:rPr>
            <a:t>Bachelor of Arts - St Thomas University</a:t>
          </a:r>
          <a:endParaRPr lang="en-US" sz="1700" kern="1200"/>
        </a:p>
      </dsp:txBody>
      <dsp:txXfrm>
        <a:off x="32967" y="2363109"/>
        <a:ext cx="6765184" cy="609393"/>
      </dsp:txXfrm>
    </dsp:sp>
    <dsp:sp modelId="{3E233E43-3A75-4F2B-A968-8130D390939D}">
      <dsp:nvSpPr>
        <dsp:cNvPr id="0" name=""/>
        <dsp:cNvSpPr/>
      </dsp:nvSpPr>
      <dsp:spPr>
        <a:xfrm>
          <a:off x="0" y="3054430"/>
          <a:ext cx="6831118" cy="675327"/>
        </a:xfrm>
        <a:prstGeom prst="roundRect">
          <a:avLst/>
        </a:prstGeom>
        <a:solidFill>
          <a:schemeClr val="accent2">
            <a:hueOff val="-836908"/>
            <a:satOff val="-3817"/>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5"/>
            </a:rPr>
            <a:t>Apply Now | Canadian Armed Forces</a:t>
          </a:r>
          <a:endParaRPr lang="en-US" sz="1700" kern="1200"/>
        </a:p>
      </dsp:txBody>
      <dsp:txXfrm>
        <a:off x="32967" y="3087397"/>
        <a:ext cx="6765184" cy="609393"/>
      </dsp:txXfrm>
    </dsp:sp>
    <dsp:sp modelId="{C62D1BF6-31A3-4AD5-8275-4989EC09A006}">
      <dsp:nvSpPr>
        <dsp:cNvPr id="0" name=""/>
        <dsp:cNvSpPr/>
      </dsp:nvSpPr>
      <dsp:spPr>
        <a:xfrm>
          <a:off x="0" y="3778718"/>
          <a:ext cx="6831118" cy="675327"/>
        </a:xfrm>
        <a:prstGeom prst="roundRect">
          <a:avLst/>
        </a:prstGeom>
        <a:solidFill>
          <a:schemeClr val="accent2">
            <a:hueOff val="-1046136"/>
            <a:satOff val="-4771"/>
            <a:lumOff val="1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6"/>
            </a:rPr>
            <a:t>Gap year resources, programs and events in Canada | CanGap Association</a:t>
          </a:r>
          <a:endParaRPr lang="en-US" sz="1700" kern="1200"/>
        </a:p>
      </dsp:txBody>
      <dsp:txXfrm>
        <a:off x="32967" y="3811685"/>
        <a:ext cx="6765184" cy="609393"/>
      </dsp:txXfrm>
    </dsp:sp>
    <dsp:sp modelId="{F6B38937-31FA-45DA-BE12-BB11CC13228C}">
      <dsp:nvSpPr>
        <dsp:cNvPr id="0" name=""/>
        <dsp:cNvSpPr/>
      </dsp:nvSpPr>
      <dsp:spPr>
        <a:xfrm>
          <a:off x="0" y="4503005"/>
          <a:ext cx="6831118" cy="675327"/>
        </a:xfrm>
        <a:prstGeom prst="roundRect">
          <a:avLst/>
        </a:prstGeom>
        <a:solidFill>
          <a:schemeClr val="accent2">
            <a:hueOff val="-1255363"/>
            <a:satOff val="-5725"/>
            <a:lumOff val="1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7"/>
            </a:rPr>
            <a:t>Working NB | PETL Working NB</a:t>
          </a:r>
          <a:endParaRPr lang="en-US" sz="1700" kern="1200"/>
        </a:p>
      </dsp:txBody>
      <dsp:txXfrm>
        <a:off x="32967" y="4535972"/>
        <a:ext cx="6765184" cy="609393"/>
      </dsp:txXfrm>
    </dsp:sp>
    <dsp:sp modelId="{380F601A-FBFA-4611-8454-C268442D1399}">
      <dsp:nvSpPr>
        <dsp:cNvPr id="0" name=""/>
        <dsp:cNvSpPr/>
      </dsp:nvSpPr>
      <dsp:spPr>
        <a:xfrm>
          <a:off x="0" y="5227293"/>
          <a:ext cx="6831118" cy="675327"/>
        </a:xfrm>
        <a:prstGeom prst="roundRect">
          <a:avLst/>
        </a:prstGeom>
        <a:solidFill>
          <a:schemeClr val="accent2">
            <a:hueOff val="-1464590"/>
            <a:satOff val="-6679"/>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8"/>
            </a:rPr>
            <a:t>myBlueprint.ca | Home</a:t>
          </a:r>
          <a:endParaRPr lang="en-US" sz="1700" kern="1200"/>
        </a:p>
      </dsp:txBody>
      <dsp:txXfrm>
        <a:off x="32967" y="5260260"/>
        <a:ext cx="6765184" cy="609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B29D1-70C3-49C1-B691-6DAF92D82B93}">
      <dsp:nvSpPr>
        <dsp:cNvPr id="0" name=""/>
        <dsp:cNvSpPr/>
      </dsp:nvSpPr>
      <dsp:spPr>
        <a:xfrm>
          <a:off x="0" y="739"/>
          <a:ext cx="6831118" cy="1730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4D74D-FCA4-4C25-9047-01B3F15AC9DD}">
      <dsp:nvSpPr>
        <dsp:cNvPr id="0" name=""/>
        <dsp:cNvSpPr/>
      </dsp:nvSpPr>
      <dsp:spPr>
        <a:xfrm>
          <a:off x="523620" y="390209"/>
          <a:ext cx="952037" cy="952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82ACFC-288B-4C25-A820-4ECE65873DF9}">
      <dsp:nvSpPr>
        <dsp:cNvPr id="0" name=""/>
        <dsp:cNvSpPr/>
      </dsp:nvSpPr>
      <dsp:spPr>
        <a:xfrm>
          <a:off x="1999279" y="739"/>
          <a:ext cx="4831838" cy="173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95" tIns="183195" rIns="183195" bIns="183195" numCol="1" spcCol="1270" anchor="ctr" anchorCtr="0">
          <a:noAutofit/>
        </a:bodyPr>
        <a:lstStyle/>
        <a:p>
          <a:pPr marL="0" lvl="0" indent="0" algn="l" defTabSz="1111250">
            <a:lnSpc>
              <a:spcPct val="90000"/>
            </a:lnSpc>
            <a:spcBef>
              <a:spcPct val="0"/>
            </a:spcBef>
            <a:spcAft>
              <a:spcPct val="35000"/>
            </a:spcAft>
            <a:buNone/>
          </a:pPr>
          <a:r>
            <a:rPr lang="en-US" sz="2500" kern="1200"/>
            <a:t>Cost and debt </a:t>
          </a:r>
        </a:p>
      </dsp:txBody>
      <dsp:txXfrm>
        <a:off x="1999279" y="739"/>
        <a:ext cx="4831838" cy="1730977"/>
      </dsp:txXfrm>
    </dsp:sp>
    <dsp:sp modelId="{AF5523D3-4B71-4911-8061-6D8F78166EAC}">
      <dsp:nvSpPr>
        <dsp:cNvPr id="0" name=""/>
        <dsp:cNvSpPr/>
      </dsp:nvSpPr>
      <dsp:spPr>
        <a:xfrm>
          <a:off x="0" y="2164461"/>
          <a:ext cx="6831118" cy="1730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2831C-7421-448F-A0B2-6DDC4A7031CB}">
      <dsp:nvSpPr>
        <dsp:cNvPr id="0" name=""/>
        <dsp:cNvSpPr/>
      </dsp:nvSpPr>
      <dsp:spPr>
        <a:xfrm>
          <a:off x="523620" y="2553931"/>
          <a:ext cx="952037" cy="952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6FF9A-8128-40A1-9794-D48F50A9B066}">
      <dsp:nvSpPr>
        <dsp:cNvPr id="0" name=""/>
        <dsp:cNvSpPr/>
      </dsp:nvSpPr>
      <dsp:spPr>
        <a:xfrm>
          <a:off x="1999279" y="2164461"/>
          <a:ext cx="4831838" cy="173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95" tIns="183195" rIns="183195" bIns="183195" numCol="1" spcCol="1270" anchor="ctr" anchorCtr="0">
          <a:noAutofit/>
        </a:bodyPr>
        <a:lstStyle/>
        <a:p>
          <a:pPr marL="0" lvl="0" indent="0" algn="l" defTabSz="1111250">
            <a:lnSpc>
              <a:spcPct val="90000"/>
            </a:lnSpc>
            <a:spcBef>
              <a:spcPct val="0"/>
            </a:spcBef>
            <a:spcAft>
              <a:spcPct val="35000"/>
            </a:spcAft>
            <a:buNone/>
          </a:pPr>
          <a:r>
            <a:rPr lang="en-US" sz="2500" kern="1200"/>
            <a:t>Job Market</a:t>
          </a:r>
        </a:p>
      </dsp:txBody>
      <dsp:txXfrm>
        <a:off x="1999279" y="2164461"/>
        <a:ext cx="4831838" cy="1730977"/>
      </dsp:txXfrm>
    </dsp:sp>
    <dsp:sp modelId="{06EF7A65-713F-4238-8E5F-F44C19058B4A}">
      <dsp:nvSpPr>
        <dsp:cNvPr id="0" name=""/>
        <dsp:cNvSpPr/>
      </dsp:nvSpPr>
      <dsp:spPr>
        <a:xfrm>
          <a:off x="0" y="4328183"/>
          <a:ext cx="6831118" cy="1730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6AFE2-BEA7-4B77-A0BA-0C2D394C3ACF}">
      <dsp:nvSpPr>
        <dsp:cNvPr id="0" name=""/>
        <dsp:cNvSpPr/>
      </dsp:nvSpPr>
      <dsp:spPr>
        <a:xfrm>
          <a:off x="523620" y="4717653"/>
          <a:ext cx="952037" cy="952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BB9B3E-D31C-440A-94CD-76546B4DDEE6}">
      <dsp:nvSpPr>
        <dsp:cNvPr id="0" name=""/>
        <dsp:cNvSpPr/>
      </dsp:nvSpPr>
      <dsp:spPr>
        <a:xfrm>
          <a:off x="1999279" y="4328183"/>
          <a:ext cx="4831838" cy="173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95" tIns="183195" rIns="183195" bIns="183195" numCol="1" spcCol="1270" anchor="ctr" anchorCtr="0">
          <a:noAutofit/>
        </a:bodyPr>
        <a:lstStyle/>
        <a:p>
          <a:pPr marL="0" lvl="0" indent="0" algn="l" defTabSz="1111250">
            <a:lnSpc>
              <a:spcPct val="90000"/>
            </a:lnSpc>
            <a:spcBef>
              <a:spcPct val="0"/>
            </a:spcBef>
            <a:spcAft>
              <a:spcPct val="35000"/>
            </a:spcAft>
            <a:buNone/>
          </a:pPr>
          <a:r>
            <a:rPr lang="en-US" sz="2500" kern="1200"/>
            <a:t>Program Prerequisites (All institutions have their own criteria)  </a:t>
          </a:r>
        </a:p>
      </dsp:txBody>
      <dsp:txXfrm>
        <a:off x="1999279" y="4328183"/>
        <a:ext cx="4831838" cy="1730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44DA7-197F-4F7E-954A-986492B4B041}">
      <dsp:nvSpPr>
        <dsp:cNvPr id="0" name=""/>
        <dsp:cNvSpPr/>
      </dsp:nvSpPr>
      <dsp:spPr>
        <a:xfrm>
          <a:off x="0" y="0"/>
          <a:ext cx="3350916"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250" tIns="330200" rIns="261250" bIns="330200" numCol="1" spcCol="1270" anchor="t" anchorCtr="0">
          <a:noAutofit/>
        </a:bodyPr>
        <a:lstStyle/>
        <a:p>
          <a:pPr marL="0" lvl="0" indent="0" algn="l" defTabSz="711200">
            <a:lnSpc>
              <a:spcPct val="90000"/>
            </a:lnSpc>
            <a:spcBef>
              <a:spcPct val="0"/>
            </a:spcBef>
            <a:spcAft>
              <a:spcPct val="35000"/>
            </a:spcAft>
            <a:buNone/>
          </a:pPr>
          <a:r>
            <a:rPr lang="en-US" sz="1600" kern="1200" dirty="0"/>
            <a:t>Review your plan to ensure you have a pathway that meets  graduation criteria as well as your future career plans. </a:t>
          </a:r>
        </a:p>
      </dsp:txBody>
      <dsp:txXfrm>
        <a:off x="0" y="1653508"/>
        <a:ext cx="3350916" cy="2610802"/>
      </dsp:txXfrm>
    </dsp:sp>
    <dsp:sp modelId="{D7BD8FD2-12BC-4C62-A388-07078155D1B7}">
      <dsp:nvSpPr>
        <dsp:cNvPr id="0" name=""/>
        <dsp:cNvSpPr/>
      </dsp:nvSpPr>
      <dsp:spPr>
        <a:xfrm>
          <a:off x="1022757"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13929" y="626305"/>
        <a:ext cx="923057" cy="923057"/>
      </dsp:txXfrm>
    </dsp:sp>
    <dsp:sp modelId="{9DEAA7AA-ECDB-4EA4-8770-8D7EDB7E5A6B}">
      <dsp:nvSpPr>
        <dsp:cNvPr id="0" name=""/>
        <dsp:cNvSpPr/>
      </dsp:nvSpPr>
      <dsp:spPr>
        <a:xfrm>
          <a:off x="0" y="4351266"/>
          <a:ext cx="335091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C7C73-06C4-40DA-AA99-E5CA9634EF13}">
      <dsp:nvSpPr>
        <dsp:cNvPr id="0" name=""/>
        <dsp:cNvSpPr/>
      </dsp:nvSpPr>
      <dsp:spPr>
        <a:xfrm>
          <a:off x="3686007" y="0"/>
          <a:ext cx="3350916"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250" tIns="330200" rIns="261250" bIns="330200" numCol="1" spcCol="1270" anchor="t" anchorCtr="0">
          <a:noAutofit/>
        </a:bodyPr>
        <a:lstStyle/>
        <a:p>
          <a:pPr marL="0" lvl="0" indent="0" algn="l" defTabSz="711200">
            <a:lnSpc>
              <a:spcPct val="90000"/>
            </a:lnSpc>
            <a:spcBef>
              <a:spcPct val="0"/>
            </a:spcBef>
            <a:spcAft>
              <a:spcPct val="35000"/>
            </a:spcAft>
            <a:buNone/>
          </a:pPr>
          <a:r>
            <a:rPr lang="en-US" sz="1600" kern="1200"/>
            <a:t>Get subject teacher feedback about a course that you are considering that may present new challenges. </a:t>
          </a:r>
        </a:p>
        <a:p>
          <a:pPr marL="0" lvl="0" indent="0" algn="l" defTabSz="711200">
            <a:lnSpc>
              <a:spcPct val="90000"/>
            </a:lnSpc>
            <a:spcBef>
              <a:spcPct val="0"/>
            </a:spcBef>
            <a:spcAft>
              <a:spcPct val="35000"/>
            </a:spcAft>
            <a:buNone/>
          </a:pPr>
          <a:endParaRPr lang="en-US" sz="1600" kern="1200"/>
        </a:p>
        <a:p>
          <a:pPr marL="0" lvl="0" indent="0" algn="l" defTabSz="711200">
            <a:lnSpc>
              <a:spcPct val="90000"/>
            </a:lnSpc>
            <a:spcBef>
              <a:spcPct val="0"/>
            </a:spcBef>
            <a:spcAft>
              <a:spcPct val="35000"/>
            </a:spcAft>
            <a:buNone/>
          </a:pPr>
          <a:r>
            <a:rPr lang="en-US" sz="1600" kern="1200"/>
            <a:t>Consider speaking to your school counsellor. </a:t>
          </a:r>
        </a:p>
      </dsp:txBody>
      <dsp:txXfrm>
        <a:off x="3686007" y="1653508"/>
        <a:ext cx="3350916" cy="2610802"/>
      </dsp:txXfrm>
    </dsp:sp>
    <dsp:sp modelId="{D8DB601C-184C-4C9D-B4DB-58EC1233998E}">
      <dsp:nvSpPr>
        <dsp:cNvPr id="0" name=""/>
        <dsp:cNvSpPr/>
      </dsp:nvSpPr>
      <dsp:spPr>
        <a:xfrm>
          <a:off x="4708765"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99937" y="626305"/>
        <a:ext cx="923057" cy="923057"/>
      </dsp:txXfrm>
    </dsp:sp>
    <dsp:sp modelId="{6C55B0C7-71E4-478F-BA38-2B0960440777}">
      <dsp:nvSpPr>
        <dsp:cNvPr id="0" name=""/>
        <dsp:cNvSpPr/>
      </dsp:nvSpPr>
      <dsp:spPr>
        <a:xfrm>
          <a:off x="3686007" y="4351266"/>
          <a:ext cx="335091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3D230-D029-4237-8F1F-EFB2F1AB9C34}">
      <dsp:nvSpPr>
        <dsp:cNvPr id="0" name=""/>
        <dsp:cNvSpPr/>
      </dsp:nvSpPr>
      <dsp:spPr>
        <a:xfrm>
          <a:off x="7372015" y="0"/>
          <a:ext cx="3350916"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1250" tIns="330200" rIns="261250" bIns="330200" numCol="1" spcCol="1270" anchor="t" anchorCtr="0">
          <a:noAutofit/>
        </a:bodyPr>
        <a:lstStyle/>
        <a:p>
          <a:pPr marL="0" lvl="0" indent="0" algn="l" defTabSz="711200">
            <a:lnSpc>
              <a:spcPct val="90000"/>
            </a:lnSpc>
            <a:spcBef>
              <a:spcPct val="0"/>
            </a:spcBef>
            <a:spcAft>
              <a:spcPct val="35000"/>
            </a:spcAft>
            <a:buNone/>
          </a:pPr>
          <a:r>
            <a:rPr lang="en-US" sz="1600" kern="1200" dirty="0"/>
            <a:t>Select courses carefully. Your selections determine next year’s course offerings. Making course changes next year is not always possible due to availability, conflicting course times etc. </a:t>
          </a:r>
        </a:p>
      </dsp:txBody>
      <dsp:txXfrm>
        <a:off x="7372015" y="1653508"/>
        <a:ext cx="3350916" cy="2610802"/>
      </dsp:txXfrm>
    </dsp:sp>
    <dsp:sp modelId="{05C7C1A9-710F-4365-BEA5-A9804D9391ED}">
      <dsp:nvSpPr>
        <dsp:cNvPr id="0" name=""/>
        <dsp:cNvSpPr/>
      </dsp:nvSpPr>
      <dsp:spPr>
        <a:xfrm>
          <a:off x="8394773"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585945" y="626305"/>
        <a:ext cx="923057" cy="923057"/>
      </dsp:txXfrm>
    </dsp:sp>
    <dsp:sp modelId="{C5BFE401-5E98-4533-B28B-A9B42A20487D}">
      <dsp:nvSpPr>
        <dsp:cNvPr id="0" name=""/>
        <dsp:cNvSpPr/>
      </dsp:nvSpPr>
      <dsp:spPr>
        <a:xfrm>
          <a:off x="7372015" y="4351266"/>
          <a:ext cx="335091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12413-D67E-4371-859E-461A46C39379}">
      <dsp:nvSpPr>
        <dsp:cNvPr id="0" name=""/>
        <dsp:cNvSpPr/>
      </dsp:nvSpPr>
      <dsp:spPr>
        <a:xfrm>
          <a:off x="0" y="0"/>
          <a:ext cx="683111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EBCC0-1187-4AC9-96DA-A38AD7FE4224}">
      <dsp:nvSpPr>
        <dsp:cNvPr id="0" name=""/>
        <dsp:cNvSpPr/>
      </dsp:nvSpPr>
      <dsp:spPr>
        <a:xfrm>
          <a:off x="0" y="0"/>
          <a:ext cx="6831118" cy="302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a:p>
        <a:p>
          <a:pPr marL="0" lvl="0" indent="0" algn="l" defTabSz="1111250">
            <a:lnSpc>
              <a:spcPct val="90000"/>
            </a:lnSpc>
            <a:spcBef>
              <a:spcPct val="0"/>
            </a:spcBef>
            <a:spcAft>
              <a:spcPct val="35000"/>
            </a:spcAft>
            <a:buNone/>
          </a:pPr>
          <a:r>
            <a:rPr lang="en-US" sz="2500" kern="1200"/>
            <a:t>Grades 10 &amp; 11 Students will select courses in PS and </a:t>
          </a:r>
          <a:r>
            <a:rPr lang="en-US" sz="2500" u="sng" kern="1200"/>
            <a:t>show</a:t>
          </a:r>
          <a:r>
            <a:rPr lang="en-US" sz="2500" kern="1200"/>
            <a:t> HR Advisors that the selections have been entered online</a:t>
          </a:r>
        </a:p>
        <a:p>
          <a:pPr marL="0" lvl="0" indent="0" algn="l" defTabSz="1111250">
            <a:lnSpc>
              <a:spcPct val="90000"/>
            </a:lnSpc>
            <a:spcBef>
              <a:spcPct val="0"/>
            </a:spcBef>
            <a:spcAft>
              <a:spcPct val="35000"/>
            </a:spcAft>
            <a:buNone/>
          </a:pPr>
          <a:r>
            <a:rPr lang="en-US" sz="2500" kern="1200">
              <a:hlinkClick xmlns:r="http://schemas.openxmlformats.org/officeDocument/2006/relationships" r:id="rId1"/>
            </a:rPr>
            <a:t>https://sisasdw.nbed.nb.ca/public/home.html</a:t>
          </a:r>
          <a:endParaRPr lang="en-US" sz="2500" kern="1200"/>
        </a:p>
        <a:p>
          <a:pPr marL="0" lvl="0" indent="0" algn="l" defTabSz="1111250">
            <a:lnSpc>
              <a:spcPct val="90000"/>
            </a:lnSpc>
            <a:spcBef>
              <a:spcPct val="0"/>
            </a:spcBef>
            <a:spcAft>
              <a:spcPct val="35000"/>
            </a:spcAft>
            <a:buNone/>
          </a:pPr>
          <a:endParaRPr lang="en-US" sz="2500" kern="1200"/>
        </a:p>
      </dsp:txBody>
      <dsp:txXfrm>
        <a:off x="0" y="0"/>
        <a:ext cx="6831118" cy="3029950"/>
      </dsp:txXfrm>
    </dsp:sp>
    <dsp:sp modelId="{334569BB-AA65-4579-9A56-F573FE02892F}">
      <dsp:nvSpPr>
        <dsp:cNvPr id="0" name=""/>
        <dsp:cNvSpPr/>
      </dsp:nvSpPr>
      <dsp:spPr>
        <a:xfrm>
          <a:off x="0" y="3029950"/>
          <a:ext cx="6831118" cy="0"/>
        </a:xfrm>
        <a:prstGeom prst="line">
          <a:avLst/>
        </a:prstGeom>
        <a:solidFill>
          <a:schemeClr val="accent2">
            <a:hueOff val="-1464590"/>
            <a:satOff val="-6679"/>
            <a:lumOff val="2157"/>
            <a:alphaOff val="0"/>
          </a:schemeClr>
        </a:solidFill>
        <a:ln w="12700" cap="flat" cmpd="sng" algn="ctr">
          <a:solidFill>
            <a:schemeClr val="accent2">
              <a:hueOff val="-1464590"/>
              <a:satOff val="-6679"/>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8FDBD-B3E9-48DC-8C29-88E5CB225F7E}">
      <dsp:nvSpPr>
        <dsp:cNvPr id="0" name=""/>
        <dsp:cNvSpPr/>
      </dsp:nvSpPr>
      <dsp:spPr>
        <a:xfrm>
          <a:off x="0" y="3029950"/>
          <a:ext cx="6831118" cy="302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a:p>
        <a:p>
          <a:pPr marL="0" lvl="0" indent="0" algn="l" defTabSz="1111250">
            <a:lnSpc>
              <a:spcPct val="90000"/>
            </a:lnSpc>
            <a:spcBef>
              <a:spcPct val="0"/>
            </a:spcBef>
            <a:spcAft>
              <a:spcPct val="35000"/>
            </a:spcAft>
            <a:buNone/>
          </a:pPr>
          <a:r>
            <a:rPr lang="en-US" sz="2500" kern="1200"/>
            <a:t>Next year’s course availability is determined by student selections, so a great deal of thought must be given to this by students prior to selecting courses. </a:t>
          </a:r>
        </a:p>
      </dsp:txBody>
      <dsp:txXfrm>
        <a:off x="0" y="3029950"/>
        <a:ext cx="6831118" cy="3029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2/19/2025</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2326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2/19/2025</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453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2/19/2025</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3729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2/19/2025</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6004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2/19/2025</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6410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2/19/2025</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4444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2/19/2025</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9812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2/19/2025</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8379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2/19/2025</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1221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2/19/2025</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9464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2/19/2025</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1605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2/19/2025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334846183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rederictonhigh.nbed.ca/i/course-selection/#credit-tracking-sheet"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Video 3" descr="Graduates Throwing Hats">
            <a:extLst>
              <a:ext uri="{FF2B5EF4-FFF2-40B4-BE49-F238E27FC236}">
                <a16:creationId xmlns:a16="http://schemas.microsoft.com/office/drawing/2014/main" id="{3F7C167C-C10E-DED4-250F-5F712AE46103}"/>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1" b="283"/>
          <a:stretch/>
        </p:blipFill>
        <p:spPr>
          <a:xfrm>
            <a:off x="20" y="10"/>
            <a:ext cx="12191980" cy="6857989"/>
          </a:xfrm>
          <a:prstGeom prst="rect">
            <a:avLst/>
          </a:prstGeom>
        </p:spPr>
      </p:pic>
      <p:grpSp>
        <p:nvGrpSpPr>
          <p:cNvPr id="11" name="Group 10">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231BF-EF12-427D-8F4D-43A95A4000EE}"/>
              </a:ext>
            </a:extLst>
          </p:cNvPr>
          <p:cNvSpPr>
            <a:spLocks noGrp="1"/>
          </p:cNvSpPr>
          <p:nvPr>
            <p:ph type="ctrTitle"/>
          </p:nvPr>
        </p:nvSpPr>
        <p:spPr>
          <a:xfrm>
            <a:off x="1524000" y="728905"/>
            <a:ext cx="9144000" cy="3184274"/>
          </a:xfrm>
        </p:spPr>
        <p:txBody>
          <a:bodyPr>
            <a:normAutofit/>
          </a:bodyPr>
          <a:lstStyle/>
          <a:p>
            <a:r>
              <a:rPr lang="en-US" dirty="0"/>
              <a:t>Graduation and Post Secondary Planning </a:t>
            </a:r>
          </a:p>
        </p:txBody>
      </p:sp>
    </p:spTree>
    <p:extLst>
      <p:ext uri="{BB962C8B-B14F-4D97-AF65-F5344CB8AC3E}">
        <p14:creationId xmlns:p14="http://schemas.microsoft.com/office/powerpoint/2010/main" val="4529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 name="Rectangle 18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3" name="Group 18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4" name="Straight Connector 18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14" name="Freeform: Shape 21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16" name="Freeform: Shape 21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18" name="Freeform: Shape 217">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220" name="Group 219">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21" name="Straight Connector 220">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51" name="Rectangle 25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3" name="Rectangle 252">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5" name="Right Triangle 25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58" name="Straight Connector 2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76" name="Content Placeholder 3">
            <a:extLst>
              <a:ext uri="{FF2B5EF4-FFF2-40B4-BE49-F238E27FC236}">
                <a16:creationId xmlns:a16="http://schemas.microsoft.com/office/drawing/2014/main" id="{6C57C358-E121-E0B5-12D6-FED81A49DC25}"/>
              </a:ext>
            </a:extLst>
          </p:cNvPr>
          <p:cNvSpPr>
            <a:spLocks noGrp="1"/>
          </p:cNvSpPr>
          <p:nvPr>
            <p:ph idx="4294967295"/>
          </p:nvPr>
        </p:nvSpPr>
        <p:spPr>
          <a:xfrm>
            <a:off x="191729" y="748089"/>
            <a:ext cx="6117582" cy="5092272"/>
          </a:xfrm>
        </p:spPr>
        <p:txBody>
          <a:bodyPr vert="horz" lIns="91440" tIns="45720" rIns="91440" bIns="45720" rtlCol="0">
            <a:normAutofit/>
          </a:bodyPr>
          <a:lstStyle/>
          <a:p>
            <a:pPr marL="0" indent="0">
              <a:lnSpc>
                <a:spcPct val="100000"/>
              </a:lnSpc>
              <a:buNone/>
            </a:pPr>
            <a:r>
              <a:rPr lang="en-US" sz="2400" b="1" u="sng">
                <a:solidFill>
                  <a:schemeClr val="tx2"/>
                </a:solidFill>
              </a:rPr>
              <a:t>College diploma</a:t>
            </a:r>
          </a:p>
          <a:p>
            <a:pPr>
              <a:lnSpc>
                <a:spcPct val="100000"/>
              </a:lnSpc>
              <a:buClrTx/>
            </a:pPr>
            <a:r>
              <a:rPr lang="en-US" sz="2400">
                <a:solidFill>
                  <a:schemeClr val="tx2"/>
                </a:solidFill>
              </a:rPr>
              <a:t>Job/Career specific training</a:t>
            </a:r>
          </a:p>
          <a:p>
            <a:pPr>
              <a:lnSpc>
                <a:spcPct val="100000"/>
              </a:lnSpc>
              <a:buClrTx/>
            </a:pPr>
            <a:r>
              <a:rPr lang="en-US" sz="2400">
                <a:solidFill>
                  <a:schemeClr val="tx2"/>
                </a:solidFill>
              </a:rPr>
              <a:t>Usually, 1-2 years</a:t>
            </a:r>
          </a:p>
          <a:p>
            <a:pPr>
              <a:lnSpc>
                <a:spcPct val="100000"/>
              </a:lnSpc>
              <a:buClrTx/>
            </a:pPr>
            <a:r>
              <a:rPr lang="en-US" sz="2400">
                <a:solidFill>
                  <a:schemeClr val="tx2"/>
                </a:solidFill>
              </a:rPr>
              <a:t>Usually, a daily routine—resembling a workday</a:t>
            </a:r>
          </a:p>
          <a:p>
            <a:pPr>
              <a:lnSpc>
                <a:spcPct val="100000"/>
              </a:lnSpc>
              <a:buClrTx/>
            </a:pPr>
            <a:r>
              <a:rPr lang="en-US" sz="2400">
                <a:solidFill>
                  <a:schemeClr val="tx2"/>
                </a:solidFill>
              </a:rPr>
              <a:t>Often have Co-op or apprenticeship components</a:t>
            </a:r>
          </a:p>
          <a:p>
            <a:pPr>
              <a:lnSpc>
                <a:spcPct val="100000"/>
              </a:lnSpc>
              <a:buClrTx/>
            </a:pPr>
            <a:r>
              <a:rPr lang="en-US" sz="2400">
                <a:solidFill>
                  <a:schemeClr val="tx2"/>
                </a:solidFill>
              </a:rPr>
              <a:t>There are some NBCC articulation agreements with universities (2+2)</a:t>
            </a:r>
          </a:p>
          <a:p>
            <a:pPr>
              <a:lnSpc>
                <a:spcPct val="100000"/>
              </a:lnSpc>
              <a:buFont typeface="+mj-lt"/>
              <a:buAutoNum type="arabicPeriod"/>
            </a:pPr>
            <a:endParaRPr lang="en-US" sz="1500" dirty="0">
              <a:solidFill>
                <a:schemeClr val="tx2"/>
              </a:solidFill>
            </a:endParaRPr>
          </a:p>
          <a:p>
            <a:pPr>
              <a:lnSpc>
                <a:spcPct val="100000"/>
              </a:lnSpc>
              <a:buFont typeface="+mj-lt"/>
              <a:buAutoNum type="arabicPeriod"/>
            </a:pPr>
            <a:endParaRPr lang="en-US" sz="1500" dirty="0">
              <a:solidFill>
                <a:schemeClr val="tx2"/>
              </a:solidFill>
            </a:endParaRPr>
          </a:p>
        </p:txBody>
      </p:sp>
      <p:pic>
        <p:nvPicPr>
          <p:cNvPr id="9" name="Picture 8" descr="High angle view of a rolled paper, brown notebook, and black notepad on a wooden table">
            <a:extLst>
              <a:ext uri="{FF2B5EF4-FFF2-40B4-BE49-F238E27FC236}">
                <a16:creationId xmlns:a16="http://schemas.microsoft.com/office/drawing/2014/main" id="{72F5C9AF-B4B1-B517-EBA8-BAF273349DEB}"/>
              </a:ext>
            </a:extLst>
          </p:cNvPr>
          <p:cNvPicPr>
            <a:picLocks noChangeAspect="1"/>
          </p:cNvPicPr>
          <p:nvPr/>
        </p:nvPicPr>
        <p:blipFill>
          <a:blip r:embed="rId2"/>
          <a:srcRect r="42616"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61835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ight Triangle 15">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AF575580-7BEE-117F-FA06-18C7AE65411D}"/>
              </a:ext>
            </a:extLst>
          </p:cNvPr>
          <p:cNvSpPr>
            <a:spLocks noGrp="1"/>
          </p:cNvSpPr>
          <p:nvPr>
            <p:ph type="title"/>
          </p:nvPr>
        </p:nvSpPr>
        <p:spPr>
          <a:xfrm>
            <a:off x="457200" y="728907"/>
            <a:ext cx="4952999" cy="2244176"/>
          </a:xfrm>
        </p:spPr>
        <p:txBody>
          <a:bodyPr>
            <a:normAutofit/>
          </a:bodyPr>
          <a:lstStyle/>
          <a:p>
            <a:br>
              <a:rPr lang="en-US" b="1">
                <a:solidFill>
                  <a:schemeClr val="tx2"/>
                </a:solidFill>
              </a:rPr>
            </a:br>
            <a:endParaRPr lang="en-US">
              <a:solidFill>
                <a:schemeClr val="tx2"/>
              </a:solidFill>
            </a:endParaRPr>
          </a:p>
        </p:txBody>
      </p:sp>
      <p:sp>
        <p:nvSpPr>
          <p:cNvPr id="6" name="Content Placeholder 5">
            <a:extLst>
              <a:ext uri="{FF2B5EF4-FFF2-40B4-BE49-F238E27FC236}">
                <a16:creationId xmlns:a16="http://schemas.microsoft.com/office/drawing/2014/main" id="{F6F1C425-DCE3-B9C9-456B-23C8F11AED12}"/>
              </a:ext>
            </a:extLst>
          </p:cNvPr>
          <p:cNvSpPr>
            <a:spLocks noGrp="1"/>
          </p:cNvSpPr>
          <p:nvPr>
            <p:ph idx="1"/>
          </p:nvPr>
        </p:nvSpPr>
        <p:spPr>
          <a:xfrm>
            <a:off x="457200" y="2396247"/>
            <a:ext cx="5539428" cy="3878079"/>
          </a:xfrm>
        </p:spPr>
        <p:txBody>
          <a:bodyPr>
            <a:normAutofit/>
          </a:bodyPr>
          <a:lstStyle/>
          <a:p>
            <a:pPr marL="0" indent="0">
              <a:buNone/>
            </a:pPr>
            <a:r>
              <a:rPr lang="en-US" sz="1800" b="1" u="sng">
                <a:solidFill>
                  <a:schemeClr val="tx2"/>
                </a:solidFill>
              </a:rPr>
              <a:t>University (Bachelor or Undergraduate) Degree</a:t>
            </a:r>
            <a:endParaRPr lang="en-US" sz="1800">
              <a:solidFill>
                <a:schemeClr val="tx2"/>
              </a:solidFill>
            </a:endParaRPr>
          </a:p>
          <a:p>
            <a:pPr>
              <a:buClrTx/>
            </a:pPr>
            <a:r>
              <a:rPr lang="en-US" sz="1800">
                <a:solidFill>
                  <a:schemeClr val="tx2"/>
                </a:solidFill>
              </a:rPr>
              <a:t>Usually, 4-year programs</a:t>
            </a:r>
          </a:p>
          <a:p>
            <a:pPr>
              <a:buClrTx/>
            </a:pPr>
            <a:r>
              <a:rPr lang="en-US" sz="1800">
                <a:solidFill>
                  <a:schemeClr val="tx2"/>
                </a:solidFill>
              </a:rPr>
              <a:t>Usually, a blend of day and evening classes 1 to 3 times per week.</a:t>
            </a:r>
          </a:p>
          <a:p>
            <a:pPr>
              <a:buClrTx/>
            </a:pPr>
            <a:r>
              <a:rPr lang="en-US" sz="1800">
                <a:solidFill>
                  <a:schemeClr val="tx2"/>
                </a:solidFill>
              </a:rPr>
              <a:t>Not usually job specific</a:t>
            </a:r>
          </a:p>
          <a:p>
            <a:pPr>
              <a:buClrTx/>
            </a:pPr>
            <a:r>
              <a:rPr lang="en-US" sz="1800">
                <a:solidFill>
                  <a:schemeClr val="tx2"/>
                </a:solidFill>
              </a:rPr>
              <a:t>Driven by research</a:t>
            </a:r>
          </a:p>
          <a:p>
            <a:pPr>
              <a:buClrTx/>
            </a:pPr>
            <a:r>
              <a:rPr lang="en-US" sz="1800">
                <a:solidFill>
                  <a:schemeClr val="tx2"/>
                </a:solidFill>
              </a:rPr>
              <a:t>Usually a higher tuition cost</a:t>
            </a:r>
          </a:p>
          <a:p>
            <a:endParaRPr lang="en-US" sz="1800">
              <a:solidFill>
                <a:schemeClr val="tx2"/>
              </a:solidFill>
            </a:endParaRPr>
          </a:p>
        </p:txBody>
      </p:sp>
      <p:pic>
        <p:nvPicPr>
          <p:cNvPr id="8" name="Picture 7" descr="High angle view of a rolled paper, brown notebook, and black notepad on a wooden table">
            <a:extLst>
              <a:ext uri="{FF2B5EF4-FFF2-40B4-BE49-F238E27FC236}">
                <a16:creationId xmlns:a16="http://schemas.microsoft.com/office/drawing/2014/main" id="{98AA3271-BAC8-0C9B-205B-8BF9375D377C}"/>
              </a:ext>
            </a:extLst>
          </p:cNvPr>
          <p:cNvPicPr>
            <a:picLocks noChangeAspect="1"/>
          </p:cNvPicPr>
          <p:nvPr/>
        </p:nvPicPr>
        <p:blipFill>
          <a:blip r:embed="rId2"/>
          <a:srcRect r="42616"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90639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Rectangle 96">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 name="Rectangle 98">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Right Triangle 100">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B39DD8E-163D-D21C-8CFB-6B3F11724D7F}"/>
              </a:ext>
            </a:extLst>
          </p:cNvPr>
          <p:cNvSpPr>
            <a:spLocks noGrp="1"/>
          </p:cNvSpPr>
          <p:nvPr>
            <p:ph type="title"/>
          </p:nvPr>
        </p:nvSpPr>
        <p:spPr>
          <a:xfrm>
            <a:off x="457201" y="720772"/>
            <a:ext cx="3733078" cy="5531079"/>
          </a:xfrm>
        </p:spPr>
        <p:txBody>
          <a:bodyPr>
            <a:normAutofit/>
          </a:bodyPr>
          <a:lstStyle/>
          <a:p>
            <a:r>
              <a:rPr lang="en-US" dirty="0"/>
              <a:t>Post Grad (Some Local NB Options)</a:t>
            </a:r>
          </a:p>
        </p:txBody>
      </p:sp>
      <p:sp>
        <p:nvSpPr>
          <p:cNvPr id="141"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91" name="Content Placeholder 2">
            <a:extLst>
              <a:ext uri="{FF2B5EF4-FFF2-40B4-BE49-F238E27FC236}">
                <a16:creationId xmlns:a16="http://schemas.microsoft.com/office/drawing/2014/main" id="{02F7ED11-CE94-B33B-88A8-36CF62EAFE05}"/>
              </a:ext>
            </a:extLst>
          </p:cNvPr>
          <p:cNvGraphicFramePr>
            <a:graphicFrameLocks noGrp="1"/>
          </p:cNvGraphicFramePr>
          <p:nvPr>
            <p:ph idx="1"/>
            <p:extLst>
              <p:ext uri="{D42A27DB-BD31-4B8C-83A1-F6EECF244321}">
                <p14:modId xmlns:p14="http://schemas.microsoft.com/office/powerpoint/2010/main" val="1428708749"/>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97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D8CB9DC-D50D-497E-2ADE-8C85EE0C471B}"/>
              </a:ext>
            </a:extLst>
          </p:cNvPr>
          <p:cNvSpPr>
            <a:spLocks noGrp="1"/>
          </p:cNvSpPr>
          <p:nvPr>
            <p:ph type="title"/>
          </p:nvPr>
        </p:nvSpPr>
        <p:spPr>
          <a:xfrm>
            <a:off x="457201" y="720772"/>
            <a:ext cx="3733078" cy="5531079"/>
          </a:xfrm>
        </p:spPr>
        <p:txBody>
          <a:bodyPr>
            <a:normAutofit/>
          </a:bodyPr>
          <a:lstStyle/>
          <a:p>
            <a:r>
              <a:rPr lang="en-US" sz="3700"/>
              <a:t>Post Secondary Considerations </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2E793CE1-6AAA-A372-0CBB-C607F2FE11A8}"/>
              </a:ext>
            </a:extLst>
          </p:cNvPr>
          <p:cNvGraphicFramePr>
            <a:graphicFrameLocks noGrp="1"/>
          </p:cNvGraphicFramePr>
          <p:nvPr>
            <p:ph idx="1"/>
            <p:extLst>
              <p:ext uri="{D42A27DB-BD31-4B8C-83A1-F6EECF244321}">
                <p14:modId xmlns:p14="http://schemas.microsoft.com/office/powerpoint/2010/main" val="110130231"/>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56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8FD3-A148-39DF-33C9-E6DADDBE1E99}"/>
              </a:ext>
            </a:extLst>
          </p:cNvPr>
          <p:cNvSpPr>
            <a:spLocks noGrp="1"/>
          </p:cNvSpPr>
          <p:nvPr>
            <p:ph type="title"/>
          </p:nvPr>
        </p:nvSpPr>
        <p:spPr/>
        <p:txBody>
          <a:bodyPr/>
          <a:lstStyle/>
          <a:p>
            <a:r>
              <a:rPr lang="en-US" dirty="0"/>
              <a:t>Next Steps </a:t>
            </a:r>
          </a:p>
        </p:txBody>
      </p:sp>
      <p:graphicFrame>
        <p:nvGraphicFramePr>
          <p:cNvPr id="7" name="Content Placeholder 2">
            <a:extLst>
              <a:ext uri="{FF2B5EF4-FFF2-40B4-BE49-F238E27FC236}">
                <a16:creationId xmlns:a16="http://schemas.microsoft.com/office/drawing/2014/main" id="{EBAC528E-417D-27F8-2EA3-6029F2C9A573}"/>
              </a:ext>
            </a:extLst>
          </p:cNvPr>
          <p:cNvGraphicFramePr>
            <a:graphicFrameLocks noGrp="1"/>
          </p:cNvGraphicFramePr>
          <p:nvPr>
            <p:ph idx="1"/>
            <p:extLst>
              <p:ext uri="{D42A27DB-BD31-4B8C-83A1-F6EECF244321}">
                <p14:modId xmlns:p14="http://schemas.microsoft.com/office/powerpoint/2010/main" val="588593243"/>
              </p:ext>
            </p:extLst>
          </p:nvPr>
        </p:nvGraphicFramePr>
        <p:xfrm>
          <a:off x="457200" y="1825625"/>
          <a:ext cx="107229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62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3D1F855-E0B0-B273-BE6F-271C1D79B197}"/>
              </a:ext>
            </a:extLst>
          </p:cNvPr>
          <p:cNvSpPr>
            <a:spLocks noGrp="1"/>
          </p:cNvSpPr>
          <p:nvPr>
            <p:ph type="title"/>
          </p:nvPr>
        </p:nvSpPr>
        <p:spPr>
          <a:xfrm>
            <a:off x="5791200" y="732348"/>
            <a:ext cx="5410199" cy="2240735"/>
          </a:xfrm>
        </p:spPr>
        <p:txBody>
          <a:bodyPr>
            <a:normAutofit/>
          </a:bodyPr>
          <a:lstStyle/>
          <a:p>
            <a:r>
              <a:rPr lang="en-US" dirty="0">
                <a:solidFill>
                  <a:schemeClr val="tx2"/>
                </a:solidFill>
              </a:rPr>
              <a:t>Important Dates </a:t>
            </a:r>
          </a:p>
        </p:txBody>
      </p:sp>
      <p:pic>
        <p:nvPicPr>
          <p:cNvPr id="7" name="Graphic 6" descr="Theatre">
            <a:extLst>
              <a:ext uri="{FF2B5EF4-FFF2-40B4-BE49-F238E27FC236}">
                <a16:creationId xmlns:a16="http://schemas.microsoft.com/office/drawing/2014/main" id="{730C0296-C64E-12D5-CEDD-961754AE5F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222" y="978211"/>
            <a:ext cx="5009616" cy="5009616"/>
          </a:xfrm>
          <a:prstGeom prst="rect">
            <a:avLst/>
          </a:prstGeom>
        </p:spPr>
      </p:pic>
      <p:sp>
        <p:nvSpPr>
          <p:cNvPr id="3" name="Content Placeholder 2">
            <a:extLst>
              <a:ext uri="{FF2B5EF4-FFF2-40B4-BE49-F238E27FC236}">
                <a16:creationId xmlns:a16="http://schemas.microsoft.com/office/drawing/2014/main" id="{FB39B244-9043-8C15-65AE-21A004084778}"/>
              </a:ext>
            </a:extLst>
          </p:cNvPr>
          <p:cNvSpPr>
            <a:spLocks noGrp="1"/>
          </p:cNvSpPr>
          <p:nvPr>
            <p:ph idx="1"/>
          </p:nvPr>
        </p:nvSpPr>
        <p:spPr>
          <a:xfrm>
            <a:off x="5791200" y="3264832"/>
            <a:ext cx="5410199" cy="2980124"/>
          </a:xfrm>
        </p:spPr>
        <p:txBody>
          <a:bodyPr>
            <a:normAutofit/>
          </a:bodyPr>
          <a:lstStyle/>
          <a:p>
            <a:r>
              <a:rPr lang="en-US" sz="1800" dirty="0">
                <a:solidFill>
                  <a:schemeClr val="tx2"/>
                </a:solidFill>
              </a:rPr>
              <a:t>Tuesday, Feb. 18</a:t>
            </a:r>
            <a:r>
              <a:rPr lang="en-US" sz="1800" baseline="30000" dirty="0">
                <a:solidFill>
                  <a:schemeClr val="tx2"/>
                </a:solidFill>
              </a:rPr>
              <a:t>th</a:t>
            </a:r>
            <a:r>
              <a:rPr lang="en-US" sz="1800" dirty="0">
                <a:solidFill>
                  <a:schemeClr val="tx2"/>
                </a:solidFill>
              </a:rPr>
              <a:t> ~ Grade 10 course selection presentation (TMT)</a:t>
            </a:r>
          </a:p>
          <a:p>
            <a:r>
              <a:rPr lang="en-US" sz="1800" dirty="0">
                <a:solidFill>
                  <a:schemeClr val="tx2"/>
                </a:solidFill>
              </a:rPr>
              <a:t>Tuesday, Feb. 18</a:t>
            </a:r>
            <a:r>
              <a:rPr lang="en-US" sz="1800" baseline="30000" dirty="0">
                <a:solidFill>
                  <a:schemeClr val="tx2"/>
                </a:solidFill>
              </a:rPr>
              <a:t>th</a:t>
            </a:r>
            <a:r>
              <a:rPr lang="en-US" sz="1800" dirty="0">
                <a:solidFill>
                  <a:schemeClr val="tx2"/>
                </a:solidFill>
              </a:rPr>
              <a:t> ~ Grade 11 course selection presentation (TMT)</a:t>
            </a:r>
          </a:p>
          <a:p>
            <a:r>
              <a:rPr lang="en-US" sz="1800" dirty="0">
                <a:solidFill>
                  <a:schemeClr val="tx2"/>
                </a:solidFill>
              </a:rPr>
              <a:t>Thursday, Feb. 20</a:t>
            </a:r>
            <a:r>
              <a:rPr lang="en-US" sz="1800" baseline="30000" dirty="0">
                <a:solidFill>
                  <a:schemeClr val="tx2"/>
                </a:solidFill>
              </a:rPr>
              <a:t>th</a:t>
            </a:r>
            <a:r>
              <a:rPr lang="en-US" sz="1800" dirty="0">
                <a:solidFill>
                  <a:schemeClr val="tx2"/>
                </a:solidFill>
              </a:rPr>
              <a:t> ~ Parent/Guardian presentation re: course selection (TMT)</a:t>
            </a:r>
          </a:p>
          <a:p>
            <a:endParaRPr lang="en-US"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97289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4DCC234-338D-501E-C711-BDF0FCFB076A}"/>
              </a:ext>
            </a:extLst>
          </p:cNvPr>
          <p:cNvSpPr>
            <a:spLocks noGrp="1"/>
          </p:cNvSpPr>
          <p:nvPr>
            <p:ph type="title"/>
          </p:nvPr>
        </p:nvSpPr>
        <p:spPr>
          <a:xfrm>
            <a:off x="457201" y="720772"/>
            <a:ext cx="3733078" cy="5531079"/>
          </a:xfrm>
        </p:spPr>
        <p:txBody>
          <a:bodyPr>
            <a:normAutofit/>
          </a:bodyPr>
          <a:lstStyle/>
          <a:p>
            <a:r>
              <a:rPr lang="en-US" dirty="0"/>
              <a:t>Monday, Mar. 17</a:t>
            </a:r>
            <a:r>
              <a:rPr lang="en-US" baseline="30000" dirty="0"/>
              <a:t>th</a:t>
            </a:r>
            <a:r>
              <a:rPr lang="en-US" dirty="0"/>
              <a:t> – Friday, Mar. 21</a:t>
            </a:r>
            <a:r>
              <a:rPr lang="en-US" baseline="30000" dirty="0"/>
              <a:t>st</a:t>
            </a:r>
            <a:br>
              <a:rPr lang="en-US" dirty="0"/>
            </a:br>
            <a:r>
              <a:rPr lang="en-US" dirty="0"/>
              <a:t> </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A5A4D9F8-5891-DFC7-777C-0EA5C921D60B}"/>
              </a:ext>
            </a:extLst>
          </p:cNvPr>
          <p:cNvGraphicFramePr>
            <a:graphicFrameLocks noGrp="1"/>
          </p:cNvGraphicFramePr>
          <p:nvPr>
            <p:ph idx="1"/>
            <p:extLst>
              <p:ext uri="{D42A27DB-BD31-4B8C-83A1-F6EECF244321}">
                <p14:modId xmlns:p14="http://schemas.microsoft.com/office/powerpoint/2010/main" val="2330582164"/>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39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D3840-072D-B556-6BEA-9CB56E14E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5B82F-8821-21B7-716B-4DBD75E2E9CD}"/>
              </a:ext>
            </a:extLst>
          </p:cNvPr>
          <p:cNvSpPr>
            <a:spLocks noGrp="1"/>
          </p:cNvSpPr>
          <p:nvPr>
            <p:ph type="title"/>
          </p:nvPr>
        </p:nvSpPr>
        <p:spPr>
          <a:xfrm>
            <a:off x="457201" y="720772"/>
            <a:ext cx="3733078" cy="5531079"/>
          </a:xfrm>
        </p:spPr>
        <p:txBody>
          <a:bodyPr>
            <a:normAutofit/>
          </a:bodyPr>
          <a:lstStyle/>
          <a:p>
            <a:r>
              <a:rPr lang="en-US"/>
              <a:t>School Counsellors </a:t>
            </a:r>
          </a:p>
        </p:txBody>
      </p:sp>
      <p:graphicFrame>
        <p:nvGraphicFramePr>
          <p:cNvPr id="5" name="Content Placeholder 2">
            <a:extLst>
              <a:ext uri="{FF2B5EF4-FFF2-40B4-BE49-F238E27FC236}">
                <a16:creationId xmlns:a16="http://schemas.microsoft.com/office/drawing/2014/main" id="{1504803C-7CB0-23C1-5697-B31B7585A4B9}"/>
              </a:ext>
            </a:extLst>
          </p:cNvPr>
          <p:cNvGraphicFramePr>
            <a:graphicFrameLocks noGrp="1"/>
          </p:cNvGraphicFramePr>
          <p:nvPr>
            <p:ph idx="1"/>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45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8" name="Rectangle 297">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9" name="Rectangle 298">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0" name="Right Triangle 299">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64" name="Straight Connector 263">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1AB05BA-0D0D-C241-DB3C-30975CEBE49E}"/>
              </a:ext>
            </a:extLst>
          </p:cNvPr>
          <p:cNvSpPr>
            <a:spLocks noGrp="1"/>
          </p:cNvSpPr>
          <p:nvPr>
            <p:ph type="title"/>
          </p:nvPr>
        </p:nvSpPr>
        <p:spPr>
          <a:xfrm>
            <a:off x="457200" y="720772"/>
            <a:ext cx="3718767" cy="5531079"/>
          </a:xfrm>
        </p:spPr>
        <p:txBody>
          <a:bodyPr>
            <a:normAutofit/>
          </a:bodyPr>
          <a:lstStyle/>
          <a:p>
            <a:r>
              <a:rPr lang="en-US">
                <a:solidFill>
                  <a:schemeClr val="tx2">
                    <a:alpha val="80000"/>
                  </a:schemeClr>
                </a:solidFill>
              </a:rPr>
              <a:t>Objectives of this presentation </a:t>
            </a:r>
          </a:p>
        </p:txBody>
      </p:sp>
      <p:sp>
        <p:nvSpPr>
          <p:cNvPr id="294" name="Rectangle 293">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120" name="Content Placeholder 2">
            <a:extLst>
              <a:ext uri="{FF2B5EF4-FFF2-40B4-BE49-F238E27FC236}">
                <a16:creationId xmlns:a16="http://schemas.microsoft.com/office/drawing/2014/main" id="{AB3EA57F-1C21-4ADC-2F40-F699F0D9D296}"/>
              </a:ext>
            </a:extLst>
          </p:cNvPr>
          <p:cNvGraphicFramePr>
            <a:graphicFrameLocks noGrp="1"/>
          </p:cNvGraphicFramePr>
          <p:nvPr>
            <p:ph idx="1"/>
            <p:extLst>
              <p:ext uri="{D42A27DB-BD31-4B8C-83A1-F6EECF244321}">
                <p14:modId xmlns:p14="http://schemas.microsoft.com/office/powerpoint/2010/main" val="2704393695"/>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40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C73C0A9-2088-5E79-418C-77CC1DB23462}"/>
              </a:ext>
            </a:extLst>
          </p:cNvPr>
          <p:cNvSpPr>
            <a:spLocks noGrp="1"/>
          </p:cNvSpPr>
          <p:nvPr>
            <p:ph type="title"/>
          </p:nvPr>
        </p:nvSpPr>
        <p:spPr>
          <a:xfrm>
            <a:off x="457201" y="720772"/>
            <a:ext cx="3733078" cy="5531079"/>
          </a:xfrm>
        </p:spPr>
        <p:txBody>
          <a:bodyPr>
            <a:normAutofit/>
          </a:bodyPr>
          <a:lstStyle/>
          <a:p>
            <a:r>
              <a:rPr lang="en-US" dirty="0"/>
              <a:t>Credit Hour System </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0ACA2A14-5998-AB99-70C1-AABBA8797C84}"/>
              </a:ext>
            </a:extLst>
          </p:cNvPr>
          <p:cNvGraphicFramePr>
            <a:graphicFrameLocks noGrp="1"/>
          </p:cNvGraphicFramePr>
          <p:nvPr>
            <p:ph idx="1"/>
            <p:extLst>
              <p:ext uri="{D42A27DB-BD31-4B8C-83A1-F6EECF244321}">
                <p14:modId xmlns:p14="http://schemas.microsoft.com/office/powerpoint/2010/main" val="3390778326"/>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91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38" name="Group 137">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9" name="Straight Connector 138">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9" name="Freeform: Shape 168">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71" name="Freeform: Shape 170">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73" name="Rectangle 172">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5" name="Group 174">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6" name="Straight Connector 175">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06" name="Freeform: Shape 205">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208" name="Group 207">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09" name="Straight Connector 208">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39" name="Rectangle 238">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1" name="Rectangle 240">
            <a:extLst>
              <a:ext uri="{FF2B5EF4-FFF2-40B4-BE49-F238E27FC236}">
                <a16:creationId xmlns:a16="http://schemas.microsoft.com/office/drawing/2014/main" id="{4A929113-1368-4B1B-9C6F-140F47CB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43" name="Group 242">
            <a:extLst>
              <a:ext uri="{FF2B5EF4-FFF2-40B4-BE49-F238E27FC236}">
                <a16:creationId xmlns:a16="http://schemas.microsoft.com/office/drawing/2014/main" id="{4D27BC17-078C-451A-A797-C571C4ACC5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44" name="Straight Connector 243">
              <a:extLst>
                <a:ext uri="{FF2B5EF4-FFF2-40B4-BE49-F238E27FC236}">
                  <a16:creationId xmlns:a16="http://schemas.microsoft.com/office/drawing/2014/main" id="{C3672C80-2500-4E3F-B994-6EFEF00898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351DB18-49DD-4E1A-A1D5-B019931CA1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46CDDC6-8CCE-44C9-93E9-DCDB90C6DC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0356577-BD19-4017-9D41-16C83B1416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B3A5BEF4-12E8-4530-807F-B31DB95A43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79F6365-6683-4A5E-B2ED-316263347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D3B8D34-86DB-4449-B84F-5009F561B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604E0F1D-E6D6-4B20-833C-C1112A869A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754C28F-3883-40AF-A33A-82D95E1645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35B579F-8FF3-409B-85B9-BAD1FB7AA1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65B5664-D9BB-4133-A8F2-EB45B9AD79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17AA037-EAF2-461C-AEE8-4806F6160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A44BBB6-769C-43A6-B7AB-C358D19A4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93D513E-2364-4E1E-A954-20A88A5453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F10DE3A-87DB-4F96-9325-77C96F590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E6E1C269-5992-486D-88B6-ECC098C268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4B3FFAE2-1230-45A1-B1F0-DF64BF01AF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881CCD8B-B3C2-43EB-9450-8B4D61B7BA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A006A84-80B1-4D90-9087-290FFC196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73C8C6ED-6DBE-48D5-B5A7-720E10470E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FF5AACF-E7FD-4066-AA52-5009F97EE0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706E4DED-5A0D-4664-BA40-68FC0DA950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8557C8A-343F-4A68-A315-D29EE63FC4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FC85859-D331-495D-BC90-4176F22A9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517E1642-0862-4D07-B3BA-0AB63F928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501A6A7-20ED-4D18-924C-DC83FB2222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7805D68-29BF-42E1-83EC-1D0634753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769517F-8CBE-48BB-8A52-4A081975EA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85959FC-2315-478D-950F-1EE40030EB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E6C22F9-5076-F43A-BF16-4D3555295340}"/>
              </a:ext>
            </a:extLst>
          </p:cNvPr>
          <p:cNvSpPr>
            <a:spLocks noGrp="1"/>
          </p:cNvSpPr>
          <p:nvPr>
            <p:ph type="title"/>
          </p:nvPr>
        </p:nvSpPr>
        <p:spPr>
          <a:xfrm>
            <a:off x="453142" y="3659057"/>
            <a:ext cx="6542916" cy="2574923"/>
          </a:xfrm>
        </p:spPr>
        <p:txBody>
          <a:bodyPr vert="horz" lIns="91440" tIns="45720" rIns="91440" bIns="45720" rtlCol="0" anchor="ctr">
            <a:normAutofit/>
          </a:bodyPr>
          <a:lstStyle/>
          <a:p>
            <a:r>
              <a:rPr lang="en-US" sz="5400" dirty="0"/>
              <a:t>Credit Summary Sheet: Pathway to Graduation </a:t>
            </a:r>
          </a:p>
        </p:txBody>
      </p:sp>
      <p:sp>
        <p:nvSpPr>
          <p:cNvPr id="19" name="Content Placeholder 18">
            <a:extLst>
              <a:ext uri="{FF2B5EF4-FFF2-40B4-BE49-F238E27FC236}">
                <a16:creationId xmlns:a16="http://schemas.microsoft.com/office/drawing/2014/main" id="{A5F963BE-3F22-F8DB-B2D2-910AB110280C}"/>
              </a:ext>
            </a:extLst>
          </p:cNvPr>
          <p:cNvSpPr>
            <a:spLocks noGrp="1"/>
          </p:cNvSpPr>
          <p:nvPr>
            <p:ph idx="1"/>
          </p:nvPr>
        </p:nvSpPr>
        <p:spPr>
          <a:xfrm>
            <a:off x="7188593" y="3659057"/>
            <a:ext cx="4612131" cy="2574919"/>
          </a:xfrm>
        </p:spPr>
        <p:txBody>
          <a:bodyPr vert="horz" lIns="91440" tIns="45720" rIns="91440" bIns="45720" rtlCol="0" anchor="ctr">
            <a:normAutofit/>
          </a:bodyPr>
          <a:lstStyle/>
          <a:p>
            <a:pPr marL="0" indent="0">
              <a:buNone/>
            </a:pPr>
            <a:r>
              <a:rPr lang="en-US" sz="2400" kern="1200">
                <a:latin typeface="+mn-lt"/>
                <a:ea typeface="+mn-ea"/>
                <a:cs typeface="+mn-cs"/>
                <a:hlinkClick r:id="rId2"/>
              </a:rPr>
              <a:t>Course Selection – Fredericton High School</a:t>
            </a:r>
            <a:endParaRPr lang="en-US" sz="2400" kern="1200">
              <a:latin typeface="+mn-lt"/>
              <a:ea typeface="+mn-ea"/>
              <a:cs typeface="+mn-cs"/>
            </a:endParaRPr>
          </a:p>
        </p:txBody>
      </p:sp>
      <p:sp>
        <p:nvSpPr>
          <p:cNvPr id="274" name="Freeform: Shape 273">
            <a:extLst>
              <a:ext uri="{FF2B5EF4-FFF2-40B4-BE49-F238E27FC236}">
                <a16:creationId xmlns:a16="http://schemas.microsoft.com/office/drawing/2014/main" id="{0B6C48B2-8296-4312-8901-93BB7735D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252" y="-2945"/>
            <a:ext cx="12178450"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pic>
        <p:nvPicPr>
          <p:cNvPr id="7" name="Graphic 6" descr="Marker">
            <a:extLst>
              <a:ext uri="{FF2B5EF4-FFF2-40B4-BE49-F238E27FC236}">
                <a16:creationId xmlns:a16="http://schemas.microsoft.com/office/drawing/2014/main" id="{D0D8D33A-F568-C78D-0B8D-5D70AB8CAB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7457" y="205612"/>
            <a:ext cx="3293981" cy="3293981"/>
          </a:xfrm>
          <a:prstGeom prst="rect">
            <a:avLst/>
          </a:prstGeom>
        </p:spPr>
      </p:pic>
      <p:sp>
        <p:nvSpPr>
          <p:cNvPr id="276" name="Right Triangle 275">
            <a:extLst>
              <a:ext uri="{FF2B5EF4-FFF2-40B4-BE49-F238E27FC236}">
                <a16:creationId xmlns:a16="http://schemas.microsoft.com/office/drawing/2014/main" id="{C24346C5-B1C8-4C83-846B-122A3B4B2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0" y="5046481"/>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01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Right Triangle 55">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9" name="Straight Connector 5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15B2EB9-FBAA-1D60-A680-640A9B09B462}"/>
              </a:ext>
            </a:extLst>
          </p:cNvPr>
          <p:cNvSpPr>
            <a:spLocks noGrp="1"/>
          </p:cNvSpPr>
          <p:nvPr>
            <p:ph type="title"/>
          </p:nvPr>
        </p:nvSpPr>
        <p:spPr>
          <a:xfrm>
            <a:off x="457200" y="728907"/>
            <a:ext cx="4952999" cy="2244176"/>
          </a:xfrm>
        </p:spPr>
        <p:txBody>
          <a:bodyPr>
            <a:normAutofit/>
          </a:bodyPr>
          <a:lstStyle/>
          <a:p>
            <a:r>
              <a:rPr lang="en-US">
                <a:solidFill>
                  <a:schemeClr val="tx2"/>
                </a:solidFill>
              </a:rPr>
              <a:t>Course</a:t>
            </a:r>
            <a:r>
              <a:rPr lang="en-US" dirty="0">
                <a:solidFill>
                  <a:schemeClr val="tx2"/>
                </a:solidFill>
              </a:rPr>
              <a:t> Codes</a:t>
            </a:r>
          </a:p>
        </p:txBody>
      </p:sp>
      <p:sp>
        <p:nvSpPr>
          <p:cNvPr id="4" name="Subtitle 3">
            <a:extLst>
              <a:ext uri="{FF2B5EF4-FFF2-40B4-BE49-F238E27FC236}">
                <a16:creationId xmlns:a16="http://schemas.microsoft.com/office/drawing/2014/main" id="{8A312FD8-EE3E-2038-F2AB-B9AE0EDB18B5}"/>
              </a:ext>
            </a:extLst>
          </p:cNvPr>
          <p:cNvSpPr>
            <a:spLocks noGrp="1"/>
          </p:cNvSpPr>
          <p:nvPr>
            <p:ph idx="1"/>
          </p:nvPr>
        </p:nvSpPr>
        <p:spPr>
          <a:xfrm>
            <a:off x="457200" y="2228764"/>
            <a:ext cx="4952999" cy="4453290"/>
          </a:xfrm>
        </p:spPr>
        <p:txBody>
          <a:bodyPr>
            <a:normAutofit fontScale="92500"/>
          </a:bodyPr>
          <a:lstStyle/>
          <a:p>
            <a:pPr marL="342900" indent="-342900">
              <a:lnSpc>
                <a:spcPct val="100000"/>
              </a:lnSpc>
              <a:buFont typeface="Arial" panose="020B0604020202020204" pitchFamily="34" charset="0"/>
              <a:buChar char="•"/>
            </a:pPr>
            <a:r>
              <a:rPr lang="en-US" sz="2400" dirty="0">
                <a:solidFill>
                  <a:schemeClr val="tx2"/>
                </a:solidFill>
              </a:rPr>
              <a:t>Courses are numbered to indicate grade and level</a:t>
            </a:r>
          </a:p>
          <a:p>
            <a:pPr marL="342900" indent="-342900">
              <a:lnSpc>
                <a:spcPct val="100000"/>
              </a:lnSpc>
              <a:buFont typeface="Arial" panose="020B0604020202020204" pitchFamily="34" charset="0"/>
              <a:buChar char="•"/>
            </a:pPr>
            <a:r>
              <a:rPr lang="en-US" sz="2400" dirty="0">
                <a:solidFill>
                  <a:schemeClr val="tx2"/>
                </a:solidFill>
              </a:rPr>
              <a:t>Grade 10 courses are listed by subject and grade level (example: English Foundational 10)</a:t>
            </a:r>
          </a:p>
          <a:p>
            <a:pPr marL="342900" indent="-342900">
              <a:lnSpc>
                <a:spcPct val="100000"/>
              </a:lnSpc>
              <a:buFont typeface="Arial" panose="020B0604020202020204" pitchFamily="34" charset="0"/>
              <a:buChar char="•"/>
            </a:pPr>
            <a:r>
              <a:rPr lang="en-US" sz="2400" dirty="0">
                <a:solidFill>
                  <a:schemeClr val="tx2"/>
                </a:solidFill>
              </a:rPr>
              <a:t>Grades 11 and 12 are labeled by </a:t>
            </a:r>
            <a:r>
              <a:rPr lang="en-US" sz="2400">
                <a:solidFill>
                  <a:schemeClr val="tx2"/>
                </a:solidFill>
              </a:rPr>
              <a:t>subject, </a:t>
            </a:r>
            <a:r>
              <a:rPr lang="en-US" sz="2400" dirty="0">
                <a:solidFill>
                  <a:schemeClr val="tx2"/>
                </a:solidFill>
              </a:rPr>
              <a:t>grade, and then the level is indicated by a 0, 1, 2, or 3</a:t>
            </a:r>
          </a:p>
          <a:p>
            <a:pPr marL="342900" indent="-342900">
              <a:lnSpc>
                <a:spcPct val="100000"/>
              </a:lnSpc>
              <a:buFont typeface="Arial" panose="020B0604020202020204" pitchFamily="34" charset="0"/>
              <a:buChar char="•"/>
            </a:pPr>
            <a:r>
              <a:rPr lang="en-US" sz="2400" dirty="0">
                <a:solidFill>
                  <a:schemeClr val="tx2"/>
                </a:solidFill>
              </a:rPr>
              <a:t>Example English </a:t>
            </a:r>
            <a:r>
              <a:rPr lang="en-US" sz="2400" u="sng" dirty="0">
                <a:solidFill>
                  <a:schemeClr val="tx2"/>
                </a:solidFill>
              </a:rPr>
              <a:t>11</a:t>
            </a:r>
            <a:r>
              <a:rPr lang="en-US" sz="2400" dirty="0">
                <a:solidFill>
                  <a:schemeClr val="tx2"/>
                </a:solidFill>
              </a:rPr>
              <a:t>1, English 112, or English 113, Human Physiology 110, Biology 122 etc. </a:t>
            </a:r>
          </a:p>
          <a:p>
            <a:pPr marL="342900" indent="-342900">
              <a:lnSpc>
                <a:spcPct val="100000"/>
              </a:lnSpc>
              <a:buFont typeface="Arial" panose="020B0604020202020204" pitchFamily="34" charset="0"/>
              <a:buChar char="•"/>
            </a:pPr>
            <a:endParaRPr lang="en-US" sz="1700" dirty="0">
              <a:solidFill>
                <a:schemeClr val="tx2"/>
              </a:solidFill>
            </a:endParaRPr>
          </a:p>
        </p:txBody>
      </p:sp>
      <p:pic>
        <p:nvPicPr>
          <p:cNvPr id="6" name="Picture 5" descr="A calculus formula">
            <a:extLst>
              <a:ext uri="{FF2B5EF4-FFF2-40B4-BE49-F238E27FC236}">
                <a16:creationId xmlns:a16="http://schemas.microsoft.com/office/drawing/2014/main" id="{1DA04FAC-4524-E2A8-D60E-DFB6703BEA3E}"/>
              </a:ext>
            </a:extLst>
          </p:cNvPr>
          <p:cNvPicPr>
            <a:picLocks noChangeAspect="1"/>
          </p:cNvPicPr>
          <p:nvPr/>
        </p:nvPicPr>
        <p:blipFill>
          <a:blip r:embed="rId2"/>
          <a:srcRect l="19127" r="23489"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27317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Rectangle 9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Right Triangle 93">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0" name="Straight Connector 59">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B06AA0D-AC86-CCEA-E28E-81BCB72B2F4B}"/>
              </a:ext>
            </a:extLst>
          </p:cNvPr>
          <p:cNvSpPr>
            <a:spLocks noGrp="1"/>
          </p:cNvSpPr>
          <p:nvPr>
            <p:ph type="title"/>
          </p:nvPr>
        </p:nvSpPr>
        <p:spPr>
          <a:xfrm>
            <a:off x="457201" y="720772"/>
            <a:ext cx="3733078" cy="5531079"/>
          </a:xfrm>
        </p:spPr>
        <p:txBody>
          <a:bodyPr>
            <a:normAutofit/>
          </a:bodyPr>
          <a:lstStyle/>
          <a:p>
            <a:r>
              <a:rPr lang="en-US"/>
              <a:t>Course Levels</a:t>
            </a:r>
          </a:p>
        </p:txBody>
      </p:sp>
      <p:sp>
        <p:nvSpPr>
          <p:cNvPr id="90"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8BEBC75E-2D49-C4F4-978A-61563E223C91}"/>
              </a:ext>
            </a:extLst>
          </p:cNvPr>
          <p:cNvGraphicFramePr>
            <a:graphicFrameLocks noGrp="1"/>
          </p:cNvGraphicFramePr>
          <p:nvPr>
            <p:ph idx="1"/>
            <p:extLst>
              <p:ext uri="{D42A27DB-BD31-4B8C-83A1-F6EECF244321}">
                <p14:modId xmlns:p14="http://schemas.microsoft.com/office/powerpoint/2010/main" val="4024134145"/>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93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Rectangle 57">
            <a:extLst>
              <a:ext uri="{FF2B5EF4-FFF2-40B4-BE49-F238E27FC236}">
                <a16:creationId xmlns:a16="http://schemas.microsoft.com/office/drawing/2014/main" id="{26222098-34BD-4328-93AF-F8000B8A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Right Triangle 59">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5255" y="-27798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53F99AE-CDDD-4AA6-B570-8A6E693F2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3" y="4554328"/>
            <a:ext cx="12228078"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64" name="Group 63">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5" name="Straight Connector 64">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455412B-7F0D-AEB4-DBDF-03B337E388A3}"/>
              </a:ext>
            </a:extLst>
          </p:cNvPr>
          <p:cNvSpPr>
            <a:spLocks noGrp="1"/>
          </p:cNvSpPr>
          <p:nvPr>
            <p:ph type="title"/>
          </p:nvPr>
        </p:nvSpPr>
        <p:spPr>
          <a:xfrm>
            <a:off x="457199" y="732348"/>
            <a:ext cx="5747015" cy="2001905"/>
          </a:xfrm>
        </p:spPr>
        <p:txBody>
          <a:bodyPr vert="horz" lIns="91440" tIns="45720" rIns="91440" bIns="45720" rtlCol="0" anchor="ctr">
            <a:normAutofit/>
          </a:bodyPr>
          <a:lstStyle/>
          <a:p>
            <a:r>
              <a:rPr lang="en-US" sz="3400">
                <a:solidFill>
                  <a:schemeClr val="tx2"/>
                </a:solidFill>
              </a:rPr>
              <a:t>Math Pathways (These are suggestions—there can be other ways to map them out)  </a:t>
            </a:r>
          </a:p>
        </p:txBody>
      </p:sp>
      <p:sp>
        <p:nvSpPr>
          <p:cNvPr id="3" name="TextBox 2">
            <a:extLst>
              <a:ext uri="{FF2B5EF4-FFF2-40B4-BE49-F238E27FC236}">
                <a16:creationId xmlns:a16="http://schemas.microsoft.com/office/drawing/2014/main" id="{94EC5BA0-DA5E-B564-AF37-95C28E1CAF3F}"/>
              </a:ext>
            </a:extLst>
          </p:cNvPr>
          <p:cNvSpPr txBox="1"/>
          <p:nvPr/>
        </p:nvSpPr>
        <p:spPr>
          <a:xfrm>
            <a:off x="7011125" y="732348"/>
            <a:ext cx="4139594" cy="2010852"/>
          </a:xfrm>
          <a:prstGeom prst="rect">
            <a:avLst/>
          </a:prstGeom>
        </p:spPr>
        <p:txBody>
          <a:bodyPr vert="horz" lIns="91440" tIns="45720" rIns="91440" bIns="45720" rtlCol="0" anchor="ctr">
            <a:normAutofit/>
          </a:bodyPr>
          <a:lstStyle/>
          <a:p>
            <a:pPr>
              <a:lnSpc>
                <a:spcPct val="110000"/>
              </a:lnSpc>
              <a:spcAft>
                <a:spcPts val="600"/>
              </a:spcAft>
              <a:buClr>
                <a:schemeClr val="bg1"/>
              </a:buClr>
              <a:buSzPct val="75000"/>
            </a:pPr>
            <a:r>
              <a:rPr lang="en-US">
                <a:solidFill>
                  <a:schemeClr val="tx2"/>
                </a:solidFill>
              </a:rPr>
              <a:t>Graduation requires:</a:t>
            </a:r>
          </a:p>
          <a:p>
            <a:pPr>
              <a:lnSpc>
                <a:spcPct val="110000"/>
              </a:lnSpc>
              <a:spcAft>
                <a:spcPts val="600"/>
              </a:spcAft>
              <a:buClr>
                <a:schemeClr val="bg1"/>
              </a:buClr>
              <a:buSzPct val="75000"/>
            </a:pPr>
            <a:r>
              <a:rPr lang="en-US">
                <a:solidFill>
                  <a:schemeClr val="tx2"/>
                </a:solidFill>
              </a:rPr>
              <a:t>GMF + any 2 math courses </a:t>
            </a:r>
          </a:p>
        </p:txBody>
      </p:sp>
      <p:graphicFrame>
        <p:nvGraphicFramePr>
          <p:cNvPr id="7" name="Content Placeholder 6">
            <a:extLst>
              <a:ext uri="{FF2B5EF4-FFF2-40B4-BE49-F238E27FC236}">
                <a16:creationId xmlns:a16="http://schemas.microsoft.com/office/drawing/2014/main" id="{5A6B9E77-D839-6CA1-3A5D-CA56DE217D7B}"/>
              </a:ext>
            </a:extLst>
          </p:cNvPr>
          <p:cNvGraphicFramePr>
            <a:graphicFrameLocks noGrp="1"/>
          </p:cNvGraphicFramePr>
          <p:nvPr>
            <p:ph idx="1"/>
            <p:extLst>
              <p:ext uri="{D42A27DB-BD31-4B8C-83A1-F6EECF244321}">
                <p14:modId xmlns:p14="http://schemas.microsoft.com/office/powerpoint/2010/main" val="2794172780"/>
              </p:ext>
            </p:extLst>
          </p:nvPr>
        </p:nvGraphicFramePr>
        <p:xfrm>
          <a:off x="689399" y="2644935"/>
          <a:ext cx="10510363" cy="4491660"/>
        </p:xfrm>
        <a:graphic>
          <a:graphicData uri="http://schemas.openxmlformats.org/drawingml/2006/table">
            <a:tbl>
              <a:tblPr firstRow="1" bandRow="1">
                <a:solidFill>
                  <a:schemeClr val="tx1">
                    <a:lumMod val="75000"/>
                    <a:lumOff val="25000"/>
                  </a:schemeClr>
                </a:solidFill>
                <a:tableStyleId>{5C22544A-7EE6-4342-B048-85BDC9FD1C3A}</a:tableStyleId>
              </a:tblPr>
              <a:tblGrid>
                <a:gridCol w="1371578">
                  <a:extLst>
                    <a:ext uri="{9D8B030D-6E8A-4147-A177-3AD203B41FA5}">
                      <a16:colId xmlns:a16="http://schemas.microsoft.com/office/drawing/2014/main" val="3202005180"/>
                    </a:ext>
                  </a:extLst>
                </a:gridCol>
                <a:gridCol w="1641726">
                  <a:extLst>
                    <a:ext uri="{9D8B030D-6E8A-4147-A177-3AD203B41FA5}">
                      <a16:colId xmlns:a16="http://schemas.microsoft.com/office/drawing/2014/main" val="329712803"/>
                    </a:ext>
                  </a:extLst>
                </a:gridCol>
                <a:gridCol w="1657893">
                  <a:extLst>
                    <a:ext uri="{9D8B030D-6E8A-4147-A177-3AD203B41FA5}">
                      <a16:colId xmlns:a16="http://schemas.microsoft.com/office/drawing/2014/main" val="341789275"/>
                    </a:ext>
                  </a:extLst>
                </a:gridCol>
                <a:gridCol w="1657893">
                  <a:extLst>
                    <a:ext uri="{9D8B030D-6E8A-4147-A177-3AD203B41FA5}">
                      <a16:colId xmlns:a16="http://schemas.microsoft.com/office/drawing/2014/main" val="2363486174"/>
                    </a:ext>
                  </a:extLst>
                </a:gridCol>
                <a:gridCol w="1657893">
                  <a:extLst>
                    <a:ext uri="{9D8B030D-6E8A-4147-A177-3AD203B41FA5}">
                      <a16:colId xmlns:a16="http://schemas.microsoft.com/office/drawing/2014/main" val="1515583644"/>
                    </a:ext>
                  </a:extLst>
                </a:gridCol>
                <a:gridCol w="2523380">
                  <a:extLst>
                    <a:ext uri="{9D8B030D-6E8A-4147-A177-3AD203B41FA5}">
                      <a16:colId xmlns:a16="http://schemas.microsoft.com/office/drawing/2014/main" val="2031178855"/>
                    </a:ext>
                  </a:extLst>
                </a:gridCol>
              </a:tblGrid>
              <a:tr h="496455">
                <a:tc>
                  <a:txBody>
                    <a:bodyPr/>
                    <a:lstStyle/>
                    <a:p>
                      <a:r>
                        <a:rPr lang="en-US" sz="1400" b="0" cap="none" spc="0">
                          <a:solidFill>
                            <a:schemeClr val="bg1"/>
                          </a:solidFill>
                        </a:rPr>
                        <a:t>GMF 10</a:t>
                      </a:r>
                    </a:p>
                  </a:txBody>
                  <a:tcPr marL="69043" marR="32069" marT="53110" marB="5311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bg1"/>
                          </a:solidFill>
                        </a:rPr>
                        <a:t>GMF 10</a:t>
                      </a:r>
                    </a:p>
                  </a:txBody>
                  <a:tcPr marL="69043" marR="32069" marT="53110" marB="5311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bg1"/>
                          </a:solidFill>
                        </a:rPr>
                        <a:t>GMF 10</a:t>
                      </a:r>
                    </a:p>
                    <a:p>
                      <a:endParaRPr lang="en-US" sz="1400" b="0" cap="none" spc="0">
                        <a:solidFill>
                          <a:schemeClr val="bg1"/>
                        </a:solidFill>
                      </a:endParaRPr>
                    </a:p>
                  </a:txBody>
                  <a:tcPr marL="69043" marR="32069" marT="53110" marB="5311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bg1"/>
                          </a:solidFill>
                        </a:rPr>
                        <a:t>GMF 10</a:t>
                      </a:r>
                    </a:p>
                    <a:p>
                      <a:endParaRPr lang="en-US" sz="1400" b="0" cap="none" spc="0">
                        <a:solidFill>
                          <a:schemeClr val="bg1"/>
                        </a:solidFill>
                      </a:endParaRPr>
                    </a:p>
                  </a:txBody>
                  <a:tcPr marL="69043" marR="32069" marT="53110" marB="5311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bg1"/>
                          </a:solidFill>
                        </a:rPr>
                        <a:t>GMF 10</a:t>
                      </a:r>
                    </a:p>
                    <a:p>
                      <a:endParaRPr lang="en-US" sz="1400" b="0" cap="none" spc="0">
                        <a:solidFill>
                          <a:schemeClr val="bg1"/>
                        </a:solidFill>
                      </a:endParaRPr>
                    </a:p>
                  </a:txBody>
                  <a:tcPr marL="69043" marR="32069" marT="53110" marB="5311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bg1"/>
                          </a:solidFill>
                        </a:rPr>
                        <a:t>GMF 10</a:t>
                      </a:r>
                    </a:p>
                    <a:p>
                      <a:endParaRPr lang="en-US" sz="1400" b="0" cap="none" spc="0">
                        <a:solidFill>
                          <a:schemeClr val="bg1"/>
                        </a:solidFill>
                      </a:endParaRPr>
                    </a:p>
                  </a:txBody>
                  <a:tcPr marL="69043" marR="32069" marT="53110" marB="5311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425105716"/>
                  </a:ext>
                </a:extLst>
              </a:tr>
              <a:tr h="695208">
                <a:tc>
                  <a:txBody>
                    <a:bodyPr/>
                    <a:lstStyle/>
                    <a:p>
                      <a:r>
                        <a:rPr lang="en-US" sz="1400" cap="none" spc="0">
                          <a:solidFill>
                            <a:schemeClr val="bg1"/>
                          </a:solidFill>
                        </a:rPr>
                        <a:t>Finance and Workplace 110</a:t>
                      </a:r>
                    </a:p>
                  </a:txBody>
                  <a:tcPr marL="69043" marR="32069" marT="53110" marB="53110">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bg1"/>
                          </a:solidFill>
                        </a:rPr>
                        <a:t>Finance and Workplace 110</a:t>
                      </a:r>
                    </a:p>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bg1"/>
                          </a:solidFill>
                        </a:rPr>
                        <a:t>NRF 10</a:t>
                      </a:r>
                    </a:p>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bg1"/>
                          </a:solidFill>
                        </a:rPr>
                        <a:t>NRF 10</a:t>
                      </a:r>
                    </a:p>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bg1"/>
                          </a:solidFill>
                        </a:rPr>
                        <a:t>NRF 10</a:t>
                      </a:r>
                    </a:p>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bg1"/>
                          </a:solidFill>
                        </a:rPr>
                        <a:t>NRF 10</a:t>
                      </a:r>
                    </a:p>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417687154"/>
                  </a:ext>
                </a:extLst>
              </a:tr>
              <a:tr h="695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bg1"/>
                          </a:solidFill>
                        </a:rPr>
                        <a:t>Finance and Workplace 120</a:t>
                      </a:r>
                    </a:p>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a:solidFill>
                            <a:schemeClr val="bg1"/>
                          </a:solidFill>
                        </a:rPr>
                        <a:t>Finance and Workplace 120</a:t>
                      </a:r>
                    </a:p>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400" cap="none" spc="0">
                          <a:solidFill>
                            <a:schemeClr val="bg1"/>
                          </a:solidFill>
                        </a:rPr>
                        <a:t>Foundations 110</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400" cap="none" spc="0">
                          <a:solidFill>
                            <a:schemeClr val="bg1"/>
                          </a:solidFill>
                        </a:rPr>
                        <a:t>Foundations 110</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400" cap="none" spc="0">
                          <a:solidFill>
                            <a:schemeClr val="bg1"/>
                          </a:solidFill>
                        </a:rPr>
                        <a:t>Foundations 110</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400" cap="none" spc="0">
                          <a:solidFill>
                            <a:schemeClr val="bg1"/>
                          </a:solidFill>
                        </a:rPr>
                        <a:t>Foundations 110</a:t>
                      </a:r>
                    </a:p>
                  </a:txBody>
                  <a:tcPr marL="69043" marR="32069" marT="53110" marB="53110">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405221601"/>
                  </a:ext>
                </a:extLst>
              </a:tr>
              <a:tr h="496455">
                <a:tc>
                  <a:txBody>
                    <a:bodyPr/>
                    <a:lstStyle/>
                    <a:p>
                      <a:endParaRPr lang="en-US" sz="1400" cap="none" spc="0">
                        <a:solidFill>
                          <a:schemeClr val="bg1"/>
                        </a:solidFill>
                      </a:endParaRPr>
                    </a:p>
                  </a:txBody>
                  <a:tcPr marL="69043" marR="32069" marT="53110" marB="53110">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US" sz="1400" cap="none" spc="0">
                          <a:solidFill>
                            <a:schemeClr val="bg1"/>
                          </a:solidFill>
                        </a:rPr>
                        <a:t>NBCC Skilled Trades Math 120</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US" sz="1400" cap="none" spc="0">
                          <a:solidFill>
                            <a:schemeClr val="bg1"/>
                          </a:solidFill>
                        </a:rPr>
                        <a:t>Pre Cal 110 </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US" sz="1400" cap="none" spc="0">
                          <a:solidFill>
                            <a:schemeClr val="bg1"/>
                          </a:solidFill>
                        </a:rPr>
                        <a:t>Pre Cal 110 </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US" sz="1400" cap="none" spc="0">
                          <a:solidFill>
                            <a:schemeClr val="bg1"/>
                          </a:solidFill>
                        </a:rPr>
                        <a:t>Pre Cal 110 </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US" sz="1400" cap="none" spc="0">
                          <a:solidFill>
                            <a:schemeClr val="bg1"/>
                          </a:solidFill>
                        </a:rPr>
                        <a:t>Pre Cal 110 </a:t>
                      </a:r>
                    </a:p>
                  </a:txBody>
                  <a:tcPr marL="69043" marR="32069" marT="53110" marB="53110">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573013255"/>
                  </a:ext>
                </a:extLst>
              </a:tr>
              <a:tr h="496455">
                <a:tc>
                  <a:txBody>
                    <a:bodyPr/>
                    <a:lstStyle/>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14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400" cap="none" spc="0">
                          <a:solidFill>
                            <a:schemeClr val="bg1"/>
                          </a:solidFill>
                        </a:rPr>
                        <a:t>Pre Cal 120A</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400" cap="none" spc="0">
                          <a:solidFill>
                            <a:schemeClr val="bg1"/>
                          </a:solidFill>
                        </a:rPr>
                        <a:t>Pre Cal 120A</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400" cap="none" spc="0">
                          <a:solidFill>
                            <a:schemeClr val="bg1"/>
                          </a:solidFill>
                        </a:rPr>
                        <a:t>AP Calculus (Includes 120A &amp;B and Calculus 120) </a:t>
                      </a:r>
                    </a:p>
                  </a:txBody>
                  <a:tcPr marL="69043" marR="32069" marT="53110" marB="53110">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106912557"/>
                  </a:ext>
                </a:extLst>
              </a:tr>
              <a:tr h="553242">
                <a:tc>
                  <a:txBody>
                    <a:bodyPr/>
                    <a:lstStyle/>
                    <a:p>
                      <a:endParaRPr lang="en-US" sz="800" cap="none" spc="0">
                        <a:solidFill>
                          <a:schemeClr val="bg1"/>
                        </a:solidFill>
                      </a:endParaRPr>
                    </a:p>
                  </a:txBody>
                  <a:tcPr marL="69043" marR="32069" marT="53110" marB="53110">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a:solidFill>
                            <a:schemeClr val="bg1"/>
                          </a:solidFill>
                        </a:rPr>
                        <a:t>Pre Cal 120B</a:t>
                      </a:r>
                    </a:p>
                    <a:p>
                      <a:endParaRPr lang="en-US" sz="16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a:solidFill>
                            <a:schemeClr val="bg1"/>
                          </a:solidFill>
                        </a:rPr>
                        <a:t>Pre Cal 120B</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377044348"/>
                  </a:ext>
                </a:extLst>
              </a:tr>
              <a:tr h="326095">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16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US" sz="1600" cap="none" spc="0">
                          <a:solidFill>
                            <a:schemeClr val="bg1"/>
                          </a:solidFill>
                        </a:rPr>
                        <a:t>Calculus 120</a:t>
                      </a: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dirty="0">
                        <a:solidFill>
                          <a:schemeClr val="bg1"/>
                        </a:solidFill>
                      </a:endParaRPr>
                    </a:p>
                  </a:txBody>
                  <a:tcPr marL="69043" marR="32069" marT="53110" marB="53110">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286145274"/>
                  </a:ext>
                </a:extLst>
              </a:tr>
              <a:tr h="219057">
                <a:tc>
                  <a:txBody>
                    <a:bodyPr/>
                    <a:lstStyle/>
                    <a:p>
                      <a:endParaRPr lang="en-US" sz="800" cap="none" spc="0">
                        <a:solidFill>
                          <a:schemeClr val="bg1"/>
                        </a:solidFill>
                      </a:endParaRPr>
                    </a:p>
                  </a:txBody>
                  <a:tcPr marL="69043" marR="32069" marT="53110" marB="53110">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4154693105"/>
                  </a:ext>
                </a:extLst>
              </a:tr>
              <a:tr h="219057">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a:solidFill>
                          <a:schemeClr val="bg1"/>
                        </a:solidFill>
                      </a:endParaRPr>
                    </a:p>
                  </a:txBody>
                  <a:tcPr marL="69043" marR="32069" marT="53110" marB="5311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n-US" sz="800" cap="none" spc="0" dirty="0">
                        <a:solidFill>
                          <a:schemeClr val="bg1"/>
                        </a:solidFill>
                      </a:endParaRPr>
                    </a:p>
                  </a:txBody>
                  <a:tcPr marL="69043" marR="32069" marT="53110" marB="53110">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3416328351"/>
                  </a:ext>
                </a:extLst>
              </a:tr>
            </a:tbl>
          </a:graphicData>
        </a:graphic>
      </p:graphicFrame>
    </p:spTree>
    <p:extLst>
      <p:ext uri="{BB962C8B-B14F-4D97-AF65-F5344CB8AC3E}">
        <p14:creationId xmlns:p14="http://schemas.microsoft.com/office/powerpoint/2010/main" val="321714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5" name="Group 54">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Freeform: Shape 85">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88" name="Freeform: Shape 87">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90" name="Rectangle 89">
            <a:extLst>
              <a:ext uri="{FF2B5EF4-FFF2-40B4-BE49-F238E27FC236}">
                <a16:creationId xmlns:a16="http://schemas.microsoft.com/office/drawing/2014/main" id="{326AD51D-D59E-4689-A5DF-6A9857053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2" name="Group 91">
            <a:extLst>
              <a:ext uri="{FF2B5EF4-FFF2-40B4-BE49-F238E27FC236}">
                <a16:creationId xmlns:a16="http://schemas.microsoft.com/office/drawing/2014/main" id="{05578CCE-1E06-4634-B7D3-B75915B79B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3" name="Straight Connector 92">
              <a:extLst>
                <a:ext uri="{FF2B5EF4-FFF2-40B4-BE49-F238E27FC236}">
                  <a16:creationId xmlns:a16="http://schemas.microsoft.com/office/drawing/2014/main" id="{758694FA-DDF2-4463-8E27-E40C7B70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66F117C-BB6F-4A4D-B9E6-7352647BF5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FDD06D7-A858-4BE9-B269-786451727C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B9716CE-4E07-44BE-9271-E478BBE78B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4E8B64A-EF2F-47BF-AF60-22693FBD5B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9EBB16F-B1A9-45AE-9C7A-503A402FBC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F44818A-E73A-4763-8B27-B5244AD16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43A7F77-4F07-4CD4-B62F-B3AF76ADF4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64748D-7F97-429F-8A7B-8D7EEB1E2C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BB97A24-973F-442A-99BA-8AC5FB1D1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9732AE5-4438-4E42-834A-653713C0B6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3E2B6CE-9310-4CD9-B1C7-2DBFB5613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59B4D1-86FF-4165-945E-3265E3F00D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8B56538-E579-4678-B2C4-190218F657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C898F5F-7AAE-453A-82FE-F4247F2F4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7D95DBF-0AAC-4741-91B1-649F6FE7D7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B3F59BE-64EE-4780-9361-E231148A43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BE6D2F5-CA3E-4BC3-B8FE-49E3FAC000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EF74E0F-547D-4E30-B042-E040A16396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948BBB3-C56E-4DCA-B93A-71D4754768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6449CBA-E814-4F9C-9FC8-0B2E05BFB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5F9BC37-BDF5-45BE-B728-B10A9565A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14572B9-7D58-48F6-A290-9EF097595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C4CAC2-0AC5-408F-92EA-7FB0F63A5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504E629-A4AD-411E-B4C0-B205748A1B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9BA5C51-7F10-4E99-BF13-383E0B5DEE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7F8EAE2-B22F-48D7-875C-C68B07B5C3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7E1B9FF-384B-455E-88A2-93A4CC791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9A8FF40-B2F4-4522-9598-E0F0279151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Freeform: Shape 122">
            <a:extLst>
              <a:ext uri="{FF2B5EF4-FFF2-40B4-BE49-F238E27FC236}">
                <a16:creationId xmlns:a16="http://schemas.microsoft.com/office/drawing/2014/main" id="{7A6DA27B-24A2-4FAF-9CB9-A814BF83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5" name="Group 124">
            <a:extLst>
              <a:ext uri="{FF2B5EF4-FFF2-40B4-BE49-F238E27FC236}">
                <a16:creationId xmlns:a16="http://schemas.microsoft.com/office/drawing/2014/main" id="{ED48258A-6826-4A24-97F8-B65FE4D99A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6" name="Straight Connector 125">
              <a:extLst>
                <a:ext uri="{FF2B5EF4-FFF2-40B4-BE49-F238E27FC236}">
                  <a16:creationId xmlns:a16="http://schemas.microsoft.com/office/drawing/2014/main" id="{A43F6B7F-6CF7-4212-8A4C-0AF81FCC7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CD379A7-2614-4A67-8607-5A9FF0118E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972002F-2AF6-4170-83C8-3AC461AEA5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F1082F6-3D56-4AD7-A271-A7CDEE46C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CCEA333-BCA4-414F-8235-43D426595D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87971C1-BBD6-4201-A93D-DF09B2B42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28F0E17-F524-4028-ABA2-99D293B7F9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9CA3BF8-B976-46BC-9FD8-0BBFED3A5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30B60B9-F7F0-4B6E-848E-94EB0E9D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F33B57A-CBB1-4201-BB5A-75E5AB6F86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16721E5-E31C-4F26-9D10-29EDA029E0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DADFEDD-1B94-4EA7-B826-5E342BD4B6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F0AE683-15D4-4904-BB82-96ADABE67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EF4A50C-5A07-4204-8915-10F2B32D6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E84E616-3881-4F89-8F3A-EC4C9F3EB4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ACE3E7B-5CF6-4605-8EA9-F03A222AAE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77AE8FF-E1E0-49F8-972B-3BCAD57D05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8F76A8B-AC15-4215-884C-57C94FE75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29813CA-E925-41BB-A818-AEEBD58D7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ED9DD07-B629-4508-99B3-666544E5D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859C10A-6DEF-4B98-9208-9681745D09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8F930A6-B089-462C-8699-E7DEC651D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FCA652-5425-4350-80D2-DF3A729324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14C2703-817B-4E61-B0C1-B8A18B7B7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9756F19-602C-437D-89D3-AA582DE6E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D912F9B-FBEE-468E-9E40-4A911738B0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3008689-B0A9-46C9-888F-0427372872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AA2E07E-83FC-4A07-A945-64C914BB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BC3CD54-7A49-4290-9D69-AC69160EE7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56" name="Rectangle 155">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8" name="Rectangle 157">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0" name="Flowchart: Document 8">
            <a:extLst>
              <a:ext uri="{FF2B5EF4-FFF2-40B4-BE49-F238E27FC236}">
                <a16:creationId xmlns:a16="http://schemas.microsoft.com/office/drawing/2014/main" id="{4BE5C09D-B3C1-42F3-B945-39AEDFD19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6597" y="287679"/>
            <a:ext cx="6867330" cy="62733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62" name="Group 161">
            <a:extLst>
              <a:ext uri="{FF2B5EF4-FFF2-40B4-BE49-F238E27FC236}">
                <a16:creationId xmlns:a16="http://schemas.microsoft.com/office/drawing/2014/main" id="{628E122F-BCB2-43BD-850B-48491CEEF4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3" name="Straight Connector 162">
              <a:extLst>
                <a:ext uri="{FF2B5EF4-FFF2-40B4-BE49-F238E27FC236}">
                  <a16:creationId xmlns:a16="http://schemas.microsoft.com/office/drawing/2014/main" id="{414FAAF8-31CB-4B07-B529-5A88EFF68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46BA361-B0A5-4ABB-A288-CFDE7BAEF4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53021D8-E018-4408-8CCA-024F3FC31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B92D8BD-E859-46F2-89FC-FC259125D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731C846-C584-4E9F-872D-500B07D1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FD6636C-54CD-4310-9F2B-9A9CF3EC9B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88113FA-166F-40E3-991C-33200E387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5DD2EA6-4E91-475D-B141-030955A02E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77A4A45-7AB6-4608-9030-A70A5E3B3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8252ABC-9FDF-43E9-A030-94081E5837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D5000E7-8B90-4C3E-9DA8-8A7DF0152F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DD251B8-330C-4939-93B6-C4FEDF6ACF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763F2D5-1D97-451F-9EE1-C959342FC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9B81618-BDA5-46C2-A54E-4448465A5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15D9E70-4AC3-46E9-93DB-07CB2B41E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5B884CB-61A3-4841-A661-215EE93E31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1808844-2CD5-4FB3-B3F6-CE5B82F89A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FFDFB79-ADB0-49E8-919B-A0BB9190F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3AABDCA-76BB-4D33-8117-D688C0BF9A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C3DC4D8-930D-4D21-A1D0-45FF81BA15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FC86F57-A8B2-4BA9-8751-CF0F43F25B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6A34578-DE1C-4566-8856-1430B428B8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DEE8827-9D87-4C09-9A85-FB043BFB0E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FE11D9A-8DF5-4CD5-9B3C-4BBE699087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150C108-376E-4B3A-84BE-5288AC2D51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FBF9B4D-FC7D-4A99-9AD8-90C125364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747BAB4-EE42-4FB9-ABB4-6ABF823F6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56D09A2-DE8A-4396-A490-AC84A3878A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7F35D0F-3113-4375-9BA7-093C9BC71A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16252CC-9B1D-0BE2-B8CB-02F835B1928F}"/>
              </a:ext>
            </a:extLst>
          </p:cNvPr>
          <p:cNvSpPr>
            <a:spLocks noGrp="1"/>
          </p:cNvSpPr>
          <p:nvPr>
            <p:ph type="title"/>
          </p:nvPr>
        </p:nvSpPr>
        <p:spPr>
          <a:xfrm>
            <a:off x="457201" y="720772"/>
            <a:ext cx="3733078" cy="5531079"/>
          </a:xfrm>
        </p:spPr>
        <p:txBody>
          <a:bodyPr>
            <a:normAutofit/>
          </a:bodyPr>
          <a:lstStyle/>
          <a:p>
            <a:r>
              <a:rPr lang="en-US" sz="3700"/>
              <a:t>Important Selection Considerations</a:t>
            </a:r>
          </a:p>
        </p:txBody>
      </p:sp>
      <p:graphicFrame>
        <p:nvGraphicFramePr>
          <p:cNvPr id="5" name="Content Placeholder 2">
            <a:extLst>
              <a:ext uri="{FF2B5EF4-FFF2-40B4-BE49-F238E27FC236}">
                <a16:creationId xmlns:a16="http://schemas.microsoft.com/office/drawing/2014/main" id="{45528595-A6BC-955D-9FD2-F63F178DC9C6}"/>
              </a:ext>
            </a:extLst>
          </p:cNvPr>
          <p:cNvGraphicFramePr>
            <a:graphicFrameLocks noGrp="1"/>
          </p:cNvGraphicFramePr>
          <p:nvPr>
            <p:ph idx="1"/>
            <p:extLst>
              <p:ext uri="{D42A27DB-BD31-4B8C-83A1-F6EECF244321}">
                <p14:modId xmlns:p14="http://schemas.microsoft.com/office/powerpoint/2010/main" val="1006921664"/>
              </p:ext>
            </p:extLst>
          </p:nvPr>
        </p:nvGraphicFramePr>
        <p:xfrm>
          <a:off x="6314930" y="188500"/>
          <a:ext cx="5670023"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80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24019D2-55FF-BD21-70AB-41AB4A1937C1}"/>
              </a:ext>
            </a:extLst>
          </p:cNvPr>
          <p:cNvSpPr>
            <a:spLocks noGrp="1"/>
          </p:cNvSpPr>
          <p:nvPr>
            <p:ph type="title"/>
          </p:nvPr>
        </p:nvSpPr>
        <p:spPr>
          <a:xfrm>
            <a:off x="457201" y="720772"/>
            <a:ext cx="3733078" cy="5531079"/>
          </a:xfrm>
        </p:spPr>
        <p:txBody>
          <a:bodyPr>
            <a:normAutofit/>
          </a:bodyPr>
          <a:lstStyle/>
          <a:p>
            <a:r>
              <a:rPr lang="en-US" sz="4100" dirty="0"/>
              <a:t>Course Application Requirements </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B183FF0F-D4C9-0573-8BD0-B8A73C3FD545}"/>
              </a:ext>
            </a:extLst>
          </p:cNvPr>
          <p:cNvGraphicFramePr>
            <a:graphicFrameLocks noGrp="1"/>
          </p:cNvGraphicFramePr>
          <p:nvPr>
            <p:ph idx="1"/>
            <p:extLst>
              <p:ext uri="{D42A27DB-BD31-4B8C-83A1-F6EECF244321}">
                <p14:modId xmlns:p14="http://schemas.microsoft.com/office/powerpoint/2010/main" val="2700711178"/>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886346"/>
      </p:ext>
    </p:extLst>
  </p:cSld>
  <p:clrMapOvr>
    <a:masterClrMapping/>
  </p:clrMapOvr>
</p:sld>
</file>

<file path=ppt/theme/theme1.xml><?xml version="1.0" encoding="utf-8"?>
<a:theme xmlns:a="http://schemas.openxmlformats.org/drawingml/2006/main" name="SineVTI">
  <a:themeElements>
    <a:clrScheme name="AnalogousFromRegularSeedLeftStep">
      <a:dk1>
        <a:srgbClr val="000000"/>
      </a:dk1>
      <a:lt1>
        <a:srgbClr val="FFFFFF"/>
      </a:lt1>
      <a:dk2>
        <a:srgbClr val="22243E"/>
      </a:dk2>
      <a:lt2>
        <a:srgbClr val="E8E2E5"/>
      </a:lt2>
      <a:accent1>
        <a:srgbClr val="47B479"/>
      </a:accent1>
      <a:accent2>
        <a:srgbClr val="3BB140"/>
      </a:accent2>
      <a:accent3>
        <a:srgbClr val="6DB146"/>
      </a:accent3>
      <a:accent4>
        <a:srgbClr val="93AB39"/>
      </a:accent4>
      <a:accent5>
        <a:srgbClr val="B69F47"/>
      </a:accent5>
      <a:accent6>
        <a:srgbClr val="B1683B"/>
      </a:accent6>
      <a:hlink>
        <a:srgbClr val="BF3F84"/>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emplate>Integral</Template>
  <TotalTime>10731</TotalTime>
  <Words>875</Words>
  <Application>Microsoft Office PowerPoint</Application>
  <PresentationFormat>Widescreen</PresentationFormat>
  <Paragraphs>120</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Avenir Next LT Pro</vt:lpstr>
      <vt:lpstr>Posterama</vt:lpstr>
      <vt:lpstr>SineVTI</vt:lpstr>
      <vt:lpstr>Graduation and Post Secondary Planning </vt:lpstr>
      <vt:lpstr>Objectives of this presentation </vt:lpstr>
      <vt:lpstr>Credit Hour System </vt:lpstr>
      <vt:lpstr>Credit Summary Sheet: Pathway to Graduation </vt:lpstr>
      <vt:lpstr>Course Codes</vt:lpstr>
      <vt:lpstr>Course Levels</vt:lpstr>
      <vt:lpstr>Math Pathways (These are suggestions—there can be other ways to map them out)  </vt:lpstr>
      <vt:lpstr>Important Selection Considerations</vt:lpstr>
      <vt:lpstr>Course Application Requirements </vt:lpstr>
      <vt:lpstr>PowerPoint Presentation</vt:lpstr>
      <vt:lpstr> </vt:lpstr>
      <vt:lpstr>Post Grad (Some Local NB Options)</vt:lpstr>
      <vt:lpstr>Post Secondary Considerations </vt:lpstr>
      <vt:lpstr>Next Steps </vt:lpstr>
      <vt:lpstr>Important Dates </vt:lpstr>
      <vt:lpstr>Monday, Mar. 17th – Friday, Mar. 21st  </vt:lpstr>
      <vt:lpstr>School Counsellors </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Dionne, Adam    (ASD-W)</dc:creator>
  <cp:lastModifiedBy>Smeltzer, Harmony    (ASD-W)</cp:lastModifiedBy>
  <cp:revision>5</cp:revision>
  <cp:lastPrinted>2025-02-18T12:31:14Z</cp:lastPrinted>
  <dcterms:created xsi:type="dcterms:W3CDTF">2025-02-03T13:36:31Z</dcterms:created>
  <dcterms:modified xsi:type="dcterms:W3CDTF">2025-02-19T13:46:12Z</dcterms:modified>
</cp:coreProperties>
</file>