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874" r:id="rId5"/>
    <p:sldMasterId id="2147483648" r:id="rId6"/>
  </p:sldMasterIdLst>
  <p:notesMasterIdLst>
    <p:notesMasterId r:id="rId32"/>
  </p:notesMasterIdLst>
  <p:handoutMasterIdLst>
    <p:handoutMasterId r:id="rId33"/>
  </p:handoutMasterIdLst>
  <p:sldIdLst>
    <p:sldId id="363" r:id="rId7"/>
    <p:sldId id="370" r:id="rId8"/>
    <p:sldId id="365" r:id="rId9"/>
    <p:sldId id="366" r:id="rId10"/>
    <p:sldId id="368" r:id="rId11"/>
    <p:sldId id="371" r:id="rId12"/>
    <p:sldId id="372" r:id="rId13"/>
    <p:sldId id="367" r:id="rId14"/>
    <p:sldId id="357" r:id="rId15"/>
    <p:sldId id="342" r:id="rId16"/>
    <p:sldId id="355" r:id="rId17"/>
    <p:sldId id="347" r:id="rId18"/>
    <p:sldId id="354" r:id="rId19"/>
    <p:sldId id="350" r:id="rId20"/>
    <p:sldId id="349" r:id="rId21"/>
    <p:sldId id="346" r:id="rId22"/>
    <p:sldId id="337" r:id="rId23"/>
    <p:sldId id="353" r:id="rId24"/>
    <p:sldId id="351" r:id="rId25"/>
    <p:sldId id="284" r:id="rId26"/>
    <p:sldId id="352" r:id="rId27"/>
    <p:sldId id="358" r:id="rId28"/>
    <p:sldId id="373" r:id="rId29"/>
    <p:sldId id="374" r:id="rId30"/>
    <p:sldId id="335" r:id="rId3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EF9B54-CE19-474E-BE44-16082113D11B}" v="47" dt="2024-09-26T16:16:05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194" y="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arson, Laurie    (ASD-W)" userId="786b67a6-610a-4bab-a305-ebc1386b4ff9" providerId="ADAL" clId="{5BEF9B54-CE19-474E-BE44-16082113D11B}"/>
    <pc:docChg chg="custSel addSld delSld modSld modMainMaster">
      <pc:chgData name="Pearson, Laurie    (ASD-W)" userId="786b67a6-610a-4bab-a305-ebc1386b4ff9" providerId="ADAL" clId="{5BEF9B54-CE19-474E-BE44-16082113D11B}" dt="2024-09-26T16:16:05.880" v="70"/>
      <pc:docMkLst>
        <pc:docMk/>
      </pc:docMkLst>
      <pc:sldChg chg="del">
        <pc:chgData name="Pearson, Laurie    (ASD-W)" userId="786b67a6-610a-4bab-a305-ebc1386b4ff9" providerId="ADAL" clId="{5BEF9B54-CE19-474E-BE44-16082113D11B}" dt="2024-09-26T16:05:55.465" v="29" actId="2696"/>
        <pc:sldMkLst>
          <pc:docMk/>
          <pc:sldMk cId="0" sldId="256"/>
        </pc:sldMkLst>
      </pc:sldChg>
      <pc:sldChg chg="modSp setBg">
        <pc:chgData name="Pearson, Laurie    (ASD-W)" userId="786b67a6-610a-4bab-a305-ebc1386b4ff9" providerId="ADAL" clId="{5BEF9B54-CE19-474E-BE44-16082113D11B}" dt="2024-09-26T16:16:05.880" v="70"/>
        <pc:sldMkLst>
          <pc:docMk/>
          <pc:sldMk cId="0" sldId="284"/>
        </pc:sldMkLst>
        <pc:graphicFrameChg chg="mod">
          <ac:chgData name="Pearson, Laurie    (ASD-W)" userId="786b67a6-610a-4bab-a305-ebc1386b4ff9" providerId="ADAL" clId="{5BEF9B54-CE19-474E-BE44-16082113D11B}" dt="2024-09-26T16:02:41.023" v="20" actId="207"/>
          <ac:graphicFrameMkLst>
            <pc:docMk/>
            <pc:sldMk cId="0" sldId="284"/>
            <ac:graphicFrameMk id="36868" creationId="{BD0DB8DC-EF50-5C82-B8AB-6B211E972542}"/>
          </ac:graphicFrameMkLst>
        </pc:graphicFrameChg>
      </pc:sldChg>
      <pc:sldChg chg="modSp setBg">
        <pc:chgData name="Pearson, Laurie    (ASD-W)" userId="786b67a6-610a-4bab-a305-ebc1386b4ff9" providerId="ADAL" clId="{5BEF9B54-CE19-474E-BE44-16082113D11B}" dt="2024-09-26T16:16:05.880" v="70"/>
        <pc:sldMkLst>
          <pc:docMk/>
          <pc:sldMk cId="0" sldId="335"/>
        </pc:sldMkLst>
        <pc:graphicFrameChg chg="mod">
          <ac:chgData name="Pearson, Laurie    (ASD-W)" userId="786b67a6-610a-4bab-a305-ebc1386b4ff9" providerId="ADAL" clId="{5BEF9B54-CE19-474E-BE44-16082113D11B}" dt="2024-09-26T16:00:35.952" v="19"/>
          <ac:graphicFrameMkLst>
            <pc:docMk/>
            <pc:sldMk cId="0" sldId="335"/>
            <ac:graphicFrameMk id="41988" creationId="{1902C431-51A5-7A3C-8A80-060ECB0B4E6B}"/>
          </ac:graphicFrameMkLst>
        </pc:graphicFrameChg>
      </pc:sldChg>
      <pc:sldChg chg="modSp setBg">
        <pc:chgData name="Pearson, Laurie    (ASD-W)" userId="786b67a6-610a-4bab-a305-ebc1386b4ff9" providerId="ADAL" clId="{5BEF9B54-CE19-474E-BE44-16082113D11B}" dt="2024-09-26T16:16:05.880" v="70"/>
        <pc:sldMkLst>
          <pc:docMk/>
          <pc:sldMk cId="0" sldId="337"/>
        </pc:sldMkLst>
        <pc:graphicFrameChg chg="mod">
          <ac:chgData name="Pearson, Laurie    (ASD-W)" userId="786b67a6-610a-4bab-a305-ebc1386b4ff9" providerId="ADAL" clId="{5BEF9B54-CE19-474E-BE44-16082113D11B}" dt="2024-09-26T16:04:46.206" v="27" actId="207"/>
          <ac:graphicFrameMkLst>
            <pc:docMk/>
            <pc:sldMk cId="0" sldId="337"/>
            <ac:graphicFrameMk id="29700" creationId="{23D5396D-8244-7287-8AAC-6AC4CF6B5C5E}"/>
          </ac:graphicFrameMkLst>
        </pc:graphicFrameChg>
      </pc:sldChg>
      <pc:sldChg chg="addSp delSp modSp mod setBg">
        <pc:chgData name="Pearson, Laurie    (ASD-W)" userId="786b67a6-610a-4bab-a305-ebc1386b4ff9" providerId="ADAL" clId="{5BEF9B54-CE19-474E-BE44-16082113D11B}" dt="2024-09-26T16:16:05.880" v="70"/>
        <pc:sldMkLst>
          <pc:docMk/>
          <pc:sldMk cId="0" sldId="342"/>
        </pc:sldMkLst>
        <pc:spChg chg="mod">
          <ac:chgData name="Pearson, Laurie    (ASD-W)" userId="786b67a6-610a-4bab-a305-ebc1386b4ff9" providerId="ADAL" clId="{5BEF9B54-CE19-474E-BE44-16082113D11B}" dt="2024-09-26T16:08:33.236" v="39" actId="26606"/>
          <ac:spMkLst>
            <pc:docMk/>
            <pc:sldMk cId="0" sldId="342"/>
            <ac:spMk id="2" creationId="{D23EEFEB-F5EA-4541-B492-2D9CB0BC3000}"/>
          </ac:spMkLst>
        </pc:spChg>
        <pc:spChg chg="mod">
          <ac:chgData name="Pearson, Laurie    (ASD-W)" userId="786b67a6-610a-4bab-a305-ebc1386b4ff9" providerId="ADAL" clId="{5BEF9B54-CE19-474E-BE44-16082113D11B}" dt="2024-09-26T16:08:33.236" v="39" actId="26606"/>
          <ac:spMkLst>
            <pc:docMk/>
            <pc:sldMk cId="0" sldId="342"/>
            <ac:spMk id="3" creationId="{9CF673C1-EFD3-40EF-92D1-A686C9E51BB8}"/>
          </ac:spMkLst>
        </pc:spChg>
        <pc:spChg chg="del">
          <ac:chgData name="Pearson, Laurie    (ASD-W)" userId="786b67a6-610a-4bab-a305-ebc1386b4ff9" providerId="ADAL" clId="{5BEF9B54-CE19-474E-BE44-16082113D11B}" dt="2024-09-26T16:08:33.236" v="39" actId="26606"/>
          <ac:spMkLst>
            <pc:docMk/>
            <pc:sldMk cId="0" sldId="342"/>
            <ac:spMk id="8" creationId="{E92FEB64-6EEA-4759-B4A4-BD2C1E660BA8}"/>
          </ac:spMkLst>
        </pc:spChg>
        <pc:spChg chg="del">
          <ac:chgData name="Pearson, Laurie    (ASD-W)" userId="786b67a6-610a-4bab-a305-ebc1386b4ff9" providerId="ADAL" clId="{5BEF9B54-CE19-474E-BE44-16082113D11B}" dt="2024-09-26T16:08:33.236" v="39" actId="26606"/>
          <ac:spMkLst>
            <pc:docMk/>
            <pc:sldMk cId="0" sldId="342"/>
            <ac:spMk id="10" creationId="{B10BB131-AC8E-4A8E-A5D1-36260F720C3B}"/>
          </ac:spMkLst>
        </pc:spChg>
        <pc:spChg chg="del">
          <ac:chgData name="Pearson, Laurie    (ASD-W)" userId="786b67a6-610a-4bab-a305-ebc1386b4ff9" providerId="ADAL" clId="{5BEF9B54-CE19-474E-BE44-16082113D11B}" dt="2024-09-26T16:08:33.236" v="39" actId="26606"/>
          <ac:spMkLst>
            <pc:docMk/>
            <pc:sldMk cId="0" sldId="342"/>
            <ac:spMk id="12" creationId="{14847E93-7DC1-4D4B-8829-B19AA7137C50}"/>
          </ac:spMkLst>
        </pc:spChg>
        <pc:spChg chg="del">
          <ac:chgData name="Pearson, Laurie    (ASD-W)" userId="786b67a6-610a-4bab-a305-ebc1386b4ff9" providerId="ADAL" clId="{5BEF9B54-CE19-474E-BE44-16082113D11B}" dt="2024-09-26T16:08:33.236" v="39" actId="26606"/>
          <ac:spMkLst>
            <pc:docMk/>
            <pc:sldMk cId="0" sldId="342"/>
            <ac:spMk id="14" creationId="{5566D6E1-03A1-4D73-A4E0-35D74D568A04}"/>
          </ac:spMkLst>
        </pc:spChg>
        <pc:spChg chg="del">
          <ac:chgData name="Pearson, Laurie    (ASD-W)" userId="786b67a6-610a-4bab-a305-ebc1386b4ff9" providerId="ADAL" clId="{5BEF9B54-CE19-474E-BE44-16082113D11B}" dt="2024-09-26T16:08:33.236" v="39" actId="26606"/>
          <ac:spMkLst>
            <pc:docMk/>
            <pc:sldMk cId="0" sldId="342"/>
            <ac:spMk id="16" creationId="{9F835A99-04AC-494A-A572-AFE8413CC938}"/>
          </ac:spMkLst>
        </pc:spChg>
        <pc:spChg chg="del">
          <ac:chgData name="Pearson, Laurie    (ASD-W)" userId="786b67a6-610a-4bab-a305-ebc1386b4ff9" providerId="ADAL" clId="{5BEF9B54-CE19-474E-BE44-16082113D11B}" dt="2024-09-26T16:08:33.236" v="39" actId="26606"/>
          <ac:spMkLst>
            <pc:docMk/>
            <pc:sldMk cId="0" sldId="342"/>
            <ac:spMk id="18" creationId="{7B786209-1B0B-4CA9-9BDD-F7327066A84D}"/>
          </ac:spMkLst>
        </pc:spChg>
        <pc:spChg chg="del">
          <ac:chgData name="Pearson, Laurie    (ASD-W)" userId="786b67a6-610a-4bab-a305-ebc1386b4ff9" providerId="ADAL" clId="{5BEF9B54-CE19-474E-BE44-16082113D11B}" dt="2024-09-26T16:08:33.236" v="39" actId="26606"/>
          <ac:spMkLst>
            <pc:docMk/>
            <pc:sldMk cId="0" sldId="342"/>
            <ac:spMk id="20" creationId="{2D2964BB-484D-45AE-AD66-D407D0629652}"/>
          </ac:spMkLst>
        </pc:spChg>
        <pc:spChg chg="del">
          <ac:chgData name="Pearson, Laurie    (ASD-W)" userId="786b67a6-610a-4bab-a305-ebc1386b4ff9" providerId="ADAL" clId="{5BEF9B54-CE19-474E-BE44-16082113D11B}" dt="2024-09-26T16:08:33.236" v="39" actId="26606"/>
          <ac:spMkLst>
            <pc:docMk/>
            <pc:sldMk cId="0" sldId="342"/>
            <ac:spMk id="22" creationId="{6691AC69-A76E-4DAB-B565-468B6B87ACF3}"/>
          </ac:spMkLst>
        </pc:spChg>
        <pc:spChg chg="add">
          <ac:chgData name="Pearson, Laurie    (ASD-W)" userId="786b67a6-610a-4bab-a305-ebc1386b4ff9" providerId="ADAL" clId="{5BEF9B54-CE19-474E-BE44-16082113D11B}" dt="2024-09-26T16:08:33.236" v="39" actId="26606"/>
          <ac:spMkLst>
            <pc:docMk/>
            <pc:sldMk cId="0" sldId="342"/>
            <ac:spMk id="27" creationId="{081EA652-8C6A-4E69-BEB9-170809474553}"/>
          </ac:spMkLst>
        </pc:spChg>
        <pc:spChg chg="add">
          <ac:chgData name="Pearson, Laurie    (ASD-W)" userId="786b67a6-610a-4bab-a305-ebc1386b4ff9" providerId="ADAL" clId="{5BEF9B54-CE19-474E-BE44-16082113D11B}" dt="2024-09-26T16:08:33.236" v="39" actId="26606"/>
          <ac:spMkLst>
            <pc:docMk/>
            <pc:sldMk cId="0" sldId="342"/>
            <ac:spMk id="29" creationId="{5298780A-33B9-4EA2-8F67-DE68AD62841B}"/>
          </ac:spMkLst>
        </pc:spChg>
        <pc:spChg chg="add">
          <ac:chgData name="Pearson, Laurie    (ASD-W)" userId="786b67a6-610a-4bab-a305-ebc1386b4ff9" providerId="ADAL" clId="{5BEF9B54-CE19-474E-BE44-16082113D11B}" dt="2024-09-26T16:08:33.236" v="39" actId="26606"/>
          <ac:spMkLst>
            <pc:docMk/>
            <pc:sldMk cId="0" sldId="342"/>
            <ac:spMk id="31" creationId="{7F488E8B-4E1E-4402-8935-D4E6C02615C7}"/>
          </ac:spMkLst>
        </pc:spChg>
        <pc:cxnChg chg="add">
          <ac:chgData name="Pearson, Laurie    (ASD-W)" userId="786b67a6-610a-4bab-a305-ebc1386b4ff9" providerId="ADAL" clId="{5BEF9B54-CE19-474E-BE44-16082113D11B}" dt="2024-09-26T16:08:33.236" v="39" actId="26606"/>
          <ac:cxnSpMkLst>
            <pc:docMk/>
            <pc:sldMk cId="0" sldId="342"/>
            <ac:cxnSpMk id="33" creationId="{23AAC9B5-8015-485C-ACF9-A750390E9A56}"/>
          </ac:cxnSpMkLst>
        </pc:cxnChg>
      </pc:sldChg>
      <pc:sldChg chg="modSp mod setBg">
        <pc:chgData name="Pearson, Laurie    (ASD-W)" userId="786b67a6-610a-4bab-a305-ebc1386b4ff9" providerId="ADAL" clId="{5BEF9B54-CE19-474E-BE44-16082113D11B}" dt="2024-09-26T16:16:05.880" v="70"/>
        <pc:sldMkLst>
          <pc:docMk/>
          <pc:sldMk cId="0" sldId="346"/>
        </pc:sldMkLst>
        <pc:spChg chg="mod">
          <ac:chgData name="Pearson, Laurie    (ASD-W)" userId="786b67a6-610a-4bab-a305-ebc1386b4ff9" providerId="ADAL" clId="{5BEF9B54-CE19-474E-BE44-16082113D11B}" dt="2024-09-26T16:15:28.796" v="67" actId="207"/>
          <ac:spMkLst>
            <pc:docMk/>
            <pc:sldMk cId="0" sldId="346"/>
            <ac:spMk id="40962" creationId="{88BB6604-E8CF-45B9-B7DF-4D3290A6167F}"/>
          </ac:spMkLst>
        </pc:spChg>
        <pc:graphicFrameChg chg="mod">
          <ac:chgData name="Pearson, Laurie    (ASD-W)" userId="786b67a6-610a-4bab-a305-ebc1386b4ff9" providerId="ADAL" clId="{5BEF9B54-CE19-474E-BE44-16082113D11B}" dt="2024-09-26T16:05:27.868" v="28" actId="207"/>
          <ac:graphicFrameMkLst>
            <pc:docMk/>
            <pc:sldMk cId="0" sldId="346"/>
            <ac:graphicFrameMk id="40964" creationId="{4C5008A3-23A7-E93B-229E-08BBE84209F1}"/>
          </ac:graphicFrameMkLst>
        </pc:graphicFrameChg>
      </pc:sldChg>
      <pc:sldChg chg="addSp delSp modSp mod setBg">
        <pc:chgData name="Pearson, Laurie    (ASD-W)" userId="786b67a6-610a-4bab-a305-ebc1386b4ff9" providerId="ADAL" clId="{5BEF9B54-CE19-474E-BE44-16082113D11B}" dt="2024-09-26T16:16:05.880" v="70"/>
        <pc:sldMkLst>
          <pc:docMk/>
          <pc:sldMk cId="0" sldId="347"/>
        </pc:sldMkLst>
        <pc:spChg chg="mod">
          <ac:chgData name="Pearson, Laurie    (ASD-W)" userId="786b67a6-610a-4bab-a305-ebc1386b4ff9" providerId="ADAL" clId="{5BEF9B54-CE19-474E-BE44-16082113D11B}" dt="2024-09-26T16:09:41.258" v="46" actId="26606"/>
          <ac:spMkLst>
            <pc:docMk/>
            <pc:sldMk cId="0" sldId="347"/>
            <ac:spMk id="2" creationId="{B575D816-CE25-4921-8D07-D6A9C2EB8A16}"/>
          </ac:spMkLst>
        </pc:spChg>
        <pc:spChg chg="mod">
          <ac:chgData name="Pearson, Laurie    (ASD-W)" userId="786b67a6-610a-4bab-a305-ebc1386b4ff9" providerId="ADAL" clId="{5BEF9B54-CE19-474E-BE44-16082113D11B}" dt="2024-09-26T16:09:49.460" v="47" actId="255"/>
          <ac:spMkLst>
            <pc:docMk/>
            <pc:sldMk cId="0" sldId="347"/>
            <ac:spMk id="12291" creationId="{8941B6C8-C56C-403C-B240-21FB5DF947CB}"/>
          </ac:spMkLst>
        </pc:spChg>
        <pc:spChg chg="del">
          <ac:chgData name="Pearson, Laurie    (ASD-W)" userId="786b67a6-610a-4bab-a305-ebc1386b4ff9" providerId="ADAL" clId="{5BEF9B54-CE19-474E-BE44-16082113D11B}" dt="2024-09-26T16:09:41.258" v="46" actId="26606"/>
          <ac:spMkLst>
            <pc:docMk/>
            <pc:sldMk cId="0" sldId="347"/>
            <ac:spMk id="12296" creationId="{F837543A-6020-4505-A233-C9DB4BF74011}"/>
          </ac:spMkLst>
        </pc:spChg>
        <pc:spChg chg="del">
          <ac:chgData name="Pearson, Laurie    (ASD-W)" userId="786b67a6-610a-4bab-a305-ebc1386b4ff9" providerId="ADAL" clId="{5BEF9B54-CE19-474E-BE44-16082113D11B}" dt="2024-09-26T16:09:41.258" v="46" actId="26606"/>
          <ac:spMkLst>
            <pc:docMk/>
            <pc:sldMk cId="0" sldId="347"/>
            <ac:spMk id="12298" creationId="{35B16301-FB18-48BA-A6DD-C37CAF6F9A18}"/>
          </ac:spMkLst>
        </pc:spChg>
        <pc:spChg chg="del">
          <ac:chgData name="Pearson, Laurie    (ASD-W)" userId="786b67a6-610a-4bab-a305-ebc1386b4ff9" providerId="ADAL" clId="{5BEF9B54-CE19-474E-BE44-16082113D11B}" dt="2024-09-26T16:09:41.258" v="46" actId="26606"/>
          <ac:spMkLst>
            <pc:docMk/>
            <pc:sldMk cId="0" sldId="347"/>
            <ac:spMk id="12300" creationId="{C3C0D90E-074A-4F52-9B11-B52BEF4BCBE5}"/>
          </ac:spMkLst>
        </pc:spChg>
        <pc:spChg chg="del">
          <ac:chgData name="Pearson, Laurie    (ASD-W)" userId="786b67a6-610a-4bab-a305-ebc1386b4ff9" providerId="ADAL" clId="{5BEF9B54-CE19-474E-BE44-16082113D11B}" dt="2024-09-26T16:09:41.258" v="46" actId="26606"/>
          <ac:spMkLst>
            <pc:docMk/>
            <pc:sldMk cId="0" sldId="347"/>
            <ac:spMk id="12302" creationId="{CABBD4C1-E6F8-46F6-8152-A8A97490BF4D}"/>
          </ac:spMkLst>
        </pc:spChg>
        <pc:spChg chg="del">
          <ac:chgData name="Pearson, Laurie    (ASD-W)" userId="786b67a6-610a-4bab-a305-ebc1386b4ff9" providerId="ADAL" clId="{5BEF9B54-CE19-474E-BE44-16082113D11B}" dt="2024-09-26T16:09:41.258" v="46" actId="26606"/>
          <ac:spMkLst>
            <pc:docMk/>
            <pc:sldMk cId="0" sldId="347"/>
            <ac:spMk id="12304" creationId="{83BA5EF5-1FE9-4BF9-83BB-269BCDDF6156}"/>
          </ac:spMkLst>
        </pc:spChg>
        <pc:spChg chg="del">
          <ac:chgData name="Pearson, Laurie    (ASD-W)" userId="786b67a6-610a-4bab-a305-ebc1386b4ff9" providerId="ADAL" clId="{5BEF9B54-CE19-474E-BE44-16082113D11B}" dt="2024-09-26T16:09:41.258" v="46" actId="26606"/>
          <ac:spMkLst>
            <pc:docMk/>
            <pc:sldMk cId="0" sldId="347"/>
            <ac:spMk id="12308" creationId="{88853921-7BC9-4BDE-ACAB-133C683C82D6}"/>
          </ac:spMkLst>
        </pc:spChg>
        <pc:spChg chg="del">
          <ac:chgData name="Pearson, Laurie    (ASD-W)" userId="786b67a6-610a-4bab-a305-ebc1386b4ff9" providerId="ADAL" clId="{5BEF9B54-CE19-474E-BE44-16082113D11B}" dt="2024-09-26T16:09:41.258" v="46" actId="26606"/>
          <ac:spMkLst>
            <pc:docMk/>
            <pc:sldMk cId="0" sldId="347"/>
            <ac:spMk id="12310" creationId="{09192968-3AE7-4470-A61C-97294BB92731}"/>
          </ac:spMkLst>
        </pc:spChg>
        <pc:spChg chg="del">
          <ac:chgData name="Pearson, Laurie    (ASD-W)" userId="786b67a6-610a-4bab-a305-ebc1386b4ff9" providerId="ADAL" clId="{5BEF9B54-CE19-474E-BE44-16082113D11B}" dt="2024-09-26T16:09:41.258" v="46" actId="26606"/>
          <ac:spMkLst>
            <pc:docMk/>
            <pc:sldMk cId="0" sldId="347"/>
            <ac:spMk id="12312" creationId="{3AB72E55-43E4-4356-BFE8-E2102CB0B505}"/>
          </ac:spMkLst>
        </pc:spChg>
        <pc:spChg chg="add">
          <ac:chgData name="Pearson, Laurie    (ASD-W)" userId="786b67a6-610a-4bab-a305-ebc1386b4ff9" providerId="ADAL" clId="{5BEF9B54-CE19-474E-BE44-16082113D11B}" dt="2024-09-26T16:09:41.258" v="46" actId="26606"/>
          <ac:spMkLst>
            <pc:docMk/>
            <pc:sldMk cId="0" sldId="347"/>
            <ac:spMk id="12317" creationId="{081EA652-8C6A-4E69-BEB9-170809474553}"/>
          </ac:spMkLst>
        </pc:spChg>
        <pc:spChg chg="add">
          <ac:chgData name="Pearson, Laurie    (ASD-W)" userId="786b67a6-610a-4bab-a305-ebc1386b4ff9" providerId="ADAL" clId="{5BEF9B54-CE19-474E-BE44-16082113D11B}" dt="2024-09-26T16:09:41.258" v="46" actId="26606"/>
          <ac:spMkLst>
            <pc:docMk/>
            <pc:sldMk cId="0" sldId="347"/>
            <ac:spMk id="12319" creationId="{5298780A-33B9-4EA2-8F67-DE68AD62841B}"/>
          </ac:spMkLst>
        </pc:spChg>
        <pc:spChg chg="add">
          <ac:chgData name="Pearson, Laurie    (ASD-W)" userId="786b67a6-610a-4bab-a305-ebc1386b4ff9" providerId="ADAL" clId="{5BEF9B54-CE19-474E-BE44-16082113D11B}" dt="2024-09-26T16:09:41.258" v="46" actId="26606"/>
          <ac:spMkLst>
            <pc:docMk/>
            <pc:sldMk cId="0" sldId="347"/>
            <ac:spMk id="12321" creationId="{7F488E8B-4E1E-4402-8935-D4E6C02615C7}"/>
          </ac:spMkLst>
        </pc:spChg>
        <pc:cxnChg chg="del">
          <ac:chgData name="Pearson, Laurie    (ASD-W)" userId="786b67a6-610a-4bab-a305-ebc1386b4ff9" providerId="ADAL" clId="{5BEF9B54-CE19-474E-BE44-16082113D11B}" dt="2024-09-26T16:09:41.258" v="46" actId="26606"/>
          <ac:cxnSpMkLst>
            <pc:docMk/>
            <pc:sldMk cId="0" sldId="347"/>
            <ac:cxnSpMk id="12306" creationId="{4B3BCACB-5880-460B-9606-8C433A9AF99D}"/>
          </ac:cxnSpMkLst>
        </pc:cxnChg>
        <pc:cxnChg chg="add">
          <ac:chgData name="Pearson, Laurie    (ASD-W)" userId="786b67a6-610a-4bab-a305-ebc1386b4ff9" providerId="ADAL" clId="{5BEF9B54-CE19-474E-BE44-16082113D11B}" dt="2024-09-26T16:09:41.258" v="46" actId="26606"/>
          <ac:cxnSpMkLst>
            <pc:docMk/>
            <pc:sldMk cId="0" sldId="347"/>
            <ac:cxnSpMk id="12323" creationId="{23AAC9B5-8015-485C-ACF9-A750390E9A56}"/>
          </ac:cxnSpMkLst>
        </pc:cxnChg>
      </pc:sldChg>
      <pc:sldChg chg="setBg">
        <pc:chgData name="Pearson, Laurie    (ASD-W)" userId="786b67a6-610a-4bab-a305-ebc1386b4ff9" providerId="ADAL" clId="{5BEF9B54-CE19-474E-BE44-16082113D11B}" dt="2024-09-26T16:16:05.880" v="70"/>
        <pc:sldMkLst>
          <pc:docMk/>
          <pc:sldMk cId="0" sldId="349"/>
        </pc:sldMkLst>
      </pc:sldChg>
      <pc:sldChg chg="modSp setBg">
        <pc:chgData name="Pearson, Laurie    (ASD-W)" userId="786b67a6-610a-4bab-a305-ebc1386b4ff9" providerId="ADAL" clId="{5BEF9B54-CE19-474E-BE44-16082113D11B}" dt="2024-09-26T16:16:05.880" v="70"/>
        <pc:sldMkLst>
          <pc:docMk/>
          <pc:sldMk cId="0" sldId="350"/>
        </pc:sldMkLst>
        <pc:graphicFrameChg chg="mod">
          <ac:chgData name="Pearson, Laurie    (ASD-W)" userId="786b67a6-610a-4bab-a305-ebc1386b4ff9" providerId="ADAL" clId="{5BEF9B54-CE19-474E-BE44-16082113D11B}" dt="2024-09-26T16:15:00.439" v="66" actId="15174"/>
          <ac:graphicFrameMkLst>
            <pc:docMk/>
            <pc:sldMk cId="0" sldId="350"/>
            <ac:graphicFrameMk id="5" creationId="{17E98C5E-9931-1914-66D7-A92BF6E23836}"/>
          </ac:graphicFrameMkLst>
        </pc:graphicFrameChg>
      </pc:sldChg>
      <pc:sldChg chg="modSp setBg">
        <pc:chgData name="Pearson, Laurie    (ASD-W)" userId="786b67a6-610a-4bab-a305-ebc1386b4ff9" providerId="ADAL" clId="{5BEF9B54-CE19-474E-BE44-16082113D11B}" dt="2024-09-26T16:16:05.880" v="70"/>
        <pc:sldMkLst>
          <pc:docMk/>
          <pc:sldMk cId="0" sldId="351"/>
        </pc:sldMkLst>
        <pc:graphicFrameChg chg="mod">
          <ac:chgData name="Pearson, Laurie    (ASD-W)" userId="786b67a6-610a-4bab-a305-ebc1386b4ff9" providerId="ADAL" clId="{5BEF9B54-CE19-474E-BE44-16082113D11B}" dt="2024-09-26T16:03:03.121" v="22" actId="207"/>
          <ac:graphicFrameMkLst>
            <pc:docMk/>
            <pc:sldMk cId="0" sldId="351"/>
            <ac:graphicFrameMk id="18452" creationId="{211D8D1E-739A-4AF7-814A-B41BE5B27689}"/>
          </ac:graphicFrameMkLst>
        </pc:graphicFrameChg>
      </pc:sldChg>
      <pc:sldChg chg="setBg">
        <pc:chgData name="Pearson, Laurie    (ASD-W)" userId="786b67a6-610a-4bab-a305-ebc1386b4ff9" providerId="ADAL" clId="{5BEF9B54-CE19-474E-BE44-16082113D11B}" dt="2024-09-26T16:16:05.880" v="70"/>
        <pc:sldMkLst>
          <pc:docMk/>
          <pc:sldMk cId="0" sldId="352"/>
        </pc:sldMkLst>
      </pc:sldChg>
      <pc:sldChg chg="modSp setBg">
        <pc:chgData name="Pearson, Laurie    (ASD-W)" userId="786b67a6-610a-4bab-a305-ebc1386b4ff9" providerId="ADAL" clId="{5BEF9B54-CE19-474E-BE44-16082113D11B}" dt="2024-09-26T16:16:05.880" v="70"/>
        <pc:sldMkLst>
          <pc:docMk/>
          <pc:sldMk cId="3550930206" sldId="353"/>
        </pc:sldMkLst>
        <pc:graphicFrameChg chg="mod">
          <ac:chgData name="Pearson, Laurie    (ASD-W)" userId="786b67a6-610a-4bab-a305-ebc1386b4ff9" providerId="ADAL" clId="{5BEF9B54-CE19-474E-BE44-16082113D11B}" dt="2024-09-26T16:04:33.457" v="26" actId="207"/>
          <ac:graphicFrameMkLst>
            <pc:docMk/>
            <pc:sldMk cId="3550930206" sldId="353"/>
            <ac:graphicFrameMk id="5" creationId="{581115D6-1CEE-F8D4-A8ED-E36BF2333052}"/>
          </ac:graphicFrameMkLst>
        </pc:graphicFrameChg>
      </pc:sldChg>
      <pc:sldChg chg="addSp delSp modSp mod setBg">
        <pc:chgData name="Pearson, Laurie    (ASD-W)" userId="786b67a6-610a-4bab-a305-ebc1386b4ff9" providerId="ADAL" clId="{5BEF9B54-CE19-474E-BE44-16082113D11B}" dt="2024-09-26T16:16:05.880" v="70"/>
        <pc:sldMkLst>
          <pc:docMk/>
          <pc:sldMk cId="3368638532" sldId="354"/>
        </pc:sldMkLst>
        <pc:spChg chg="mod">
          <ac:chgData name="Pearson, Laurie    (ASD-W)" userId="786b67a6-610a-4bab-a305-ebc1386b4ff9" providerId="ADAL" clId="{5BEF9B54-CE19-474E-BE44-16082113D11B}" dt="2024-09-26T16:11:27.528" v="50" actId="26606"/>
          <ac:spMkLst>
            <pc:docMk/>
            <pc:sldMk cId="3368638532" sldId="354"/>
            <ac:spMk id="2" creationId="{F8BB5245-E811-400A-800C-1E0871B3A5F3}"/>
          </ac:spMkLst>
        </pc:spChg>
        <pc:spChg chg="del">
          <ac:chgData name="Pearson, Laurie    (ASD-W)" userId="786b67a6-610a-4bab-a305-ebc1386b4ff9" providerId="ADAL" clId="{5BEF9B54-CE19-474E-BE44-16082113D11B}" dt="2024-09-26T16:11:27.528" v="50" actId="26606"/>
          <ac:spMkLst>
            <pc:docMk/>
            <pc:sldMk cId="3368638532" sldId="354"/>
            <ac:spMk id="39" creationId="{4F7EBAE4-9945-4473-9E34-B2C66EA0F03D}"/>
          </ac:spMkLst>
        </pc:spChg>
        <pc:spChg chg="del">
          <ac:chgData name="Pearson, Laurie    (ASD-W)" userId="786b67a6-610a-4bab-a305-ebc1386b4ff9" providerId="ADAL" clId="{5BEF9B54-CE19-474E-BE44-16082113D11B}" dt="2024-09-26T16:11:27.528" v="50" actId="26606"/>
          <ac:spMkLst>
            <pc:docMk/>
            <pc:sldMk cId="3368638532" sldId="354"/>
            <ac:spMk id="41" creationId="{70BEB1E7-2F88-40BC-B73D-42E5B6F80BFC}"/>
          </ac:spMkLst>
        </pc:spChg>
        <pc:spChg chg="del">
          <ac:chgData name="Pearson, Laurie    (ASD-W)" userId="786b67a6-610a-4bab-a305-ebc1386b4ff9" providerId="ADAL" clId="{5BEF9B54-CE19-474E-BE44-16082113D11B}" dt="2024-09-26T16:11:27.528" v="50" actId="26606"/>
          <ac:spMkLst>
            <pc:docMk/>
            <pc:sldMk cId="3368638532" sldId="354"/>
            <ac:spMk id="43" creationId="{A7B99495-F43F-4D80-A44F-2CB4764EB90B}"/>
          </ac:spMkLst>
        </pc:spChg>
        <pc:spChg chg="add">
          <ac:chgData name="Pearson, Laurie    (ASD-W)" userId="786b67a6-610a-4bab-a305-ebc1386b4ff9" providerId="ADAL" clId="{5BEF9B54-CE19-474E-BE44-16082113D11B}" dt="2024-09-26T16:11:27.528" v="50" actId="26606"/>
          <ac:spMkLst>
            <pc:docMk/>
            <pc:sldMk cId="3368638532" sldId="354"/>
            <ac:spMk id="48" creationId="{21ED5FCA-9564-42B4-9F52-2CCED8ED60CA}"/>
          </ac:spMkLst>
        </pc:spChg>
        <pc:spChg chg="add">
          <ac:chgData name="Pearson, Laurie    (ASD-W)" userId="786b67a6-610a-4bab-a305-ebc1386b4ff9" providerId="ADAL" clId="{5BEF9B54-CE19-474E-BE44-16082113D11B}" dt="2024-09-26T16:11:27.528" v="50" actId="26606"/>
          <ac:spMkLst>
            <pc:docMk/>
            <pc:sldMk cId="3368638532" sldId="354"/>
            <ac:spMk id="50" creationId="{081E4A58-353D-44AE-B2FC-2A74E2E400F7}"/>
          </ac:spMkLst>
        </pc:spChg>
        <pc:graphicFrameChg chg="mod modGraphic">
          <ac:chgData name="Pearson, Laurie    (ASD-W)" userId="786b67a6-610a-4bab-a305-ebc1386b4ff9" providerId="ADAL" clId="{5BEF9B54-CE19-474E-BE44-16082113D11B}" dt="2024-09-26T16:13:02.516" v="58" actId="14100"/>
          <ac:graphicFrameMkLst>
            <pc:docMk/>
            <pc:sldMk cId="3368638532" sldId="354"/>
            <ac:graphicFrameMk id="5" creationId="{540DE992-BD20-E336-D967-2995B7D4DEE2}"/>
          </ac:graphicFrameMkLst>
        </pc:graphicFrameChg>
        <pc:picChg chg="del">
          <ac:chgData name="Pearson, Laurie    (ASD-W)" userId="786b67a6-610a-4bab-a305-ebc1386b4ff9" providerId="ADAL" clId="{5BEF9B54-CE19-474E-BE44-16082113D11B}" dt="2024-09-26T16:10:55.478" v="49" actId="478"/>
          <ac:picMkLst>
            <pc:docMk/>
            <pc:sldMk cId="3368638532" sldId="354"/>
            <ac:picMk id="6" creationId="{23FB2EF4-8BD1-384C-D5C1-717E5C6EDF3A}"/>
          </ac:picMkLst>
        </pc:picChg>
      </pc:sldChg>
      <pc:sldChg chg="addSp delSp modSp mod setBg">
        <pc:chgData name="Pearson, Laurie    (ASD-W)" userId="786b67a6-610a-4bab-a305-ebc1386b4ff9" providerId="ADAL" clId="{5BEF9B54-CE19-474E-BE44-16082113D11B}" dt="2024-09-26T16:16:05.880" v="70"/>
        <pc:sldMkLst>
          <pc:docMk/>
          <pc:sldMk cId="2603680616" sldId="355"/>
        </pc:sldMkLst>
        <pc:spChg chg="mod">
          <ac:chgData name="Pearson, Laurie    (ASD-W)" userId="786b67a6-610a-4bab-a305-ebc1386b4ff9" providerId="ADAL" clId="{5BEF9B54-CE19-474E-BE44-16082113D11B}" dt="2024-09-26T16:08:55.138" v="40" actId="26606"/>
          <ac:spMkLst>
            <pc:docMk/>
            <pc:sldMk cId="2603680616" sldId="355"/>
            <ac:spMk id="2" creationId="{2A485514-CD40-5AF5-B210-D6B53849BBF7}"/>
          </ac:spMkLst>
        </pc:spChg>
        <pc:spChg chg="mod">
          <ac:chgData name="Pearson, Laurie    (ASD-W)" userId="786b67a6-610a-4bab-a305-ebc1386b4ff9" providerId="ADAL" clId="{5BEF9B54-CE19-474E-BE44-16082113D11B}" dt="2024-09-26T16:09:15.554" v="45" actId="27636"/>
          <ac:spMkLst>
            <pc:docMk/>
            <pc:sldMk cId="2603680616" sldId="355"/>
            <ac:spMk id="3" creationId="{B0C0FA43-C264-7FD0-5F2B-9B324D02D195}"/>
          </ac:spMkLst>
        </pc:spChg>
        <pc:spChg chg="del">
          <ac:chgData name="Pearson, Laurie    (ASD-W)" userId="786b67a6-610a-4bab-a305-ebc1386b4ff9" providerId="ADAL" clId="{5BEF9B54-CE19-474E-BE44-16082113D11B}" dt="2024-09-26T16:08:55.138" v="40" actId="26606"/>
          <ac:spMkLst>
            <pc:docMk/>
            <pc:sldMk cId="2603680616" sldId="355"/>
            <ac:spMk id="8" creationId="{907EF6B7-1338-4443-8C46-6A318D952DFD}"/>
          </ac:spMkLst>
        </pc:spChg>
        <pc:spChg chg="del">
          <ac:chgData name="Pearson, Laurie    (ASD-W)" userId="786b67a6-610a-4bab-a305-ebc1386b4ff9" providerId="ADAL" clId="{5BEF9B54-CE19-474E-BE44-16082113D11B}" dt="2024-09-26T16:08:55.138" v="40" actId="26606"/>
          <ac:spMkLst>
            <pc:docMk/>
            <pc:sldMk cId="2603680616" sldId="355"/>
            <ac:spMk id="10" creationId="{DAAE4CDD-124C-4DCF-9584-B6033B545DD5}"/>
          </ac:spMkLst>
        </pc:spChg>
        <pc:spChg chg="del">
          <ac:chgData name="Pearson, Laurie    (ASD-W)" userId="786b67a6-610a-4bab-a305-ebc1386b4ff9" providerId="ADAL" clId="{5BEF9B54-CE19-474E-BE44-16082113D11B}" dt="2024-09-26T16:08:55.138" v="40" actId="26606"/>
          <ac:spMkLst>
            <pc:docMk/>
            <pc:sldMk cId="2603680616" sldId="355"/>
            <ac:spMk id="12" creationId="{081E4A58-353D-44AE-B2FC-2A74E2E400F7}"/>
          </ac:spMkLst>
        </pc:spChg>
        <pc:spChg chg="add">
          <ac:chgData name="Pearson, Laurie    (ASD-W)" userId="786b67a6-610a-4bab-a305-ebc1386b4ff9" providerId="ADAL" clId="{5BEF9B54-CE19-474E-BE44-16082113D11B}" dt="2024-09-26T16:08:55.138" v="40" actId="26606"/>
          <ac:spMkLst>
            <pc:docMk/>
            <pc:sldMk cId="2603680616" sldId="355"/>
            <ac:spMk id="17" creationId="{081EA652-8C6A-4E69-BEB9-170809474553}"/>
          </ac:spMkLst>
        </pc:spChg>
        <pc:spChg chg="add">
          <ac:chgData name="Pearson, Laurie    (ASD-W)" userId="786b67a6-610a-4bab-a305-ebc1386b4ff9" providerId="ADAL" clId="{5BEF9B54-CE19-474E-BE44-16082113D11B}" dt="2024-09-26T16:08:55.138" v="40" actId="26606"/>
          <ac:spMkLst>
            <pc:docMk/>
            <pc:sldMk cId="2603680616" sldId="355"/>
            <ac:spMk id="19" creationId="{10B777DF-F6A2-4D53-B6F0-D9700609EE79}"/>
          </ac:spMkLst>
        </pc:spChg>
        <pc:spChg chg="add">
          <ac:chgData name="Pearson, Laurie    (ASD-W)" userId="786b67a6-610a-4bab-a305-ebc1386b4ff9" providerId="ADAL" clId="{5BEF9B54-CE19-474E-BE44-16082113D11B}" dt="2024-09-26T16:08:55.138" v="40" actId="26606"/>
          <ac:spMkLst>
            <pc:docMk/>
            <pc:sldMk cId="2603680616" sldId="355"/>
            <ac:spMk id="21" creationId="{5298780A-33B9-4EA2-8F67-DE68AD62841B}"/>
          </ac:spMkLst>
        </pc:spChg>
        <pc:spChg chg="add">
          <ac:chgData name="Pearson, Laurie    (ASD-W)" userId="786b67a6-610a-4bab-a305-ebc1386b4ff9" providerId="ADAL" clId="{5BEF9B54-CE19-474E-BE44-16082113D11B}" dt="2024-09-26T16:08:55.138" v="40" actId="26606"/>
          <ac:spMkLst>
            <pc:docMk/>
            <pc:sldMk cId="2603680616" sldId="355"/>
            <ac:spMk id="23" creationId="{7F488E8B-4E1E-4402-8935-D4E6C02615C7}"/>
          </ac:spMkLst>
        </pc:spChg>
      </pc:sldChg>
      <pc:sldChg chg="modSp mod">
        <pc:chgData name="Pearson, Laurie    (ASD-W)" userId="786b67a6-610a-4bab-a305-ebc1386b4ff9" providerId="ADAL" clId="{5BEF9B54-CE19-474E-BE44-16082113D11B}" dt="2024-09-26T16:06:40.398" v="36" actId="207"/>
        <pc:sldMkLst>
          <pc:docMk/>
          <pc:sldMk cId="3768329036" sldId="357"/>
        </pc:sldMkLst>
        <pc:graphicFrameChg chg="mod modGraphic">
          <ac:chgData name="Pearson, Laurie    (ASD-W)" userId="786b67a6-610a-4bab-a305-ebc1386b4ff9" providerId="ADAL" clId="{5BEF9B54-CE19-474E-BE44-16082113D11B}" dt="2024-09-26T16:06:40.398" v="36" actId="207"/>
          <ac:graphicFrameMkLst>
            <pc:docMk/>
            <pc:sldMk cId="3768329036" sldId="357"/>
            <ac:graphicFrameMk id="5" creationId="{912C8C5E-7EC7-39E7-72D1-75B5EF20DEB4}"/>
          </ac:graphicFrameMkLst>
        </pc:graphicFrameChg>
      </pc:sldChg>
      <pc:sldChg chg="setBg">
        <pc:chgData name="Pearson, Laurie    (ASD-W)" userId="786b67a6-610a-4bab-a305-ebc1386b4ff9" providerId="ADAL" clId="{5BEF9B54-CE19-474E-BE44-16082113D11B}" dt="2024-09-26T16:16:05.880" v="70"/>
        <pc:sldMkLst>
          <pc:docMk/>
          <pc:sldMk cId="1350644459" sldId="358"/>
        </pc:sldMkLst>
      </pc:sldChg>
      <pc:sldChg chg="del">
        <pc:chgData name="Pearson, Laurie    (ASD-W)" userId="786b67a6-610a-4bab-a305-ebc1386b4ff9" providerId="ADAL" clId="{5BEF9B54-CE19-474E-BE44-16082113D11B}" dt="2024-09-26T16:07:36.192" v="37" actId="2696"/>
        <pc:sldMkLst>
          <pc:docMk/>
          <pc:sldMk cId="3249920818" sldId="364"/>
        </pc:sldMkLst>
      </pc:sldChg>
      <pc:sldChg chg="del">
        <pc:chgData name="Pearson, Laurie    (ASD-W)" userId="786b67a6-610a-4bab-a305-ebc1386b4ff9" providerId="ADAL" clId="{5BEF9B54-CE19-474E-BE44-16082113D11B}" dt="2024-09-26T16:07:42.844" v="38" actId="2696"/>
        <pc:sldMkLst>
          <pc:docMk/>
          <pc:sldMk cId="1263309900" sldId="369"/>
        </pc:sldMkLst>
      </pc:sldChg>
      <pc:sldChg chg="addSp modSp mod">
        <pc:chgData name="Pearson, Laurie    (ASD-W)" userId="786b67a6-610a-4bab-a305-ebc1386b4ff9" providerId="ADAL" clId="{5BEF9B54-CE19-474E-BE44-16082113D11B}" dt="2024-09-26T15:58:13.159" v="11" actId="6549"/>
        <pc:sldMkLst>
          <pc:docMk/>
          <pc:sldMk cId="2655003551" sldId="373"/>
        </pc:sldMkLst>
        <pc:spChg chg="mod">
          <ac:chgData name="Pearson, Laurie    (ASD-W)" userId="786b67a6-610a-4bab-a305-ebc1386b4ff9" providerId="ADAL" clId="{5BEF9B54-CE19-474E-BE44-16082113D11B}" dt="2024-09-26T15:56:52.671" v="3" actId="20577"/>
          <ac:spMkLst>
            <pc:docMk/>
            <pc:sldMk cId="2655003551" sldId="373"/>
            <ac:spMk id="2" creationId="{12EA3B11-E868-3D68-CE7F-DB0A035355DF}"/>
          </ac:spMkLst>
        </pc:spChg>
        <pc:spChg chg="mod">
          <ac:chgData name="Pearson, Laurie    (ASD-W)" userId="786b67a6-610a-4bab-a305-ebc1386b4ff9" providerId="ADAL" clId="{5BEF9B54-CE19-474E-BE44-16082113D11B}" dt="2024-09-26T15:58:13.159" v="11" actId="6549"/>
          <ac:spMkLst>
            <pc:docMk/>
            <pc:sldMk cId="2655003551" sldId="373"/>
            <ac:spMk id="3" creationId="{15AF231E-08D6-9017-7D44-DA09B343EA7F}"/>
          </ac:spMkLst>
        </pc:spChg>
        <pc:picChg chg="add mod">
          <ac:chgData name="Pearson, Laurie    (ASD-W)" userId="786b67a6-610a-4bab-a305-ebc1386b4ff9" providerId="ADAL" clId="{5BEF9B54-CE19-474E-BE44-16082113D11B}" dt="2024-09-26T15:58:01.249" v="10" actId="14100"/>
          <ac:picMkLst>
            <pc:docMk/>
            <pc:sldMk cId="2655003551" sldId="373"/>
            <ac:picMk id="5" creationId="{C317BDA0-12E5-55E3-F966-B41D00446739}"/>
          </ac:picMkLst>
        </pc:picChg>
      </pc:sldChg>
      <pc:sldChg chg="add">
        <pc:chgData name="Pearson, Laurie    (ASD-W)" userId="786b67a6-610a-4bab-a305-ebc1386b4ff9" providerId="ADAL" clId="{5BEF9B54-CE19-474E-BE44-16082113D11B}" dt="2024-09-26T15:56:46.548" v="0" actId="2890"/>
        <pc:sldMkLst>
          <pc:docMk/>
          <pc:sldMk cId="3910035364" sldId="374"/>
        </pc:sldMkLst>
      </pc:sldChg>
      <pc:sldMasterChg chg="setBg modSldLayout">
        <pc:chgData name="Pearson, Laurie    (ASD-W)" userId="786b67a6-610a-4bab-a305-ebc1386b4ff9" providerId="ADAL" clId="{5BEF9B54-CE19-474E-BE44-16082113D11B}" dt="2024-09-26T16:16:05.880" v="70"/>
        <pc:sldMasterMkLst>
          <pc:docMk/>
          <pc:sldMasterMk cId="3721763973" sldId="2147483648"/>
        </pc:sldMasterMkLst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3721763973" sldId="2147483648"/>
            <pc:sldLayoutMk cId="3689385536" sldId="2147483649"/>
          </pc:sldLayoutMkLst>
        </pc:sldLayoutChg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3721763973" sldId="2147483648"/>
            <pc:sldLayoutMk cId="3135011459" sldId="2147483654"/>
          </pc:sldLayoutMkLst>
        </pc:sldLayoutChg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3721763973" sldId="2147483648"/>
            <pc:sldLayoutMk cId="2026710785" sldId="2147483657"/>
          </pc:sldLayoutMkLst>
        </pc:sldLayoutChg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3721763973" sldId="2147483648"/>
            <pc:sldLayoutMk cId="3902504594" sldId="2147483659"/>
          </pc:sldLayoutMkLst>
        </pc:sldLayoutChg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3721763973" sldId="2147483648"/>
            <pc:sldLayoutMk cId="1453195938" sldId="2147483662"/>
          </pc:sldLayoutMkLst>
        </pc:sldLayoutChg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3721763973" sldId="2147483648"/>
            <pc:sldLayoutMk cId="3059917344" sldId="2147483665"/>
          </pc:sldLayoutMkLst>
        </pc:sldLayoutChg>
      </pc:sldMasterChg>
      <pc:sldMasterChg chg="setBg modSldLayout">
        <pc:chgData name="Pearson, Laurie    (ASD-W)" userId="786b67a6-610a-4bab-a305-ebc1386b4ff9" providerId="ADAL" clId="{5BEF9B54-CE19-474E-BE44-16082113D11B}" dt="2024-09-26T16:16:05.880" v="70"/>
        <pc:sldMasterMkLst>
          <pc:docMk/>
          <pc:sldMasterMk cId="141479697" sldId="2147484874"/>
        </pc:sldMasterMkLst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141479697" sldId="2147484874"/>
            <pc:sldLayoutMk cId="2538247899" sldId="2147484875"/>
          </pc:sldLayoutMkLst>
        </pc:sldLayoutChg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141479697" sldId="2147484874"/>
            <pc:sldLayoutMk cId="1479042880" sldId="2147484876"/>
          </pc:sldLayoutMkLst>
        </pc:sldLayoutChg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141479697" sldId="2147484874"/>
            <pc:sldLayoutMk cId="15369403" sldId="2147484877"/>
          </pc:sldLayoutMkLst>
        </pc:sldLayoutChg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141479697" sldId="2147484874"/>
            <pc:sldLayoutMk cId="2784436250" sldId="2147484878"/>
          </pc:sldLayoutMkLst>
        </pc:sldLayoutChg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141479697" sldId="2147484874"/>
            <pc:sldLayoutMk cId="359945040" sldId="2147484879"/>
          </pc:sldLayoutMkLst>
        </pc:sldLayoutChg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141479697" sldId="2147484874"/>
            <pc:sldLayoutMk cId="3328711791" sldId="2147484880"/>
          </pc:sldLayoutMkLst>
        </pc:sldLayoutChg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141479697" sldId="2147484874"/>
            <pc:sldLayoutMk cId="3917464364" sldId="2147484881"/>
          </pc:sldLayoutMkLst>
        </pc:sldLayoutChg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141479697" sldId="2147484874"/>
            <pc:sldLayoutMk cId="4182172141" sldId="2147484882"/>
          </pc:sldLayoutMkLst>
        </pc:sldLayoutChg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141479697" sldId="2147484874"/>
            <pc:sldLayoutMk cId="3757208932" sldId="2147484883"/>
          </pc:sldLayoutMkLst>
        </pc:sldLayoutChg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141479697" sldId="2147484874"/>
            <pc:sldLayoutMk cId="3263294177" sldId="2147484884"/>
          </pc:sldLayoutMkLst>
        </pc:sldLayoutChg>
        <pc:sldLayoutChg chg="setBg">
          <pc:chgData name="Pearson, Laurie    (ASD-W)" userId="786b67a6-610a-4bab-a305-ebc1386b4ff9" providerId="ADAL" clId="{5BEF9B54-CE19-474E-BE44-16082113D11B}" dt="2024-09-26T16:16:05.880" v="70"/>
          <pc:sldLayoutMkLst>
            <pc:docMk/>
            <pc:sldMasterMk cId="141479697" sldId="2147484874"/>
            <pc:sldLayoutMk cId="936685907" sldId="2147484885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39.sv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hyperlink" Target="https://secure1.nbed.nb.ca/sites/ASD-W/scholarships/Pages/default.aspx" TargetMode="Externa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39.sv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hyperlink" Target="https://secure1.nbed.nb.ca/sites/ASD-W/scholarships/Pages/default.aspx" TargetMode="External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97DD7D-067D-4306-A60B-6EFD9C268F8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931E213-974F-4844-B845-5CD3387F415F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Students need 18 credits </a:t>
          </a:r>
        </a:p>
      </dgm:t>
    </dgm:pt>
    <dgm:pt modelId="{4DC8979C-01B6-4702-BF80-401E3D434CC1}" type="parTrans" cxnId="{E9386350-D8E8-4664-8381-420209612962}">
      <dgm:prSet/>
      <dgm:spPr/>
      <dgm:t>
        <a:bodyPr/>
        <a:lstStyle/>
        <a:p>
          <a:endParaRPr lang="en-US"/>
        </a:p>
      </dgm:t>
    </dgm:pt>
    <dgm:pt modelId="{8868C2C3-681E-4BF0-91FD-FCF3CAA346E4}" type="sibTrans" cxnId="{E9386350-D8E8-4664-8381-420209612962}">
      <dgm:prSet/>
      <dgm:spPr/>
      <dgm:t>
        <a:bodyPr/>
        <a:lstStyle/>
        <a:p>
          <a:endParaRPr lang="en-US"/>
        </a:p>
      </dgm:t>
    </dgm:pt>
    <dgm:pt modelId="{C240590C-D01F-4468-8109-217931F0890F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8 Compulsory: English 11A &amp;B, English 12, 2 Math, Science, Modern History, Fine Art/Life Role</a:t>
          </a:r>
        </a:p>
      </dgm:t>
    </dgm:pt>
    <dgm:pt modelId="{27F35DFD-7C96-48F2-A851-27C7006881B6}" type="parTrans" cxnId="{B4A0B284-6FFB-49B9-B6F4-CF2478B0098E}">
      <dgm:prSet/>
      <dgm:spPr/>
      <dgm:t>
        <a:bodyPr/>
        <a:lstStyle/>
        <a:p>
          <a:endParaRPr lang="en-US"/>
        </a:p>
      </dgm:t>
    </dgm:pt>
    <dgm:pt modelId="{416FA881-620D-495C-84B0-A5277F48392B}" type="sibTrans" cxnId="{B4A0B284-6FFB-49B9-B6F4-CF2478B0098E}">
      <dgm:prSet/>
      <dgm:spPr/>
      <dgm:t>
        <a:bodyPr/>
        <a:lstStyle/>
        <a:p>
          <a:endParaRPr lang="en-US"/>
        </a:p>
      </dgm:t>
    </dgm:pt>
    <dgm:pt modelId="{211A6466-C1D3-4DE6-8F80-258234F2F49A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5 credits must be Grade 12</a:t>
          </a:r>
        </a:p>
      </dgm:t>
    </dgm:pt>
    <dgm:pt modelId="{8DB6CED5-1F9C-4DAB-8CB1-EBDBD3855F78}" type="parTrans" cxnId="{0C71392A-183F-43AA-943C-19D4BF1574DB}">
      <dgm:prSet/>
      <dgm:spPr/>
      <dgm:t>
        <a:bodyPr/>
        <a:lstStyle/>
        <a:p>
          <a:endParaRPr lang="en-US"/>
        </a:p>
      </dgm:t>
    </dgm:pt>
    <dgm:pt modelId="{FFEC2955-0433-4831-AA3E-966898D432A3}" type="sibTrans" cxnId="{0C71392A-183F-43AA-943C-19D4BF1574DB}">
      <dgm:prSet/>
      <dgm:spPr/>
      <dgm:t>
        <a:bodyPr/>
        <a:lstStyle/>
        <a:p>
          <a:endParaRPr lang="en-US"/>
        </a:p>
      </dgm:t>
    </dgm:pt>
    <dgm:pt modelId="{AD43D7BE-B4D3-4BF3-A5BB-154799A18161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Remaining credits are electives</a:t>
          </a:r>
        </a:p>
      </dgm:t>
    </dgm:pt>
    <dgm:pt modelId="{45B383EB-24F0-49B3-9C8F-4A2E06CA6241}" type="parTrans" cxnId="{8F99A1BF-5578-4C7A-8787-53FE2F799E01}">
      <dgm:prSet/>
      <dgm:spPr/>
      <dgm:t>
        <a:bodyPr/>
        <a:lstStyle/>
        <a:p>
          <a:endParaRPr lang="en-US"/>
        </a:p>
      </dgm:t>
    </dgm:pt>
    <dgm:pt modelId="{873587BB-06CA-4463-B502-CA46FB21CD63}" type="sibTrans" cxnId="{8F99A1BF-5578-4C7A-8787-53FE2F799E01}">
      <dgm:prSet/>
      <dgm:spPr/>
      <dgm:t>
        <a:bodyPr/>
        <a:lstStyle/>
        <a:p>
          <a:endParaRPr lang="en-US"/>
        </a:p>
      </dgm:t>
    </dgm:pt>
    <dgm:pt modelId="{3005FD72-6C85-40E3-94CD-79EDD9D4614E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Pass ELPA (English Language Proficiency Assessment)</a:t>
          </a:r>
        </a:p>
      </dgm:t>
    </dgm:pt>
    <dgm:pt modelId="{D683E6D5-DDD1-422F-8D36-95A0700E1A9E}" type="parTrans" cxnId="{7248F43F-8C13-45B9-9B9E-27C3E0D5FBDC}">
      <dgm:prSet/>
      <dgm:spPr/>
      <dgm:t>
        <a:bodyPr/>
        <a:lstStyle/>
        <a:p>
          <a:endParaRPr lang="en-US"/>
        </a:p>
      </dgm:t>
    </dgm:pt>
    <dgm:pt modelId="{099B99E3-6159-4A0B-AE3E-2EBCDA2D44BF}" type="sibTrans" cxnId="{7248F43F-8C13-45B9-9B9E-27C3E0D5FBDC}">
      <dgm:prSet/>
      <dgm:spPr/>
      <dgm:t>
        <a:bodyPr/>
        <a:lstStyle/>
        <a:p>
          <a:endParaRPr lang="en-US"/>
        </a:p>
      </dgm:t>
    </dgm:pt>
    <dgm:pt modelId="{B788A30B-199D-45A1-9F26-CAFCCF602630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It's important to note that graduation requirements are not admission requirements</a:t>
          </a:r>
        </a:p>
      </dgm:t>
    </dgm:pt>
    <dgm:pt modelId="{69DAAACD-7FDF-47BD-A007-B0DEF0ED0B7D}" type="parTrans" cxnId="{2001E512-F57A-4010-A142-FDF31C9061FC}">
      <dgm:prSet/>
      <dgm:spPr/>
      <dgm:t>
        <a:bodyPr/>
        <a:lstStyle/>
        <a:p>
          <a:endParaRPr lang="en-US"/>
        </a:p>
      </dgm:t>
    </dgm:pt>
    <dgm:pt modelId="{EE4618BC-509E-4B11-8B48-B97447A25FCC}" type="sibTrans" cxnId="{2001E512-F57A-4010-A142-FDF31C9061FC}">
      <dgm:prSet/>
      <dgm:spPr/>
      <dgm:t>
        <a:bodyPr/>
        <a:lstStyle/>
        <a:p>
          <a:endParaRPr lang="en-US"/>
        </a:p>
      </dgm:t>
    </dgm:pt>
    <dgm:pt modelId="{CB15299F-3C97-4A9C-AACE-BC18D2FB9581}" type="pres">
      <dgm:prSet presAssocID="{7497DD7D-067D-4306-A60B-6EFD9C268F82}" presName="root" presStyleCnt="0">
        <dgm:presLayoutVars>
          <dgm:dir/>
          <dgm:resizeHandles val="exact"/>
        </dgm:presLayoutVars>
      </dgm:prSet>
      <dgm:spPr/>
    </dgm:pt>
    <dgm:pt modelId="{4DD64945-6D44-40E3-8980-0479565CA9A1}" type="pres">
      <dgm:prSet presAssocID="{1931E213-974F-4844-B845-5CD3387F415F}" presName="compNode" presStyleCnt="0"/>
      <dgm:spPr/>
    </dgm:pt>
    <dgm:pt modelId="{5F2E24CA-2FDC-446E-81B1-6F151677CC2D}" type="pres">
      <dgm:prSet presAssocID="{1931E213-974F-4844-B845-5CD3387F415F}" presName="bgRect" presStyleLbl="bgShp" presStyleIdx="0" presStyleCnt="3"/>
      <dgm:spPr>
        <a:solidFill>
          <a:schemeClr val="accent4">
            <a:lumMod val="20000"/>
            <a:lumOff val="80000"/>
          </a:schemeClr>
        </a:solidFill>
      </dgm:spPr>
    </dgm:pt>
    <dgm:pt modelId="{133D4288-EF2E-4C8C-B6C0-B5AFB4CCC5B3}" type="pres">
      <dgm:prSet presAssocID="{1931E213-974F-4844-B845-5CD3387F415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57F587C-5395-4E54-8427-4E1EE239BF12}" type="pres">
      <dgm:prSet presAssocID="{1931E213-974F-4844-B845-5CD3387F415F}" presName="spaceRect" presStyleCnt="0"/>
      <dgm:spPr/>
    </dgm:pt>
    <dgm:pt modelId="{99D2459C-C6F8-4665-BFA0-39548381E2AA}" type="pres">
      <dgm:prSet presAssocID="{1931E213-974F-4844-B845-5CD3387F415F}" presName="parTx" presStyleLbl="revTx" presStyleIdx="0" presStyleCnt="4">
        <dgm:presLayoutVars>
          <dgm:chMax val="0"/>
          <dgm:chPref val="0"/>
        </dgm:presLayoutVars>
      </dgm:prSet>
      <dgm:spPr/>
    </dgm:pt>
    <dgm:pt modelId="{C5248E9C-CA70-45AC-B491-967C8D636EC1}" type="pres">
      <dgm:prSet presAssocID="{1931E213-974F-4844-B845-5CD3387F415F}" presName="desTx" presStyleLbl="revTx" presStyleIdx="1" presStyleCnt="4">
        <dgm:presLayoutVars/>
      </dgm:prSet>
      <dgm:spPr/>
    </dgm:pt>
    <dgm:pt modelId="{F6986D3D-7BFD-4FCF-9B29-F18235EE81B9}" type="pres">
      <dgm:prSet presAssocID="{8868C2C3-681E-4BF0-91FD-FCF3CAA346E4}" presName="sibTrans" presStyleCnt="0"/>
      <dgm:spPr/>
    </dgm:pt>
    <dgm:pt modelId="{C0D3623D-E7C5-4C43-AF78-F7F9CB4D7A28}" type="pres">
      <dgm:prSet presAssocID="{3005FD72-6C85-40E3-94CD-79EDD9D4614E}" presName="compNode" presStyleCnt="0"/>
      <dgm:spPr/>
    </dgm:pt>
    <dgm:pt modelId="{37D8E256-A61B-4601-9BF3-EFC034676CAB}" type="pres">
      <dgm:prSet presAssocID="{3005FD72-6C85-40E3-94CD-79EDD9D4614E}" presName="bgRect" presStyleLbl="bgShp" presStyleIdx="1" presStyleCnt="3"/>
      <dgm:spPr>
        <a:solidFill>
          <a:schemeClr val="accent4">
            <a:lumMod val="40000"/>
            <a:lumOff val="60000"/>
          </a:schemeClr>
        </a:solidFill>
      </dgm:spPr>
    </dgm:pt>
    <dgm:pt modelId="{57280891-ED9F-44B9-987A-74CBDD3C31D5}" type="pres">
      <dgm:prSet presAssocID="{3005FD72-6C85-40E3-94CD-79EDD9D4614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BD4DC43A-7FDD-4B61-9498-946707DB26D1}" type="pres">
      <dgm:prSet presAssocID="{3005FD72-6C85-40E3-94CD-79EDD9D4614E}" presName="spaceRect" presStyleCnt="0"/>
      <dgm:spPr/>
    </dgm:pt>
    <dgm:pt modelId="{3DC81AF1-3E6C-4BF9-A253-233A22E45C8F}" type="pres">
      <dgm:prSet presAssocID="{3005FD72-6C85-40E3-94CD-79EDD9D4614E}" presName="parTx" presStyleLbl="revTx" presStyleIdx="2" presStyleCnt="4">
        <dgm:presLayoutVars>
          <dgm:chMax val="0"/>
          <dgm:chPref val="0"/>
        </dgm:presLayoutVars>
      </dgm:prSet>
      <dgm:spPr/>
    </dgm:pt>
    <dgm:pt modelId="{6B14E209-2F17-4AAB-AAB4-03AF02505AA5}" type="pres">
      <dgm:prSet presAssocID="{099B99E3-6159-4A0B-AE3E-2EBCDA2D44BF}" presName="sibTrans" presStyleCnt="0"/>
      <dgm:spPr/>
    </dgm:pt>
    <dgm:pt modelId="{4361F0BB-C7E1-45D9-AE1E-59BE1E861CA7}" type="pres">
      <dgm:prSet presAssocID="{B788A30B-199D-45A1-9F26-CAFCCF602630}" presName="compNode" presStyleCnt="0"/>
      <dgm:spPr/>
    </dgm:pt>
    <dgm:pt modelId="{292B0879-EDA3-4579-BAEA-B0A4F5988D53}" type="pres">
      <dgm:prSet presAssocID="{B788A30B-199D-45A1-9F26-CAFCCF602630}" presName="bgRect" presStyleLbl="bgShp" presStyleIdx="2" presStyleCnt="3"/>
      <dgm:spPr>
        <a:solidFill>
          <a:schemeClr val="accent4">
            <a:lumMod val="75000"/>
          </a:schemeClr>
        </a:solidFill>
      </dgm:spPr>
    </dgm:pt>
    <dgm:pt modelId="{F4160BA9-A214-4A46-BBBE-DE8336CD0AA5}" type="pres">
      <dgm:prSet presAssocID="{B788A30B-199D-45A1-9F26-CAFCCF60263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BC13233-3461-4593-A393-B8CB244D52BF}" type="pres">
      <dgm:prSet presAssocID="{B788A30B-199D-45A1-9F26-CAFCCF602630}" presName="spaceRect" presStyleCnt="0"/>
      <dgm:spPr/>
    </dgm:pt>
    <dgm:pt modelId="{33B60377-6A47-4F95-8A2E-E16A160075C7}" type="pres">
      <dgm:prSet presAssocID="{B788A30B-199D-45A1-9F26-CAFCCF60263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2001E512-F57A-4010-A142-FDF31C9061FC}" srcId="{7497DD7D-067D-4306-A60B-6EFD9C268F82}" destId="{B788A30B-199D-45A1-9F26-CAFCCF602630}" srcOrd="2" destOrd="0" parTransId="{69DAAACD-7FDF-47BD-A007-B0DEF0ED0B7D}" sibTransId="{EE4618BC-509E-4B11-8B48-B97447A25FCC}"/>
    <dgm:cxn modelId="{0C71392A-183F-43AA-943C-19D4BF1574DB}" srcId="{1931E213-974F-4844-B845-5CD3387F415F}" destId="{211A6466-C1D3-4DE6-8F80-258234F2F49A}" srcOrd="1" destOrd="0" parTransId="{8DB6CED5-1F9C-4DAB-8CB1-EBDBD3855F78}" sibTransId="{FFEC2955-0433-4831-AA3E-966898D432A3}"/>
    <dgm:cxn modelId="{63C44D3F-3AC9-4E02-AF19-3987AA1FAF42}" type="presOf" srcId="{211A6466-C1D3-4DE6-8F80-258234F2F49A}" destId="{C5248E9C-CA70-45AC-B491-967C8D636EC1}" srcOrd="0" destOrd="1" presId="urn:microsoft.com/office/officeart/2018/2/layout/IconVerticalSolidList"/>
    <dgm:cxn modelId="{7248F43F-8C13-45B9-9B9E-27C3E0D5FBDC}" srcId="{7497DD7D-067D-4306-A60B-6EFD9C268F82}" destId="{3005FD72-6C85-40E3-94CD-79EDD9D4614E}" srcOrd="1" destOrd="0" parTransId="{D683E6D5-DDD1-422F-8D36-95A0700E1A9E}" sibTransId="{099B99E3-6159-4A0B-AE3E-2EBCDA2D44BF}"/>
    <dgm:cxn modelId="{E9386350-D8E8-4664-8381-420209612962}" srcId="{7497DD7D-067D-4306-A60B-6EFD9C268F82}" destId="{1931E213-974F-4844-B845-5CD3387F415F}" srcOrd="0" destOrd="0" parTransId="{4DC8979C-01B6-4702-BF80-401E3D434CC1}" sibTransId="{8868C2C3-681E-4BF0-91FD-FCF3CAA346E4}"/>
    <dgm:cxn modelId="{A5245854-83A4-41C7-90EC-D5D5EBAC063C}" type="presOf" srcId="{1931E213-974F-4844-B845-5CD3387F415F}" destId="{99D2459C-C6F8-4665-BFA0-39548381E2AA}" srcOrd="0" destOrd="0" presId="urn:microsoft.com/office/officeart/2018/2/layout/IconVerticalSolidList"/>
    <dgm:cxn modelId="{B4A0B284-6FFB-49B9-B6F4-CF2478B0098E}" srcId="{1931E213-974F-4844-B845-5CD3387F415F}" destId="{C240590C-D01F-4468-8109-217931F0890F}" srcOrd="0" destOrd="0" parTransId="{27F35DFD-7C96-48F2-A851-27C7006881B6}" sibTransId="{416FA881-620D-495C-84B0-A5277F48392B}"/>
    <dgm:cxn modelId="{8F99A1BF-5578-4C7A-8787-53FE2F799E01}" srcId="{1931E213-974F-4844-B845-5CD3387F415F}" destId="{AD43D7BE-B4D3-4BF3-A5BB-154799A18161}" srcOrd="2" destOrd="0" parTransId="{45B383EB-24F0-49B3-9C8F-4A2E06CA6241}" sibTransId="{873587BB-06CA-4463-B502-CA46FB21CD63}"/>
    <dgm:cxn modelId="{DA4759CD-4A6D-44CF-8748-CDE33A4DABC0}" type="presOf" srcId="{C240590C-D01F-4468-8109-217931F0890F}" destId="{C5248E9C-CA70-45AC-B491-967C8D636EC1}" srcOrd="0" destOrd="0" presId="urn:microsoft.com/office/officeart/2018/2/layout/IconVerticalSolidList"/>
    <dgm:cxn modelId="{F4C889D2-A006-443A-B289-9AFFA323259B}" type="presOf" srcId="{B788A30B-199D-45A1-9F26-CAFCCF602630}" destId="{33B60377-6A47-4F95-8A2E-E16A160075C7}" srcOrd="0" destOrd="0" presId="urn:microsoft.com/office/officeart/2018/2/layout/IconVerticalSolidList"/>
    <dgm:cxn modelId="{C6EDF7E7-0B3A-4269-9F89-FB532DC5E532}" type="presOf" srcId="{7497DD7D-067D-4306-A60B-6EFD9C268F82}" destId="{CB15299F-3C97-4A9C-AACE-BC18D2FB9581}" srcOrd="0" destOrd="0" presId="urn:microsoft.com/office/officeart/2018/2/layout/IconVerticalSolidList"/>
    <dgm:cxn modelId="{2830CBEF-462C-4454-B3C4-885C8A4F2BA4}" type="presOf" srcId="{3005FD72-6C85-40E3-94CD-79EDD9D4614E}" destId="{3DC81AF1-3E6C-4BF9-A253-233A22E45C8F}" srcOrd="0" destOrd="0" presId="urn:microsoft.com/office/officeart/2018/2/layout/IconVerticalSolidList"/>
    <dgm:cxn modelId="{AF40C8F6-AD1C-4791-8244-4A4B1FD59EE7}" type="presOf" srcId="{AD43D7BE-B4D3-4BF3-A5BB-154799A18161}" destId="{C5248E9C-CA70-45AC-B491-967C8D636EC1}" srcOrd="0" destOrd="2" presId="urn:microsoft.com/office/officeart/2018/2/layout/IconVerticalSolidList"/>
    <dgm:cxn modelId="{33E47059-9093-425E-8DFD-0E8B47514CCD}" type="presParOf" srcId="{CB15299F-3C97-4A9C-AACE-BC18D2FB9581}" destId="{4DD64945-6D44-40E3-8980-0479565CA9A1}" srcOrd="0" destOrd="0" presId="urn:microsoft.com/office/officeart/2018/2/layout/IconVerticalSolidList"/>
    <dgm:cxn modelId="{E6F8C41B-F5A7-4EEA-BD31-C0562364559D}" type="presParOf" srcId="{4DD64945-6D44-40E3-8980-0479565CA9A1}" destId="{5F2E24CA-2FDC-446E-81B1-6F151677CC2D}" srcOrd="0" destOrd="0" presId="urn:microsoft.com/office/officeart/2018/2/layout/IconVerticalSolidList"/>
    <dgm:cxn modelId="{B3DA2B71-D42B-4BD6-AE8C-E4F3EF2A8B9F}" type="presParOf" srcId="{4DD64945-6D44-40E3-8980-0479565CA9A1}" destId="{133D4288-EF2E-4C8C-B6C0-B5AFB4CCC5B3}" srcOrd="1" destOrd="0" presId="urn:microsoft.com/office/officeart/2018/2/layout/IconVerticalSolidList"/>
    <dgm:cxn modelId="{B14AB3C5-E85C-4B24-BC49-E52551C0E76A}" type="presParOf" srcId="{4DD64945-6D44-40E3-8980-0479565CA9A1}" destId="{557F587C-5395-4E54-8427-4E1EE239BF12}" srcOrd="2" destOrd="0" presId="urn:microsoft.com/office/officeart/2018/2/layout/IconVerticalSolidList"/>
    <dgm:cxn modelId="{7C229091-8899-4B04-AA11-890ABDEC2C94}" type="presParOf" srcId="{4DD64945-6D44-40E3-8980-0479565CA9A1}" destId="{99D2459C-C6F8-4665-BFA0-39548381E2AA}" srcOrd="3" destOrd="0" presId="urn:microsoft.com/office/officeart/2018/2/layout/IconVerticalSolidList"/>
    <dgm:cxn modelId="{A023B27B-4F12-4FF1-B6BB-D3F8D22B150B}" type="presParOf" srcId="{4DD64945-6D44-40E3-8980-0479565CA9A1}" destId="{C5248E9C-CA70-45AC-B491-967C8D636EC1}" srcOrd="4" destOrd="0" presId="urn:microsoft.com/office/officeart/2018/2/layout/IconVerticalSolidList"/>
    <dgm:cxn modelId="{F9E1B87C-2093-4DC1-A6D5-7A538E7475CD}" type="presParOf" srcId="{CB15299F-3C97-4A9C-AACE-BC18D2FB9581}" destId="{F6986D3D-7BFD-4FCF-9B29-F18235EE81B9}" srcOrd="1" destOrd="0" presId="urn:microsoft.com/office/officeart/2018/2/layout/IconVerticalSolidList"/>
    <dgm:cxn modelId="{7293F753-26D4-4397-8634-69A2D0A01DAF}" type="presParOf" srcId="{CB15299F-3C97-4A9C-AACE-BC18D2FB9581}" destId="{C0D3623D-E7C5-4C43-AF78-F7F9CB4D7A28}" srcOrd="2" destOrd="0" presId="urn:microsoft.com/office/officeart/2018/2/layout/IconVerticalSolidList"/>
    <dgm:cxn modelId="{4A3511A2-4363-43EC-87ED-D5A9E9B85832}" type="presParOf" srcId="{C0D3623D-E7C5-4C43-AF78-F7F9CB4D7A28}" destId="{37D8E256-A61B-4601-9BF3-EFC034676CAB}" srcOrd="0" destOrd="0" presId="urn:microsoft.com/office/officeart/2018/2/layout/IconVerticalSolidList"/>
    <dgm:cxn modelId="{CF5C85CD-5804-4B86-A0D0-11E69DA9D34C}" type="presParOf" srcId="{C0D3623D-E7C5-4C43-AF78-F7F9CB4D7A28}" destId="{57280891-ED9F-44B9-987A-74CBDD3C31D5}" srcOrd="1" destOrd="0" presId="urn:microsoft.com/office/officeart/2018/2/layout/IconVerticalSolidList"/>
    <dgm:cxn modelId="{63AC1C4B-4534-4BAB-95E5-B4DC01525791}" type="presParOf" srcId="{C0D3623D-E7C5-4C43-AF78-F7F9CB4D7A28}" destId="{BD4DC43A-7FDD-4B61-9498-946707DB26D1}" srcOrd="2" destOrd="0" presId="urn:microsoft.com/office/officeart/2018/2/layout/IconVerticalSolidList"/>
    <dgm:cxn modelId="{FE7ADB5B-0732-43EB-955D-7248696E25FD}" type="presParOf" srcId="{C0D3623D-E7C5-4C43-AF78-F7F9CB4D7A28}" destId="{3DC81AF1-3E6C-4BF9-A253-233A22E45C8F}" srcOrd="3" destOrd="0" presId="urn:microsoft.com/office/officeart/2018/2/layout/IconVerticalSolidList"/>
    <dgm:cxn modelId="{EFD7E857-7E20-4A5A-B095-7ECE9286D527}" type="presParOf" srcId="{CB15299F-3C97-4A9C-AACE-BC18D2FB9581}" destId="{6B14E209-2F17-4AAB-AAB4-03AF02505AA5}" srcOrd="3" destOrd="0" presId="urn:microsoft.com/office/officeart/2018/2/layout/IconVerticalSolidList"/>
    <dgm:cxn modelId="{A06CA076-B634-4FA2-8B2F-AD6C63837DB3}" type="presParOf" srcId="{CB15299F-3C97-4A9C-AACE-BC18D2FB9581}" destId="{4361F0BB-C7E1-45D9-AE1E-59BE1E861CA7}" srcOrd="4" destOrd="0" presId="urn:microsoft.com/office/officeart/2018/2/layout/IconVerticalSolidList"/>
    <dgm:cxn modelId="{DDB75FFB-6636-4B7A-B4BD-DC777EF5E158}" type="presParOf" srcId="{4361F0BB-C7E1-45D9-AE1E-59BE1E861CA7}" destId="{292B0879-EDA3-4579-BAEA-B0A4F5988D53}" srcOrd="0" destOrd="0" presId="urn:microsoft.com/office/officeart/2018/2/layout/IconVerticalSolidList"/>
    <dgm:cxn modelId="{9975C6D7-7B3F-46C2-B52B-A4FAF5DA7FAB}" type="presParOf" srcId="{4361F0BB-C7E1-45D9-AE1E-59BE1E861CA7}" destId="{F4160BA9-A214-4A46-BBBE-DE8336CD0AA5}" srcOrd="1" destOrd="0" presId="urn:microsoft.com/office/officeart/2018/2/layout/IconVerticalSolidList"/>
    <dgm:cxn modelId="{B747EA9C-3213-40E8-94C3-54DAD04FD955}" type="presParOf" srcId="{4361F0BB-C7E1-45D9-AE1E-59BE1E861CA7}" destId="{9BC13233-3461-4593-A393-B8CB244D52BF}" srcOrd="2" destOrd="0" presId="urn:microsoft.com/office/officeart/2018/2/layout/IconVerticalSolidList"/>
    <dgm:cxn modelId="{0C30CEC7-B077-4361-AC07-35E181FAD7AD}" type="presParOf" srcId="{4361F0BB-C7E1-45D9-AE1E-59BE1E861CA7}" destId="{33B60377-6A47-4F95-8A2E-E16A160075C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C6F7E86-E6E1-4953-848B-74544039387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8FBB036-163F-43C6-BB76-1F6D9467D0C1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  <a:p>
          <a:endParaRPr lang="en-US" dirty="0"/>
        </a:p>
        <a:p>
          <a:r>
            <a:rPr lang="en-US" baseline="0" dirty="0">
              <a:solidFill>
                <a:schemeClr val="bg1"/>
              </a:solidFill>
            </a:rPr>
            <a:t>Mrs. Maxwell</a:t>
          </a:r>
        </a:p>
        <a:p>
          <a:r>
            <a:rPr lang="en-US" baseline="0" dirty="0">
              <a:solidFill>
                <a:schemeClr val="bg1"/>
              </a:solidFill>
            </a:rPr>
            <a:t>suzanne.maxwell@nbed.nb.ca</a:t>
          </a:r>
        </a:p>
      </dgm:t>
    </dgm:pt>
    <dgm:pt modelId="{B3B18780-9B39-44E4-99BA-B83C62F6F3D0}" type="parTrans" cxnId="{678C8AB7-B1D2-4068-8F53-F508250E95DB}">
      <dgm:prSet/>
      <dgm:spPr/>
      <dgm:t>
        <a:bodyPr/>
        <a:lstStyle/>
        <a:p>
          <a:endParaRPr lang="en-US"/>
        </a:p>
      </dgm:t>
    </dgm:pt>
    <dgm:pt modelId="{9E48CE1A-AE13-4D37-8216-3DE934D3F230}" type="sibTrans" cxnId="{678C8AB7-B1D2-4068-8F53-F508250E95DB}">
      <dgm:prSet/>
      <dgm:spPr/>
      <dgm:t>
        <a:bodyPr/>
        <a:lstStyle/>
        <a:p>
          <a:endParaRPr lang="en-US"/>
        </a:p>
      </dgm:t>
    </dgm:pt>
    <dgm:pt modelId="{63262440-E107-423E-96C7-E00ADF2DAC99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baseline="0" dirty="0">
              <a:solidFill>
                <a:schemeClr val="bg1"/>
              </a:solidFill>
            </a:rPr>
            <a:t>Email and schedule a call or meeting as needed</a:t>
          </a:r>
          <a:r>
            <a:rPr lang="en-US" baseline="0" dirty="0">
              <a:solidFill>
                <a:schemeClr val="bg1"/>
              </a:solidFill>
              <a:sym typeface="Wingdings" panose="05000000000000000000" pitchFamily="2" charset="2"/>
            </a:rPr>
            <a:t></a:t>
          </a:r>
          <a:endParaRPr lang="en-US" baseline="0" dirty="0">
            <a:solidFill>
              <a:schemeClr val="bg1"/>
            </a:solidFill>
          </a:endParaRPr>
        </a:p>
      </dgm:t>
    </dgm:pt>
    <dgm:pt modelId="{E3448B58-41ED-4953-B6E3-A3650CE16A05}" type="parTrans" cxnId="{B98561E6-983B-4DB6-9857-939E09723FC5}">
      <dgm:prSet/>
      <dgm:spPr/>
      <dgm:t>
        <a:bodyPr/>
        <a:lstStyle/>
        <a:p>
          <a:endParaRPr lang="en-US"/>
        </a:p>
      </dgm:t>
    </dgm:pt>
    <dgm:pt modelId="{4F605EB5-651D-449C-8E84-484C830F3655}" type="sibTrans" cxnId="{B98561E6-983B-4DB6-9857-939E09723FC5}">
      <dgm:prSet/>
      <dgm:spPr/>
      <dgm:t>
        <a:bodyPr/>
        <a:lstStyle/>
        <a:p>
          <a:endParaRPr lang="en-US"/>
        </a:p>
      </dgm:t>
    </dgm:pt>
    <dgm:pt modelId="{76A288A4-60C7-41D4-8919-753C3F67B4F9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aseline="0" dirty="0">
              <a:solidFill>
                <a:schemeClr val="bg1"/>
              </a:solidFill>
            </a:rPr>
            <a:t>Mrs. Pearson</a:t>
          </a:r>
        </a:p>
        <a:p>
          <a:r>
            <a:rPr lang="en-US" baseline="0" dirty="0">
              <a:solidFill>
                <a:schemeClr val="bg1"/>
              </a:solidFill>
            </a:rPr>
            <a:t>laurie.pearson@nbed.nb.ca</a:t>
          </a:r>
        </a:p>
      </dgm:t>
    </dgm:pt>
    <dgm:pt modelId="{827E386A-C347-4448-931A-E18CAD5C96C2}" type="parTrans" cxnId="{5D4A1B41-F0FA-467C-B64E-22BA49343D20}">
      <dgm:prSet/>
      <dgm:spPr/>
      <dgm:t>
        <a:bodyPr/>
        <a:lstStyle/>
        <a:p>
          <a:endParaRPr lang="en-US"/>
        </a:p>
      </dgm:t>
    </dgm:pt>
    <dgm:pt modelId="{3AD18F44-6523-4A92-BBAD-AE3ADE279ECB}" type="sibTrans" cxnId="{5D4A1B41-F0FA-467C-B64E-22BA49343D20}">
      <dgm:prSet/>
      <dgm:spPr/>
      <dgm:t>
        <a:bodyPr/>
        <a:lstStyle/>
        <a:p>
          <a:endParaRPr lang="en-US"/>
        </a:p>
      </dgm:t>
    </dgm:pt>
    <dgm:pt modelId="{E74BA6A4-99BB-4FE9-909F-7C13DAB11663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baseline="0" dirty="0">
              <a:solidFill>
                <a:schemeClr val="bg1"/>
              </a:solidFill>
            </a:rPr>
            <a:t>Book an appointment through Harmony!</a:t>
          </a:r>
        </a:p>
      </dgm:t>
    </dgm:pt>
    <dgm:pt modelId="{FFE710A6-96C3-43FD-B920-2B184E52AD70}" type="parTrans" cxnId="{F1939A9D-5418-4122-93E3-409514F44949}">
      <dgm:prSet/>
      <dgm:spPr/>
      <dgm:t>
        <a:bodyPr/>
        <a:lstStyle/>
        <a:p>
          <a:endParaRPr lang="en-US"/>
        </a:p>
      </dgm:t>
    </dgm:pt>
    <dgm:pt modelId="{427758EA-4A0F-44E5-9205-10767D094DEB}" type="sibTrans" cxnId="{F1939A9D-5418-4122-93E3-409514F44949}">
      <dgm:prSet/>
      <dgm:spPr/>
      <dgm:t>
        <a:bodyPr/>
        <a:lstStyle/>
        <a:p>
          <a:endParaRPr lang="en-US"/>
        </a:p>
      </dgm:t>
    </dgm:pt>
    <dgm:pt modelId="{16C701E5-A6D3-4520-860F-6C7A6FC7A582}" type="pres">
      <dgm:prSet presAssocID="{6C6F7E86-E6E1-4953-848B-74544039387E}" presName="linear" presStyleCnt="0">
        <dgm:presLayoutVars>
          <dgm:animLvl val="lvl"/>
          <dgm:resizeHandles val="exact"/>
        </dgm:presLayoutVars>
      </dgm:prSet>
      <dgm:spPr/>
    </dgm:pt>
    <dgm:pt modelId="{7E0A663F-DB72-4151-A949-F3EB6385A66B}" type="pres">
      <dgm:prSet presAssocID="{08FBB036-163F-43C6-BB76-1F6D9467D0C1}" presName="parentText" presStyleLbl="node1" presStyleIdx="0" presStyleCnt="4" custLinFactNeighborY="-15694">
        <dgm:presLayoutVars>
          <dgm:chMax val="0"/>
          <dgm:bulletEnabled val="1"/>
        </dgm:presLayoutVars>
      </dgm:prSet>
      <dgm:spPr/>
    </dgm:pt>
    <dgm:pt modelId="{43419519-82BB-4EC1-AF50-545B444CA4AA}" type="pres">
      <dgm:prSet presAssocID="{9E48CE1A-AE13-4D37-8216-3DE934D3F230}" presName="spacer" presStyleCnt="0"/>
      <dgm:spPr/>
    </dgm:pt>
    <dgm:pt modelId="{56460A43-01A5-4630-A420-F2BE840A2645}" type="pres">
      <dgm:prSet presAssocID="{E74BA6A4-99BB-4FE9-909F-7C13DAB1166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034BD73-92DF-443B-B420-88931489B1DC}" type="pres">
      <dgm:prSet presAssocID="{427758EA-4A0F-44E5-9205-10767D094DEB}" presName="spacer" presStyleCnt="0"/>
      <dgm:spPr/>
    </dgm:pt>
    <dgm:pt modelId="{A44EFE98-6DA2-40A1-8595-8F3CEF287FCE}" type="pres">
      <dgm:prSet presAssocID="{76A288A4-60C7-41D4-8919-753C3F67B4F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A332BE0-FD1C-4633-9C40-A592C0BDE49B}" type="pres">
      <dgm:prSet presAssocID="{3AD18F44-6523-4A92-BBAD-AE3ADE279ECB}" presName="spacer" presStyleCnt="0"/>
      <dgm:spPr/>
    </dgm:pt>
    <dgm:pt modelId="{872AD03C-074C-4A44-9EBB-E113EE9F811D}" type="pres">
      <dgm:prSet presAssocID="{63262440-E107-423E-96C7-E00ADF2DAC9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3EBBB1E-9F77-45B9-98AF-6D3B6E3C3958}" type="presOf" srcId="{E74BA6A4-99BB-4FE9-909F-7C13DAB11663}" destId="{56460A43-01A5-4630-A420-F2BE840A2645}" srcOrd="0" destOrd="0" presId="urn:microsoft.com/office/officeart/2005/8/layout/vList2"/>
    <dgm:cxn modelId="{5D4A1B41-F0FA-467C-B64E-22BA49343D20}" srcId="{6C6F7E86-E6E1-4953-848B-74544039387E}" destId="{76A288A4-60C7-41D4-8919-753C3F67B4F9}" srcOrd="2" destOrd="0" parTransId="{827E386A-C347-4448-931A-E18CAD5C96C2}" sibTransId="{3AD18F44-6523-4A92-BBAD-AE3ADE279ECB}"/>
    <dgm:cxn modelId="{44734D71-BDE9-480A-9747-28C166E4BF92}" type="presOf" srcId="{08FBB036-163F-43C6-BB76-1F6D9467D0C1}" destId="{7E0A663F-DB72-4151-A949-F3EB6385A66B}" srcOrd="0" destOrd="0" presId="urn:microsoft.com/office/officeart/2005/8/layout/vList2"/>
    <dgm:cxn modelId="{536C7577-B0B2-4276-9EAC-9EA1E3572CA6}" type="presOf" srcId="{63262440-E107-423E-96C7-E00ADF2DAC99}" destId="{872AD03C-074C-4A44-9EBB-E113EE9F811D}" srcOrd="0" destOrd="0" presId="urn:microsoft.com/office/officeart/2005/8/layout/vList2"/>
    <dgm:cxn modelId="{6B3DDE58-A4C0-415B-9510-6CBA42BFC256}" type="presOf" srcId="{6C6F7E86-E6E1-4953-848B-74544039387E}" destId="{16C701E5-A6D3-4520-860F-6C7A6FC7A582}" srcOrd="0" destOrd="0" presId="urn:microsoft.com/office/officeart/2005/8/layout/vList2"/>
    <dgm:cxn modelId="{F1939A9D-5418-4122-93E3-409514F44949}" srcId="{6C6F7E86-E6E1-4953-848B-74544039387E}" destId="{E74BA6A4-99BB-4FE9-909F-7C13DAB11663}" srcOrd="1" destOrd="0" parTransId="{FFE710A6-96C3-43FD-B920-2B184E52AD70}" sibTransId="{427758EA-4A0F-44E5-9205-10767D094DEB}"/>
    <dgm:cxn modelId="{678C8AB7-B1D2-4068-8F53-F508250E95DB}" srcId="{6C6F7E86-E6E1-4953-848B-74544039387E}" destId="{08FBB036-163F-43C6-BB76-1F6D9467D0C1}" srcOrd="0" destOrd="0" parTransId="{B3B18780-9B39-44E4-99BA-B83C62F6F3D0}" sibTransId="{9E48CE1A-AE13-4D37-8216-3DE934D3F230}"/>
    <dgm:cxn modelId="{76F8CECD-CD59-4523-A4B3-CF144D6A0BA0}" type="presOf" srcId="{76A288A4-60C7-41D4-8919-753C3F67B4F9}" destId="{A44EFE98-6DA2-40A1-8595-8F3CEF287FCE}" srcOrd="0" destOrd="0" presId="urn:microsoft.com/office/officeart/2005/8/layout/vList2"/>
    <dgm:cxn modelId="{B98561E6-983B-4DB6-9857-939E09723FC5}" srcId="{6C6F7E86-E6E1-4953-848B-74544039387E}" destId="{63262440-E107-423E-96C7-E00ADF2DAC99}" srcOrd="3" destOrd="0" parTransId="{E3448B58-41ED-4953-B6E3-A3650CE16A05}" sibTransId="{4F605EB5-651D-449C-8E84-484C830F3655}"/>
    <dgm:cxn modelId="{BDF575E5-B5DD-4917-8C99-D0C36AF2C419}" type="presParOf" srcId="{16C701E5-A6D3-4520-860F-6C7A6FC7A582}" destId="{7E0A663F-DB72-4151-A949-F3EB6385A66B}" srcOrd="0" destOrd="0" presId="urn:microsoft.com/office/officeart/2005/8/layout/vList2"/>
    <dgm:cxn modelId="{EDB5FB9E-D067-4BC5-A14F-3EE546BB0213}" type="presParOf" srcId="{16C701E5-A6D3-4520-860F-6C7A6FC7A582}" destId="{43419519-82BB-4EC1-AF50-545B444CA4AA}" srcOrd="1" destOrd="0" presId="urn:microsoft.com/office/officeart/2005/8/layout/vList2"/>
    <dgm:cxn modelId="{32305DC1-87F3-43A5-8A3F-7D5C7621453E}" type="presParOf" srcId="{16C701E5-A6D3-4520-860F-6C7A6FC7A582}" destId="{56460A43-01A5-4630-A420-F2BE840A2645}" srcOrd="2" destOrd="0" presId="urn:microsoft.com/office/officeart/2005/8/layout/vList2"/>
    <dgm:cxn modelId="{AEACA305-2E7E-4822-851F-41037E45EC82}" type="presParOf" srcId="{16C701E5-A6D3-4520-860F-6C7A6FC7A582}" destId="{8034BD73-92DF-443B-B420-88931489B1DC}" srcOrd="3" destOrd="0" presId="urn:microsoft.com/office/officeart/2005/8/layout/vList2"/>
    <dgm:cxn modelId="{950F6AF2-233B-41BB-B573-E8356318012B}" type="presParOf" srcId="{16C701E5-A6D3-4520-860F-6C7A6FC7A582}" destId="{A44EFE98-6DA2-40A1-8595-8F3CEF287FCE}" srcOrd="4" destOrd="0" presId="urn:microsoft.com/office/officeart/2005/8/layout/vList2"/>
    <dgm:cxn modelId="{80D859C9-33E7-4FD8-9E98-3C0A77A65045}" type="presParOf" srcId="{16C701E5-A6D3-4520-860F-6C7A6FC7A582}" destId="{2A332BE0-FD1C-4633-9C40-A592C0BDE49B}" srcOrd="5" destOrd="0" presId="urn:microsoft.com/office/officeart/2005/8/layout/vList2"/>
    <dgm:cxn modelId="{663ABAFD-ABA8-4AB7-B90F-2AAE41D51507}" type="presParOf" srcId="{16C701E5-A6D3-4520-860F-6C7A6FC7A582}" destId="{872AD03C-074C-4A44-9EBB-E113EE9F811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D28BD2-B125-4855-889B-42CF16D30F4C}" type="doc">
      <dgm:prSet loTypeId="urn:microsoft.com/office/officeart/2005/8/layout/defaul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D5FDD73-EB0B-480B-B6E2-A68482AB82DD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AARAO stands for </a:t>
          </a:r>
          <a:r>
            <a:rPr lang="en-US" b="1" i="1" dirty="0"/>
            <a:t>The Atlantic Association of Registrars and Admissions Officers  </a:t>
          </a:r>
          <a:r>
            <a:rPr lang="en-US" b="0" i="0" dirty="0"/>
            <a:t>(they represent the Atlantic Region Post-</a:t>
          </a:r>
          <a:r>
            <a:rPr lang="en-US" dirty="0"/>
            <a:t>S</a:t>
          </a:r>
          <a:r>
            <a:rPr lang="en-US" b="0" i="0" dirty="0"/>
            <a:t>econdary </a:t>
          </a:r>
          <a:r>
            <a:rPr lang="en-US" dirty="0"/>
            <a:t>I</a:t>
          </a:r>
          <a:r>
            <a:rPr lang="en-US" b="0" i="0" dirty="0"/>
            <a:t>nstitutes)</a:t>
          </a:r>
          <a:endParaRPr lang="en-US" dirty="0"/>
        </a:p>
      </dgm:t>
    </dgm:pt>
    <dgm:pt modelId="{7F25BF7D-BB32-449A-8C93-A2B000AB2731}" type="parTrans" cxnId="{E015908D-7AE4-4CB7-B13F-DCB9FA62F6FF}">
      <dgm:prSet/>
      <dgm:spPr/>
      <dgm:t>
        <a:bodyPr/>
        <a:lstStyle/>
        <a:p>
          <a:endParaRPr lang="en-US"/>
        </a:p>
      </dgm:t>
    </dgm:pt>
    <dgm:pt modelId="{E03ABCBA-BF3F-40F4-8840-3245849FC79B}" type="sibTrans" cxnId="{E015908D-7AE4-4CB7-B13F-DCB9FA62F6FF}">
      <dgm:prSet/>
      <dgm:spPr/>
      <dgm:t>
        <a:bodyPr/>
        <a:lstStyle/>
        <a:p>
          <a:endParaRPr lang="en-US"/>
        </a:p>
      </dgm:t>
    </dgm:pt>
    <dgm:pt modelId="{384B94BB-B9A7-4ADA-87F8-7AEA99FE9210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Open to the public/parents night: </a:t>
          </a:r>
          <a:r>
            <a:rPr lang="en-US" b="1" u="sng" dirty="0"/>
            <a:t>Thursday, October 3rd, 6-7pm</a:t>
          </a:r>
        </a:p>
      </dgm:t>
    </dgm:pt>
    <dgm:pt modelId="{ACA1B086-019A-4E7D-87BF-75DF02625F1F}" type="parTrans" cxnId="{E45BACEE-E2A3-4F8D-A1BC-6B88A70A8FCA}">
      <dgm:prSet/>
      <dgm:spPr/>
      <dgm:t>
        <a:bodyPr/>
        <a:lstStyle/>
        <a:p>
          <a:endParaRPr lang="en-US"/>
        </a:p>
      </dgm:t>
    </dgm:pt>
    <dgm:pt modelId="{6830BCA1-98B5-432E-AF87-69EBD7FE73C5}" type="sibTrans" cxnId="{E45BACEE-E2A3-4F8D-A1BC-6B88A70A8FCA}">
      <dgm:prSet/>
      <dgm:spPr/>
      <dgm:t>
        <a:bodyPr/>
        <a:lstStyle/>
        <a:p>
          <a:endParaRPr lang="en-US"/>
        </a:p>
      </dgm:t>
    </dgm:pt>
    <dgm:pt modelId="{5DC56A0E-0A79-46B8-A734-66827B9B6AF4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Open to FHS Grade 11 &amp; 12 Students only: </a:t>
          </a:r>
          <a:r>
            <a:rPr lang="en-US" b="1" u="sng" dirty="0">
              <a:highlight>
                <a:srgbClr val="000000"/>
              </a:highlight>
            </a:rPr>
            <a:t>Friday, October 4th, Periods 1 &amp; 2</a:t>
          </a:r>
          <a:r>
            <a:rPr lang="en-US" dirty="0">
              <a:highlight>
                <a:srgbClr val="000000"/>
              </a:highlight>
            </a:rPr>
            <a:t> </a:t>
          </a:r>
          <a:r>
            <a:rPr lang="en-US" dirty="0"/>
            <a:t>(classes will be called down and will have 30 minutes to tour around and ask questions, gather information, </a:t>
          </a:r>
          <a:r>
            <a:rPr lang="en-US" dirty="0" err="1"/>
            <a:t>etc</a:t>
          </a:r>
          <a:r>
            <a:rPr lang="en-US" dirty="0"/>
            <a:t>).</a:t>
          </a:r>
        </a:p>
      </dgm:t>
    </dgm:pt>
    <dgm:pt modelId="{79F0AD3D-8C50-41A3-A250-06CC51B07134}" type="parTrans" cxnId="{9F633AA8-EE89-4088-B1D5-F4EF09097401}">
      <dgm:prSet/>
      <dgm:spPr/>
      <dgm:t>
        <a:bodyPr/>
        <a:lstStyle/>
        <a:p>
          <a:endParaRPr lang="en-US"/>
        </a:p>
      </dgm:t>
    </dgm:pt>
    <dgm:pt modelId="{DCB623D8-8C46-4C68-B889-80BE73E9D42F}" type="sibTrans" cxnId="{9F633AA8-EE89-4088-B1D5-F4EF09097401}">
      <dgm:prSet/>
      <dgm:spPr/>
      <dgm:t>
        <a:bodyPr/>
        <a:lstStyle/>
        <a:p>
          <a:endParaRPr lang="en-US"/>
        </a:p>
      </dgm:t>
    </dgm:pt>
    <dgm:pt modelId="{0C09B30F-9405-4B96-B3E9-B9258A00CDB4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There will about 27 university reps here that day.</a:t>
          </a:r>
        </a:p>
      </dgm:t>
    </dgm:pt>
    <dgm:pt modelId="{BD1FC861-D745-42B5-B9C2-40B3836C75EF}" type="parTrans" cxnId="{67D834AB-DD04-42FB-BE6A-289E109369A6}">
      <dgm:prSet/>
      <dgm:spPr/>
      <dgm:t>
        <a:bodyPr/>
        <a:lstStyle/>
        <a:p>
          <a:endParaRPr lang="en-US"/>
        </a:p>
      </dgm:t>
    </dgm:pt>
    <dgm:pt modelId="{6661C33D-BC47-43DA-B8E2-DDDE18328B5E}" type="sibTrans" cxnId="{67D834AB-DD04-42FB-BE6A-289E109369A6}">
      <dgm:prSet/>
      <dgm:spPr/>
      <dgm:t>
        <a:bodyPr/>
        <a:lstStyle/>
        <a:p>
          <a:endParaRPr lang="en-US"/>
        </a:p>
      </dgm:t>
    </dgm:pt>
    <dgm:pt modelId="{B652A6DB-AFC6-4FB8-900F-B5850F177B8E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/>
            <a:t>Trying to decide between schools? Prepare some questions in advance!  </a:t>
          </a:r>
        </a:p>
      </dgm:t>
    </dgm:pt>
    <dgm:pt modelId="{BA1482E5-4ADA-428F-AC88-42FB16A3161F}" type="parTrans" cxnId="{6EAFA1AD-BDA6-4D1F-B028-5F9468E55D33}">
      <dgm:prSet/>
      <dgm:spPr/>
      <dgm:t>
        <a:bodyPr/>
        <a:lstStyle/>
        <a:p>
          <a:endParaRPr lang="en-US"/>
        </a:p>
      </dgm:t>
    </dgm:pt>
    <dgm:pt modelId="{D8C734A5-2F61-4FBC-A573-F15A70717663}" type="sibTrans" cxnId="{6EAFA1AD-BDA6-4D1F-B028-5F9468E55D33}">
      <dgm:prSet/>
      <dgm:spPr/>
      <dgm:t>
        <a:bodyPr/>
        <a:lstStyle/>
        <a:p>
          <a:endParaRPr lang="en-US"/>
        </a:p>
      </dgm:t>
    </dgm:pt>
    <dgm:pt modelId="{44D1422F-C673-477D-828E-132D1C7232C4}" type="pres">
      <dgm:prSet presAssocID="{62D28BD2-B125-4855-889B-42CF16D30F4C}" presName="diagram" presStyleCnt="0">
        <dgm:presLayoutVars>
          <dgm:dir/>
          <dgm:resizeHandles val="exact"/>
        </dgm:presLayoutVars>
      </dgm:prSet>
      <dgm:spPr/>
    </dgm:pt>
    <dgm:pt modelId="{1CE81B91-B2A0-4B55-820D-7D1D8F6DFCB4}" type="pres">
      <dgm:prSet presAssocID="{FD5FDD73-EB0B-480B-B6E2-A68482AB82DD}" presName="node" presStyleLbl="node1" presStyleIdx="0" presStyleCnt="5">
        <dgm:presLayoutVars>
          <dgm:bulletEnabled val="1"/>
        </dgm:presLayoutVars>
      </dgm:prSet>
      <dgm:spPr/>
    </dgm:pt>
    <dgm:pt modelId="{85614CAC-417C-4044-86FF-791950B79170}" type="pres">
      <dgm:prSet presAssocID="{E03ABCBA-BF3F-40F4-8840-3245849FC79B}" presName="sibTrans" presStyleCnt="0"/>
      <dgm:spPr/>
    </dgm:pt>
    <dgm:pt modelId="{F7E8669A-7737-4FFA-ABE0-8C4A266EC61C}" type="pres">
      <dgm:prSet presAssocID="{384B94BB-B9A7-4ADA-87F8-7AEA99FE9210}" presName="node" presStyleLbl="node1" presStyleIdx="1" presStyleCnt="5">
        <dgm:presLayoutVars>
          <dgm:bulletEnabled val="1"/>
        </dgm:presLayoutVars>
      </dgm:prSet>
      <dgm:spPr/>
    </dgm:pt>
    <dgm:pt modelId="{9D1E1AFA-B0D4-4830-A54B-D9735CD1419A}" type="pres">
      <dgm:prSet presAssocID="{6830BCA1-98B5-432E-AF87-69EBD7FE73C5}" presName="sibTrans" presStyleCnt="0"/>
      <dgm:spPr/>
    </dgm:pt>
    <dgm:pt modelId="{277B9BF5-154F-4042-8C78-62B79384CA8E}" type="pres">
      <dgm:prSet presAssocID="{5DC56A0E-0A79-46B8-A734-66827B9B6AF4}" presName="node" presStyleLbl="node1" presStyleIdx="2" presStyleCnt="5" custScaleX="102186" custScaleY="99660">
        <dgm:presLayoutVars>
          <dgm:bulletEnabled val="1"/>
        </dgm:presLayoutVars>
      </dgm:prSet>
      <dgm:spPr/>
    </dgm:pt>
    <dgm:pt modelId="{CDB9B7BC-64C7-4F3D-931C-95CCAF2D6C6E}" type="pres">
      <dgm:prSet presAssocID="{DCB623D8-8C46-4C68-B889-80BE73E9D42F}" presName="sibTrans" presStyleCnt="0"/>
      <dgm:spPr/>
    </dgm:pt>
    <dgm:pt modelId="{F3431331-2A4F-4FC0-931E-03EC4ED9DB04}" type="pres">
      <dgm:prSet presAssocID="{0C09B30F-9405-4B96-B3E9-B9258A00CDB4}" presName="node" presStyleLbl="node1" presStyleIdx="3" presStyleCnt="5">
        <dgm:presLayoutVars>
          <dgm:bulletEnabled val="1"/>
        </dgm:presLayoutVars>
      </dgm:prSet>
      <dgm:spPr/>
    </dgm:pt>
    <dgm:pt modelId="{82925735-C4C2-4EA0-9E1B-2EC32334A8C3}" type="pres">
      <dgm:prSet presAssocID="{6661C33D-BC47-43DA-B8E2-DDDE18328B5E}" presName="sibTrans" presStyleCnt="0"/>
      <dgm:spPr/>
    </dgm:pt>
    <dgm:pt modelId="{88D8115F-A55B-4490-BFD1-7399260C5BAF}" type="pres">
      <dgm:prSet presAssocID="{B652A6DB-AFC6-4FB8-900F-B5850F177B8E}" presName="node" presStyleLbl="node1" presStyleIdx="4" presStyleCnt="5">
        <dgm:presLayoutVars>
          <dgm:bulletEnabled val="1"/>
        </dgm:presLayoutVars>
      </dgm:prSet>
      <dgm:spPr/>
    </dgm:pt>
  </dgm:ptLst>
  <dgm:cxnLst>
    <dgm:cxn modelId="{B6737417-88F1-4016-8FF9-2A85A6D7B964}" type="presOf" srcId="{B652A6DB-AFC6-4FB8-900F-B5850F177B8E}" destId="{88D8115F-A55B-4490-BFD1-7399260C5BAF}" srcOrd="0" destOrd="0" presId="urn:microsoft.com/office/officeart/2005/8/layout/default"/>
    <dgm:cxn modelId="{3803142A-5D95-4ED2-924C-E851C69286E5}" type="presOf" srcId="{384B94BB-B9A7-4ADA-87F8-7AEA99FE9210}" destId="{F7E8669A-7737-4FFA-ABE0-8C4A266EC61C}" srcOrd="0" destOrd="0" presId="urn:microsoft.com/office/officeart/2005/8/layout/default"/>
    <dgm:cxn modelId="{C9DF6175-E441-4B5C-A1B0-CD3F4EABC047}" type="presOf" srcId="{62D28BD2-B125-4855-889B-42CF16D30F4C}" destId="{44D1422F-C673-477D-828E-132D1C7232C4}" srcOrd="0" destOrd="0" presId="urn:microsoft.com/office/officeart/2005/8/layout/default"/>
    <dgm:cxn modelId="{E015908D-7AE4-4CB7-B13F-DCB9FA62F6FF}" srcId="{62D28BD2-B125-4855-889B-42CF16D30F4C}" destId="{FD5FDD73-EB0B-480B-B6E2-A68482AB82DD}" srcOrd="0" destOrd="0" parTransId="{7F25BF7D-BB32-449A-8C93-A2B000AB2731}" sibTransId="{E03ABCBA-BF3F-40F4-8840-3245849FC79B}"/>
    <dgm:cxn modelId="{9F633AA8-EE89-4088-B1D5-F4EF09097401}" srcId="{62D28BD2-B125-4855-889B-42CF16D30F4C}" destId="{5DC56A0E-0A79-46B8-A734-66827B9B6AF4}" srcOrd="2" destOrd="0" parTransId="{79F0AD3D-8C50-41A3-A250-06CC51B07134}" sibTransId="{DCB623D8-8C46-4C68-B889-80BE73E9D42F}"/>
    <dgm:cxn modelId="{67D834AB-DD04-42FB-BE6A-289E109369A6}" srcId="{62D28BD2-B125-4855-889B-42CF16D30F4C}" destId="{0C09B30F-9405-4B96-B3E9-B9258A00CDB4}" srcOrd="3" destOrd="0" parTransId="{BD1FC861-D745-42B5-B9C2-40B3836C75EF}" sibTransId="{6661C33D-BC47-43DA-B8E2-DDDE18328B5E}"/>
    <dgm:cxn modelId="{165D42AB-BC9F-45F2-A2DA-DCF18EBB436D}" type="presOf" srcId="{0C09B30F-9405-4B96-B3E9-B9258A00CDB4}" destId="{F3431331-2A4F-4FC0-931E-03EC4ED9DB04}" srcOrd="0" destOrd="0" presId="urn:microsoft.com/office/officeart/2005/8/layout/default"/>
    <dgm:cxn modelId="{6EAFA1AD-BDA6-4D1F-B028-5F9468E55D33}" srcId="{62D28BD2-B125-4855-889B-42CF16D30F4C}" destId="{B652A6DB-AFC6-4FB8-900F-B5850F177B8E}" srcOrd="4" destOrd="0" parTransId="{BA1482E5-4ADA-428F-AC88-42FB16A3161F}" sibTransId="{D8C734A5-2F61-4FBC-A573-F15A70717663}"/>
    <dgm:cxn modelId="{C77EACB5-8738-4567-B609-D1FC7E20A0A7}" type="presOf" srcId="{5DC56A0E-0A79-46B8-A734-66827B9B6AF4}" destId="{277B9BF5-154F-4042-8C78-62B79384CA8E}" srcOrd="0" destOrd="0" presId="urn:microsoft.com/office/officeart/2005/8/layout/default"/>
    <dgm:cxn modelId="{E45BACEE-E2A3-4F8D-A1BC-6B88A70A8FCA}" srcId="{62D28BD2-B125-4855-889B-42CF16D30F4C}" destId="{384B94BB-B9A7-4ADA-87F8-7AEA99FE9210}" srcOrd="1" destOrd="0" parTransId="{ACA1B086-019A-4E7D-87BF-75DF02625F1F}" sibTransId="{6830BCA1-98B5-432E-AF87-69EBD7FE73C5}"/>
    <dgm:cxn modelId="{FCE762FF-0B97-4ED8-8F81-35FD565A9B1B}" type="presOf" srcId="{FD5FDD73-EB0B-480B-B6E2-A68482AB82DD}" destId="{1CE81B91-B2A0-4B55-820D-7D1D8F6DFCB4}" srcOrd="0" destOrd="0" presId="urn:microsoft.com/office/officeart/2005/8/layout/default"/>
    <dgm:cxn modelId="{4476B4C1-22DB-4FC9-83DB-E5DC511DDFC6}" type="presParOf" srcId="{44D1422F-C673-477D-828E-132D1C7232C4}" destId="{1CE81B91-B2A0-4B55-820D-7D1D8F6DFCB4}" srcOrd="0" destOrd="0" presId="urn:microsoft.com/office/officeart/2005/8/layout/default"/>
    <dgm:cxn modelId="{076566A2-9BD5-4934-B363-3CF9FAFA9EEC}" type="presParOf" srcId="{44D1422F-C673-477D-828E-132D1C7232C4}" destId="{85614CAC-417C-4044-86FF-791950B79170}" srcOrd="1" destOrd="0" presId="urn:microsoft.com/office/officeart/2005/8/layout/default"/>
    <dgm:cxn modelId="{42A1218B-E878-451F-80A5-7B2FA857014C}" type="presParOf" srcId="{44D1422F-C673-477D-828E-132D1C7232C4}" destId="{F7E8669A-7737-4FFA-ABE0-8C4A266EC61C}" srcOrd="2" destOrd="0" presId="urn:microsoft.com/office/officeart/2005/8/layout/default"/>
    <dgm:cxn modelId="{F97FFCEE-7BFA-49B6-997E-24292E28CCDC}" type="presParOf" srcId="{44D1422F-C673-477D-828E-132D1C7232C4}" destId="{9D1E1AFA-B0D4-4830-A54B-D9735CD1419A}" srcOrd="3" destOrd="0" presId="urn:microsoft.com/office/officeart/2005/8/layout/default"/>
    <dgm:cxn modelId="{C048F3B4-ACC3-4783-B644-821D3DB2F474}" type="presParOf" srcId="{44D1422F-C673-477D-828E-132D1C7232C4}" destId="{277B9BF5-154F-4042-8C78-62B79384CA8E}" srcOrd="4" destOrd="0" presId="urn:microsoft.com/office/officeart/2005/8/layout/default"/>
    <dgm:cxn modelId="{388955BC-902E-4D17-8936-B3DC8B8DD51B}" type="presParOf" srcId="{44D1422F-C673-477D-828E-132D1C7232C4}" destId="{CDB9B7BC-64C7-4F3D-931C-95CCAF2D6C6E}" srcOrd="5" destOrd="0" presId="urn:microsoft.com/office/officeart/2005/8/layout/default"/>
    <dgm:cxn modelId="{9556ED2E-161E-4EF7-85DE-7E36C11E0BD4}" type="presParOf" srcId="{44D1422F-C673-477D-828E-132D1C7232C4}" destId="{F3431331-2A4F-4FC0-931E-03EC4ED9DB04}" srcOrd="6" destOrd="0" presId="urn:microsoft.com/office/officeart/2005/8/layout/default"/>
    <dgm:cxn modelId="{23E67E33-3467-4EEB-94E0-1348DC5056D6}" type="presParOf" srcId="{44D1422F-C673-477D-828E-132D1C7232C4}" destId="{82925735-C4C2-4EA0-9E1B-2EC32334A8C3}" srcOrd="7" destOrd="0" presId="urn:microsoft.com/office/officeart/2005/8/layout/default"/>
    <dgm:cxn modelId="{C8BB95CC-B3F3-4128-B126-A2BC14096410}" type="presParOf" srcId="{44D1422F-C673-477D-828E-132D1C7232C4}" destId="{88D8115F-A55B-4490-BFD1-7399260C5BA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6CCB37-09F4-4B91-B99F-0A7CFBCC9D6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71D3548-E7F5-451C-AFB4-44A6E97186C0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Most schools have applications online</a:t>
          </a:r>
        </a:p>
      </dgm:t>
    </dgm:pt>
    <dgm:pt modelId="{B2EF3D79-46BF-455D-8A26-C75C98844AEE}" type="parTrans" cxnId="{39FD6741-FDB0-4669-8628-0D125D3DD07E}">
      <dgm:prSet/>
      <dgm:spPr/>
      <dgm:t>
        <a:bodyPr/>
        <a:lstStyle/>
        <a:p>
          <a:endParaRPr lang="en-US"/>
        </a:p>
      </dgm:t>
    </dgm:pt>
    <dgm:pt modelId="{27A4051F-4893-41BA-934A-5A9ABF3EEACC}" type="sibTrans" cxnId="{39FD6741-FDB0-4669-8628-0D125D3DD07E}">
      <dgm:prSet/>
      <dgm:spPr/>
      <dgm:t>
        <a:bodyPr/>
        <a:lstStyle/>
        <a:p>
          <a:endParaRPr lang="en-US"/>
        </a:p>
      </dgm:t>
    </dgm:pt>
    <dgm:pt modelId="{A3B7A66E-4921-45D0-9F3F-586C4AC362E9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From website, create a student profile to complete a basic application (and upload additional files if necessary)</a:t>
          </a:r>
        </a:p>
      </dgm:t>
    </dgm:pt>
    <dgm:pt modelId="{BC5F72CD-E79E-4EE2-A603-96C09DB8B657}" type="parTrans" cxnId="{F0103411-86FE-4D9C-9877-129F17F278B2}">
      <dgm:prSet/>
      <dgm:spPr/>
      <dgm:t>
        <a:bodyPr/>
        <a:lstStyle/>
        <a:p>
          <a:endParaRPr lang="en-US"/>
        </a:p>
      </dgm:t>
    </dgm:pt>
    <dgm:pt modelId="{1A654B15-292E-4AB1-9F0E-570C9CE34003}" type="sibTrans" cxnId="{F0103411-86FE-4D9C-9877-129F17F278B2}">
      <dgm:prSet/>
      <dgm:spPr/>
      <dgm:t>
        <a:bodyPr/>
        <a:lstStyle/>
        <a:p>
          <a:endParaRPr lang="en-US"/>
        </a:p>
      </dgm:t>
    </dgm:pt>
    <dgm:pt modelId="{75F479D5-B3CF-4F25-9749-AD560BB0B995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All schools charge an application fee (this varies from $40-$100) which can be paid online.</a:t>
          </a:r>
          <a:r>
            <a:rPr lang="en-US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dirty="0">
              <a:solidFill>
                <a:schemeClr val="bg1"/>
              </a:solidFill>
            </a:rPr>
            <a:t> Some are offering free applications if you do a virtual tour.</a:t>
          </a:r>
        </a:p>
      </dgm:t>
    </dgm:pt>
    <dgm:pt modelId="{BECA0604-C460-47E2-868D-F52031DEDA0C}" type="parTrans" cxnId="{C5DF4734-388B-41BB-9B22-8286E7210E28}">
      <dgm:prSet/>
      <dgm:spPr/>
      <dgm:t>
        <a:bodyPr/>
        <a:lstStyle/>
        <a:p>
          <a:endParaRPr lang="en-US"/>
        </a:p>
      </dgm:t>
    </dgm:pt>
    <dgm:pt modelId="{5C464936-541C-42A8-BAC7-F484935D316A}" type="sibTrans" cxnId="{C5DF4734-388B-41BB-9B22-8286E7210E28}">
      <dgm:prSet/>
      <dgm:spPr/>
      <dgm:t>
        <a:bodyPr/>
        <a:lstStyle/>
        <a:p>
          <a:endParaRPr lang="en-US"/>
        </a:p>
      </dgm:t>
    </dgm:pt>
    <dgm:pt modelId="{78D00903-88CE-42D5-90F5-DBD03AF2EE2B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The application is not considered complete until you send your official transcript IN JUNE!!</a:t>
          </a:r>
        </a:p>
      </dgm:t>
    </dgm:pt>
    <dgm:pt modelId="{9D424013-1FCA-449A-BA0F-2D383EA39DD1}" type="parTrans" cxnId="{B4356AA1-B43B-4F31-A291-50A1574515E1}">
      <dgm:prSet/>
      <dgm:spPr/>
      <dgm:t>
        <a:bodyPr/>
        <a:lstStyle/>
        <a:p>
          <a:endParaRPr lang="en-US"/>
        </a:p>
      </dgm:t>
    </dgm:pt>
    <dgm:pt modelId="{DE53FA4A-D481-4686-98F7-E0900CF6A4EE}" type="sibTrans" cxnId="{B4356AA1-B43B-4F31-A291-50A1574515E1}">
      <dgm:prSet/>
      <dgm:spPr/>
      <dgm:t>
        <a:bodyPr/>
        <a:lstStyle/>
        <a:p>
          <a:endParaRPr lang="en-US"/>
        </a:p>
      </dgm:t>
    </dgm:pt>
    <dgm:pt modelId="{CF5E16A8-D5EA-4B84-A455-766A027F151A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Ontario School Applications go through Ontario Universities Application Centre (OUAC)</a:t>
          </a:r>
        </a:p>
      </dgm:t>
    </dgm:pt>
    <dgm:pt modelId="{566D5277-5725-4FA4-B463-6C15516D713E}" type="parTrans" cxnId="{4D26B4C7-8A67-47A6-BB9E-23191353F3E9}">
      <dgm:prSet/>
      <dgm:spPr/>
      <dgm:t>
        <a:bodyPr/>
        <a:lstStyle/>
        <a:p>
          <a:endParaRPr lang="en-US"/>
        </a:p>
      </dgm:t>
    </dgm:pt>
    <dgm:pt modelId="{B91780FC-C319-4D32-9FDB-16DA1A6823D1}" type="sibTrans" cxnId="{4D26B4C7-8A67-47A6-BB9E-23191353F3E9}">
      <dgm:prSet/>
      <dgm:spPr/>
      <dgm:t>
        <a:bodyPr/>
        <a:lstStyle/>
        <a:p>
          <a:endParaRPr lang="en-US"/>
        </a:p>
      </dgm:t>
    </dgm:pt>
    <dgm:pt modelId="{9A16B2FF-C02D-4A0E-8D41-DCCA593158E3}">
      <dgm:prSet/>
      <dgm:spPr>
        <a:gradFill flip="none" rotWithShape="0">
          <a:gsLst>
            <a:gs pos="0">
              <a:schemeClr val="accent4">
                <a:lumMod val="50000"/>
                <a:shade val="30000"/>
                <a:satMod val="115000"/>
              </a:schemeClr>
            </a:gs>
            <a:gs pos="50000">
              <a:schemeClr val="accent4">
                <a:lumMod val="50000"/>
                <a:shade val="67500"/>
                <a:satMod val="115000"/>
              </a:schemeClr>
            </a:gs>
            <a:gs pos="100000">
              <a:schemeClr val="accent4">
                <a:lumMod val="50000"/>
                <a:shade val="100000"/>
                <a:satMod val="115000"/>
              </a:schemeClr>
            </a:gs>
          </a:gsLst>
          <a:lin ang="13500000" scaled="1"/>
          <a:tileRect/>
        </a:gra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US Schools – SATs (specific testing dates), Common Application</a:t>
          </a:r>
        </a:p>
      </dgm:t>
    </dgm:pt>
    <dgm:pt modelId="{F3C61F2C-2036-4245-A43F-78E658B97419}" type="parTrans" cxnId="{F7973A11-6091-49F4-A1FA-F67E341E7340}">
      <dgm:prSet/>
      <dgm:spPr/>
      <dgm:t>
        <a:bodyPr/>
        <a:lstStyle/>
        <a:p>
          <a:endParaRPr lang="en-US"/>
        </a:p>
      </dgm:t>
    </dgm:pt>
    <dgm:pt modelId="{FD56980E-5B61-4228-AF0C-7790D647F1F1}" type="sibTrans" cxnId="{F7973A11-6091-49F4-A1FA-F67E341E7340}">
      <dgm:prSet/>
      <dgm:spPr/>
      <dgm:t>
        <a:bodyPr/>
        <a:lstStyle/>
        <a:p>
          <a:endParaRPr lang="en-US"/>
        </a:p>
      </dgm:t>
    </dgm:pt>
    <dgm:pt modelId="{B42A9702-8FB2-4552-9AC5-3BE0AB5234AA}" type="pres">
      <dgm:prSet presAssocID="{4F6CCB37-09F4-4B91-B99F-0A7CFBCC9D6F}" presName="linear" presStyleCnt="0">
        <dgm:presLayoutVars>
          <dgm:animLvl val="lvl"/>
          <dgm:resizeHandles val="exact"/>
        </dgm:presLayoutVars>
      </dgm:prSet>
      <dgm:spPr/>
    </dgm:pt>
    <dgm:pt modelId="{38E06ED7-EC4E-4FFD-8FAE-86DAEE1355B8}" type="pres">
      <dgm:prSet presAssocID="{F71D3548-E7F5-451C-AFB4-44A6E97186C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60240A9-3FDC-490F-A1BA-1E275FC5EC8B}" type="pres">
      <dgm:prSet presAssocID="{27A4051F-4893-41BA-934A-5A9ABF3EEACC}" presName="spacer" presStyleCnt="0"/>
      <dgm:spPr/>
    </dgm:pt>
    <dgm:pt modelId="{4A3B5A2B-FEBE-4749-9BB4-4E15E355E54C}" type="pres">
      <dgm:prSet presAssocID="{A3B7A66E-4921-45D0-9F3F-586C4AC362E9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DF8AA02-25AF-4403-9CDB-F2A957E419F7}" type="pres">
      <dgm:prSet presAssocID="{1A654B15-292E-4AB1-9F0E-570C9CE34003}" presName="spacer" presStyleCnt="0"/>
      <dgm:spPr/>
    </dgm:pt>
    <dgm:pt modelId="{18ACB26D-19F2-4370-B5D7-3FFB3952AF97}" type="pres">
      <dgm:prSet presAssocID="{75F479D5-B3CF-4F25-9749-AD560BB0B99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190A2A1-E7AF-47ED-BEE8-41B90487EE35}" type="pres">
      <dgm:prSet presAssocID="{5C464936-541C-42A8-BAC7-F484935D316A}" presName="spacer" presStyleCnt="0"/>
      <dgm:spPr/>
    </dgm:pt>
    <dgm:pt modelId="{59276CB1-C6D6-4E3C-B3BA-491598032B7C}" type="pres">
      <dgm:prSet presAssocID="{78D00903-88CE-42D5-90F5-DBD03AF2EE2B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7197361-B8BD-4055-9B86-ACFA989902A4}" type="pres">
      <dgm:prSet presAssocID="{DE53FA4A-D481-4686-98F7-E0900CF6A4EE}" presName="spacer" presStyleCnt="0"/>
      <dgm:spPr/>
    </dgm:pt>
    <dgm:pt modelId="{7D67C3D2-41BE-4345-87BF-22B98931618C}" type="pres">
      <dgm:prSet presAssocID="{CF5E16A8-D5EA-4B84-A455-766A027F151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5AD49B4F-8AF3-4B89-AB62-33E67A73C0C0}" type="pres">
      <dgm:prSet presAssocID="{B91780FC-C319-4D32-9FDB-16DA1A6823D1}" presName="spacer" presStyleCnt="0"/>
      <dgm:spPr/>
    </dgm:pt>
    <dgm:pt modelId="{4BDBF8CB-C29A-4C90-9EF8-B4970D7C5127}" type="pres">
      <dgm:prSet presAssocID="{9A16B2FF-C02D-4A0E-8D41-DCCA593158E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30EA804-2D3F-4F16-99C0-418DB10F0A60}" type="presOf" srcId="{9A16B2FF-C02D-4A0E-8D41-DCCA593158E3}" destId="{4BDBF8CB-C29A-4C90-9EF8-B4970D7C5127}" srcOrd="0" destOrd="0" presId="urn:microsoft.com/office/officeart/2005/8/layout/vList2"/>
    <dgm:cxn modelId="{F0103411-86FE-4D9C-9877-129F17F278B2}" srcId="{4F6CCB37-09F4-4B91-B99F-0A7CFBCC9D6F}" destId="{A3B7A66E-4921-45D0-9F3F-586C4AC362E9}" srcOrd="1" destOrd="0" parTransId="{BC5F72CD-E79E-4EE2-A603-96C09DB8B657}" sibTransId="{1A654B15-292E-4AB1-9F0E-570C9CE34003}"/>
    <dgm:cxn modelId="{F7973A11-6091-49F4-A1FA-F67E341E7340}" srcId="{4F6CCB37-09F4-4B91-B99F-0A7CFBCC9D6F}" destId="{9A16B2FF-C02D-4A0E-8D41-DCCA593158E3}" srcOrd="5" destOrd="0" parTransId="{F3C61F2C-2036-4245-A43F-78E658B97419}" sibTransId="{FD56980E-5B61-4228-AF0C-7790D647F1F1}"/>
    <dgm:cxn modelId="{B5C02826-61C7-48B4-813C-E0CA43B8B535}" type="presOf" srcId="{A3B7A66E-4921-45D0-9F3F-586C4AC362E9}" destId="{4A3B5A2B-FEBE-4749-9BB4-4E15E355E54C}" srcOrd="0" destOrd="0" presId="urn:microsoft.com/office/officeart/2005/8/layout/vList2"/>
    <dgm:cxn modelId="{C5DF4734-388B-41BB-9B22-8286E7210E28}" srcId="{4F6CCB37-09F4-4B91-B99F-0A7CFBCC9D6F}" destId="{75F479D5-B3CF-4F25-9749-AD560BB0B995}" srcOrd="2" destOrd="0" parTransId="{BECA0604-C460-47E2-868D-F52031DEDA0C}" sibTransId="{5C464936-541C-42A8-BAC7-F484935D316A}"/>
    <dgm:cxn modelId="{39FD6741-FDB0-4669-8628-0D125D3DD07E}" srcId="{4F6CCB37-09F4-4B91-B99F-0A7CFBCC9D6F}" destId="{F71D3548-E7F5-451C-AFB4-44A6E97186C0}" srcOrd="0" destOrd="0" parTransId="{B2EF3D79-46BF-455D-8A26-C75C98844AEE}" sibTransId="{27A4051F-4893-41BA-934A-5A9ABF3EEACC}"/>
    <dgm:cxn modelId="{2D4AB741-B840-4DD0-A472-635FF0B8098A}" type="presOf" srcId="{75F479D5-B3CF-4F25-9749-AD560BB0B995}" destId="{18ACB26D-19F2-4370-B5D7-3FFB3952AF97}" srcOrd="0" destOrd="0" presId="urn:microsoft.com/office/officeart/2005/8/layout/vList2"/>
    <dgm:cxn modelId="{B1AD7F89-9E71-4A13-AEDB-BED34A709B48}" type="presOf" srcId="{4F6CCB37-09F4-4B91-B99F-0A7CFBCC9D6F}" destId="{B42A9702-8FB2-4552-9AC5-3BE0AB5234AA}" srcOrd="0" destOrd="0" presId="urn:microsoft.com/office/officeart/2005/8/layout/vList2"/>
    <dgm:cxn modelId="{23C92F8F-FFCC-432E-8028-58C7E8B8E29F}" type="presOf" srcId="{F71D3548-E7F5-451C-AFB4-44A6E97186C0}" destId="{38E06ED7-EC4E-4FFD-8FAE-86DAEE1355B8}" srcOrd="0" destOrd="0" presId="urn:microsoft.com/office/officeart/2005/8/layout/vList2"/>
    <dgm:cxn modelId="{B4356AA1-B43B-4F31-A291-50A1574515E1}" srcId="{4F6CCB37-09F4-4B91-B99F-0A7CFBCC9D6F}" destId="{78D00903-88CE-42D5-90F5-DBD03AF2EE2B}" srcOrd="3" destOrd="0" parTransId="{9D424013-1FCA-449A-BA0F-2D383EA39DD1}" sibTransId="{DE53FA4A-D481-4686-98F7-E0900CF6A4EE}"/>
    <dgm:cxn modelId="{E4096BC5-42DE-4C86-98A6-FC6A5EC70647}" type="presOf" srcId="{CF5E16A8-D5EA-4B84-A455-766A027F151A}" destId="{7D67C3D2-41BE-4345-87BF-22B98931618C}" srcOrd="0" destOrd="0" presId="urn:microsoft.com/office/officeart/2005/8/layout/vList2"/>
    <dgm:cxn modelId="{4D26B4C7-8A67-47A6-BB9E-23191353F3E9}" srcId="{4F6CCB37-09F4-4B91-B99F-0A7CFBCC9D6F}" destId="{CF5E16A8-D5EA-4B84-A455-766A027F151A}" srcOrd="4" destOrd="0" parTransId="{566D5277-5725-4FA4-B463-6C15516D713E}" sibTransId="{B91780FC-C319-4D32-9FDB-16DA1A6823D1}"/>
    <dgm:cxn modelId="{96D224CF-8DA2-40C8-AD90-0F12E0D52F3E}" type="presOf" srcId="{78D00903-88CE-42D5-90F5-DBD03AF2EE2B}" destId="{59276CB1-C6D6-4E3C-B3BA-491598032B7C}" srcOrd="0" destOrd="0" presId="urn:microsoft.com/office/officeart/2005/8/layout/vList2"/>
    <dgm:cxn modelId="{A6869FC7-1C1D-4AFD-8727-12263624BE4A}" type="presParOf" srcId="{B42A9702-8FB2-4552-9AC5-3BE0AB5234AA}" destId="{38E06ED7-EC4E-4FFD-8FAE-86DAEE1355B8}" srcOrd="0" destOrd="0" presId="urn:microsoft.com/office/officeart/2005/8/layout/vList2"/>
    <dgm:cxn modelId="{744E552A-2B93-48BB-971C-7E376A58F52D}" type="presParOf" srcId="{B42A9702-8FB2-4552-9AC5-3BE0AB5234AA}" destId="{F60240A9-3FDC-490F-A1BA-1E275FC5EC8B}" srcOrd="1" destOrd="0" presId="urn:microsoft.com/office/officeart/2005/8/layout/vList2"/>
    <dgm:cxn modelId="{60CD8798-6BF4-4F82-8880-C14833444101}" type="presParOf" srcId="{B42A9702-8FB2-4552-9AC5-3BE0AB5234AA}" destId="{4A3B5A2B-FEBE-4749-9BB4-4E15E355E54C}" srcOrd="2" destOrd="0" presId="urn:microsoft.com/office/officeart/2005/8/layout/vList2"/>
    <dgm:cxn modelId="{8155E272-4237-4FBE-B4E4-C5094B1C5D1D}" type="presParOf" srcId="{B42A9702-8FB2-4552-9AC5-3BE0AB5234AA}" destId="{8DF8AA02-25AF-4403-9CDB-F2A957E419F7}" srcOrd="3" destOrd="0" presId="urn:microsoft.com/office/officeart/2005/8/layout/vList2"/>
    <dgm:cxn modelId="{93600E58-9312-40B1-A4E9-5ABF8C969735}" type="presParOf" srcId="{B42A9702-8FB2-4552-9AC5-3BE0AB5234AA}" destId="{18ACB26D-19F2-4370-B5D7-3FFB3952AF97}" srcOrd="4" destOrd="0" presId="urn:microsoft.com/office/officeart/2005/8/layout/vList2"/>
    <dgm:cxn modelId="{628CA02A-A64F-4170-BD44-0DFF4D750234}" type="presParOf" srcId="{B42A9702-8FB2-4552-9AC5-3BE0AB5234AA}" destId="{E190A2A1-E7AF-47ED-BEE8-41B90487EE35}" srcOrd="5" destOrd="0" presId="urn:microsoft.com/office/officeart/2005/8/layout/vList2"/>
    <dgm:cxn modelId="{9230DA68-B9CA-4A5F-8A5B-50EBDE712AA9}" type="presParOf" srcId="{B42A9702-8FB2-4552-9AC5-3BE0AB5234AA}" destId="{59276CB1-C6D6-4E3C-B3BA-491598032B7C}" srcOrd="6" destOrd="0" presId="urn:microsoft.com/office/officeart/2005/8/layout/vList2"/>
    <dgm:cxn modelId="{73CC25F0-2411-442B-8A51-F5305FC44BD2}" type="presParOf" srcId="{B42A9702-8FB2-4552-9AC5-3BE0AB5234AA}" destId="{B7197361-B8BD-4055-9B86-ACFA989902A4}" srcOrd="7" destOrd="0" presId="urn:microsoft.com/office/officeart/2005/8/layout/vList2"/>
    <dgm:cxn modelId="{8E6CD9E7-7516-4C4D-ABAF-C44F6937A00A}" type="presParOf" srcId="{B42A9702-8FB2-4552-9AC5-3BE0AB5234AA}" destId="{7D67C3D2-41BE-4345-87BF-22B98931618C}" srcOrd="8" destOrd="0" presId="urn:microsoft.com/office/officeart/2005/8/layout/vList2"/>
    <dgm:cxn modelId="{FE00FF9F-30C5-4B54-A1A4-97304AE2467C}" type="presParOf" srcId="{B42A9702-8FB2-4552-9AC5-3BE0AB5234AA}" destId="{5AD49B4F-8AF3-4B89-AB62-33E67A73C0C0}" srcOrd="9" destOrd="0" presId="urn:microsoft.com/office/officeart/2005/8/layout/vList2"/>
    <dgm:cxn modelId="{6289213E-8FDF-4032-AD8C-577FC970F06B}" type="presParOf" srcId="{B42A9702-8FB2-4552-9AC5-3BE0AB5234AA}" destId="{4BDBF8CB-C29A-4C90-9EF8-B4970D7C512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D896D7-1BC8-4130-BFD6-2CAE0C514E2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3BA8E1C7-18C5-49D6-88C6-FFD4C00147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Official document which shows Grade 11 &amp; 12 marks from FHS</a:t>
          </a:r>
        </a:p>
      </dgm:t>
    </dgm:pt>
    <dgm:pt modelId="{B57B53A6-319B-44FD-9A4D-6BA07D14CA4D}" type="parTrans" cxnId="{17DBC7AD-2F67-48D9-BDFB-5C0E7AAE4647}">
      <dgm:prSet/>
      <dgm:spPr/>
      <dgm:t>
        <a:bodyPr/>
        <a:lstStyle/>
        <a:p>
          <a:endParaRPr lang="en-US"/>
        </a:p>
      </dgm:t>
    </dgm:pt>
    <dgm:pt modelId="{0A99F58C-DEBB-4FFE-A156-4BDACA2702C2}" type="sibTrans" cxnId="{17DBC7AD-2F67-48D9-BDFB-5C0E7AAE4647}">
      <dgm:prSet/>
      <dgm:spPr/>
      <dgm:t>
        <a:bodyPr/>
        <a:lstStyle/>
        <a:p>
          <a:endParaRPr lang="en-US"/>
        </a:p>
      </dgm:t>
    </dgm:pt>
    <dgm:pt modelId="{841ED65C-9286-4C08-90E3-AE06E49EFC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Will show mid-term mark once report card comes out in November; final mark at end replaces it.</a:t>
          </a:r>
        </a:p>
      </dgm:t>
    </dgm:pt>
    <dgm:pt modelId="{C251F2D9-E6B4-494C-9852-1C1949DC1161}" type="parTrans" cxnId="{E4D47013-1D5E-4E6E-B7B4-3CC05C454AE7}">
      <dgm:prSet/>
      <dgm:spPr/>
      <dgm:t>
        <a:bodyPr/>
        <a:lstStyle/>
        <a:p>
          <a:endParaRPr lang="en-US"/>
        </a:p>
      </dgm:t>
    </dgm:pt>
    <dgm:pt modelId="{3C3970B8-C8DB-47DF-9D80-E8CDA7D0A276}" type="sibTrans" cxnId="{E4D47013-1D5E-4E6E-B7B4-3CC05C454AE7}">
      <dgm:prSet/>
      <dgm:spPr/>
      <dgm:t>
        <a:bodyPr/>
        <a:lstStyle/>
        <a:p>
          <a:endParaRPr lang="en-US"/>
        </a:p>
      </dgm:t>
    </dgm:pt>
    <dgm:pt modelId="{CD2A0316-42D2-4213-8541-01069A03ADE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If you have marks from somewhere else, you must also have those marks sent </a:t>
          </a:r>
        </a:p>
      </dgm:t>
    </dgm:pt>
    <dgm:pt modelId="{83BC4A57-1060-4188-86CC-31F23B0786FB}" type="parTrans" cxnId="{A701AB82-D985-4A95-B266-0BA9CDA0D5AC}">
      <dgm:prSet/>
      <dgm:spPr/>
      <dgm:t>
        <a:bodyPr/>
        <a:lstStyle/>
        <a:p>
          <a:endParaRPr lang="en-US"/>
        </a:p>
      </dgm:t>
    </dgm:pt>
    <dgm:pt modelId="{FC19A4E3-12FA-4294-AD4D-C26FD8F22391}" type="sibTrans" cxnId="{A701AB82-D985-4A95-B266-0BA9CDA0D5AC}">
      <dgm:prSet/>
      <dgm:spPr/>
      <dgm:t>
        <a:bodyPr/>
        <a:lstStyle/>
        <a:p>
          <a:endParaRPr lang="en-US"/>
        </a:p>
      </dgm:t>
    </dgm:pt>
    <dgm:pt modelId="{77364B51-F0C3-4B54-A6E8-36A5F6F1B07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Schools want transcripts that you have not handled (sent directly from FHS to post-secondary)</a:t>
          </a:r>
        </a:p>
      </dgm:t>
    </dgm:pt>
    <dgm:pt modelId="{68DFE107-8CB7-4897-8B30-CC6FB983295E}" type="parTrans" cxnId="{07925782-9D71-4F8C-9BD7-B1C68241945D}">
      <dgm:prSet/>
      <dgm:spPr/>
      <dgm:t>
        <a:bodyPr/>
        <a:lstStyle/>
        <a:p>
          <a:endParaRPr lang="en-US"/>
        </a:p>
      </dgm:t>
    </dgm:pt>
    <dgm:pt modelId="{E0664A13-B207-46AC-B2AF-3A53FCECFB72}" type="sibTrans" cxnId="{07925782-9D71-4F8C-9BD7-B1C68241945D}">
      <dgm:prSet/>
      <dgm:spPr/>
      <dgm:t>
        <a:bodyPr/>
        <a:lstStyle/>
        <a:p>
          <a:endParaRPr lang="en-US"/>
        </a:p>
      </dgm:t>
    </dgm:pt>
    <dgm:pt modelId="{B30D9ABB-26A4-47D3-B4B9-54CB7C5B24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To request transcript you must email </a:t>
          </a:r>
          <a:r>
            <a:rPr lang="en-US" b="1" dirty="0"/>
            <a:t>Kathie.Clark@nbed.nb.ca </a:t>
          </a:r>
          <a:r>
            <a:rPr lang="en-US" dirty="0">
              <a:latin typeface="Calibri Light" panose="020F0302020204030204"/>
            </a:rPr>
            <a:t>indicating</a:t>
          </a:r>
          <a:r>
            <a:rPr lang="en-US" dirty="0"/>
            <a:t> where you want your transcript sent (with at least a week’s notice)</a:t>
          </a:r>
        </a:p>
      </dgm:t>
    </dgm:pt>
    <dgm:pt modelId="{10B16D51-60E6-47A5-B3C8-423C7C41132F}" type="parTrans" cxnId="{A6728851-3955-465D-9BF2-AAE85855E696}">
      <dgm:prSet/>
      <dgm:spPr/>
      <dgm:t>
        <a:bodyPr/>
        <a:lstStyle/>
        <a:p>
          <a:endParaRPr lang="en-US"/>
        </a:p>
      </dgm:t>
    </dgm:pt>
    <dgm:pt modelId="{9F477D3C-AD0F-4AA4-A0CC-FDA3E7D71623}" type="sibTrans" cxnId="{A6728851-3955-465D-9BF2-AAE85855E696}">
      <dgm:prSet/>
      <dgm:spPr/>
      <dgm:t>
        <a:bodyPr/>
        <a:lstStyle/>
        <a:p>
          <a:endParaRPr lang="en-US"/>
        </a:p>
      </dgm:t>
    </dgm:pt>
    <dgm:pt modelId="{F0C49BEC-1D44-4EB4-8B9B-A836A060F6C0}" type="pres">
      <dgm:prSet presAssocID="{DDD896D7-1BC8-4130-BFD6-2CAE0C514E28}" presName="root" presStyleCnt="0">
        <dgm:presLayoutVars>
          <dgm:dir/>
          <dgm:resizeHandles val="exact"/>
        </dgm:presLayoutVars>
      </dgm:prSet>
      <dgm:spPr/>
    </dgm:pt>
    <dgm:pt modelId="{F810891C-6FBF-476D-ACBB-6D6A25E2E6DD}" type="pres">
      <dgm:prSet presAssocID="{3BA8E1C7-18C5-49D6-88C6-FFD4C0014741}" presName="compNode" presStyleCnt="0"/>
      <dgm:spPr/>
    </dgm:pt>
    <dgm:pt modelId="{9C6D554D-2D79-469A-A4CB-433A3A870941}" type="pres">
      <dgm:prSet presAssocID="{3BA8E1C7-18C5-49D6-88C6-FFD4C0014741}" presName="bgRect" presStyleLbl="bgShp" presStyleIdx="0" presStyleCnt="5"/>
      <dgm:spPr/>
    </dgm:pt>
    <dgm:pt modelId="{809AE0C8-097A-47FB-A281-BFA423EFFC25}" type="pres">
      <dgm:prSet presAssocID="{3BA8E1C7-18C5-49D6-88C6-FFD4C001474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9535E47E-9B5A-4D65-86EE-3835BFF02C94}" type="pres">
      <dgm:prSet presAssocID="{3BA8E1C7-18C5-49D6-88C6-FFD4C0014741}" presName="spaceRect" presStyleCnt="0"/>
      <dgm:spPr/>
    </dgm:pt>
    <dgm:pt modelId="{A2046772-EA4F-4268-9D57-9CCA2A14938B}" type="pres">
      <dgm:prSet presAssocID="{3BA8E1C7-18C5-49D6-88C6-FFD4C0014741}" presName="parTx" presStyleLbl="revTx" presStyleIdx="0" presStyleCnt="5">
        <dgm:presLayoutVars>
          <dgm:chMax val="0"/>
          <dgm:chPref val="0"/>
        </dgm:presLayoutVars>
      </dgm:prSet>
      <dgm:spPr/>
    </dgm:pt>
    <dgm:pt modelId="{FBFA3C78-BA04-44AD-8E4E-3DDC57AA408B}" type="pres">
      <dgm:prSet presAssocID="{0A99F58C-DEBB-4FFE-A156-4BDACA2702C2}" presName="sibTrans" presStyleCnt="0"/>
      <dgm:spPr/>
    </dgm:pt>
    <dgm:pt modelId="{6445D263-5949-4BE2-B82C-0C614A214B76}" type="pres">
      <dgm:prSet presAssocID="{841ED65C-9286-4C08-90E3-AE06E49EFC77}" presName="compNode" presStyleCnt="0"/>
      <dgm:spPr/>
    </dgm:pt>
    <dgm:pt modelId="{3AE62EB4-D291-4B37-895E-86977172431C}" type="pres">
      <dgm:prSet presAssocID="{841ED65C-9286-4C08-90E3-AE06E49EFC77}" presName="bgRect" presStyleLbl="bgShp" presStyleIdx="1" presStyleCnt="5"/>
      <dgm:spPr/>
    </dgm:pt>
    <dgm:pt modelId="{AB0DCF3C-FC2C-4D07-BF55-52183F3C87C4}" type="pres">
      <dgm:prSet presAssocID="{841ED65C-9286-4C08-90E3-AE06E49EFC7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ip Calendar"/>
        </a:ext>
      </dgm:extLst>
    </dgm:pt>
    <dgm:pt modelId="{8A2475CC-B7D6-4FD5-B74C-5805A0951CD2}" type="pres">
      <dgm:prSet presAssocID="{841ED65C-9286-4C08-90E3-AE06E49EFC77}" presName="spaceRect" presStyleCnt="0"/>
      <dgm:spPr/>
    </dgm:pt>
    <dgm:pt modelId="{3798D2E7-2080-4F79-9AB6-783B675B275A}" type="pres">
      <dgm:prSet presAssocID="{841ED65C-9286-4C08-90E3-AE06E49EFC77}" presName="parTx" presStyleLbl="revTx" presStyleIdx="1" presStyleCnt="5">
        <dgm:presLayoutVars>
          <dgm:chMax val="0"/>
          <dgm:chPref val="0"/>
        </dgm:presLayoutVars>
      </dgm:prSet>
      <dgm:spPr/>
    </dgm:pt>
    <dgm:pt modelId="{1972E9F7-D807-4E1E-9DA0-97B4FD786805}" type="pres">
      <dgm:prSet presAssocID="{3C3970B8-C8DB-47DF-9D80-E8CDA7D0A276}" presName="sibTrans" presStyleCnt="0"/>
      <dgm:spPr/>
    </dgm:pt>
    <dgm:pt modelId="{5BB2EABF-F598-4F92-89F4-20F84E02EE9E}" type="pres">
      <dgm:prSet presAssocID="{CD2A0316-42D2-4213-8541-01069A03ADEF}" presName="compNode" presStyleCnt="0"/>
      <dgm:spPr/>
    </dgm:pt>
    <dgm:pt modelId="{4A2AA527-C1E5-4800-B86A-A35947FE3F22}" type="pres">
      <dgm:prSet presAssocID="{CD2A0316-42D2-4213-8541-01069A03ADEF}" presName="bgRect" presStyleLbl="bgShp" presStyleIdx="2" presStyleCnt="5"/>
      <dgm:spPr/>
    </dgm:pt>
    <dgm:pt modelId="{3D8DB5B3-A3FD-449E-8D13-B89E8B846A0E}" type="pres">
      <dgm:prSet presAssocID="{CD2A0316-42D2-4213-8541-01069A03ADE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0E02237F-9484-4C47-AD23-7C758FA63489}" type="pres">
      <dgm:prSet presAssocID="{CD2A0316-42D2-4213-8541-01069A03ADEF}" presName="spaceRect" presStyleCnt="0"/>
      <dgm:spPr/>
    </dgm:pt>
    <dgm:pt modelId="{45E4257F-6542-48A4-8F7D-45694A854B6F}" type="pres">
      <dgm:prSet presAssocID="{CD2A0316-42D2-4213-8541-01069A03ADEF}" presName="parTx" presStyleLbl="revTx" presStyleIdx="2" presStyleCnt="5">
        <dgm:presLayoutVars>
          <dgm:chMax val="0"/>
          <dgm:chPref val="0"/>
        </dgm:presLayoutVars>
      </dgm:prSet>
      <dgm:spPr/>
    </dgm:pt>
    <dgm:pt modelId="{FFA1047B-285E-4A0B-BC27-D41C385528A4}" type="pres">
      <dgm:prSet presAssocID="{FC19A4E3-12FA-4294-AD4D-C26FD8F22391}" presName="sibTrans" presStyleCnt="0"/>
      <dgm:spPr/>
    </dgm:pt>
    <dgm:pt modelId="{5B514A5A-94EE-447F-B7B9-74B0371F6770}" type="pres">
      <dgm:prSet presAssocID="{77364B51-F0C3-4B54-A6E8-36A5F6F1B07E}" presName="compNode" presStyleCnt="0"/>
      <dgm:spPr/>
    </dgm:pt>
    <dgm:pt modelId="{3A04B6F5-F280-4B93-8A7F-62895FC49E48}" type="pres">
      <dgm:prSet presAssocID="{77364B51-F0C3-4B54-A6E8-36A5F6F1B07E}" presName="bgRect" presStyleLbl="bgShp" presStyleIdx="3" presStyleCnt="5"/>
      <dgm:spPr/>
    </dgm:pt>
    <dgm:pt modelId="{4AC0B0A1-92BC-4817-8949-BCBEAB1E0725}" type="pres">
      <dgm:prSet presAssocID="{77364B51-F0C3-4B54-A6E8-36A5F6F1B07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A095D71F-3494-4055-9C2C-7FD86C18DB6C}" type="pres">
      <dgm:prSet presAssocID="{77364B51-F0C3-4B54-A6E8-36A5F6F1B07E}" presName="spaceRect" presStyleCnt="0"/>
      <dgm:spPr/>
    </dgm:pt>
    <dgm:pt modelId="{605B75D6-AE72-4463-9DFA-3B4ABFF18BB3}" type="pres">
      <dgm:prSet presAssocID="{77364B51-F0C3-4B54-A6E8-36A5F6F1B07E}" presName="parTx" presStyleLbl="revTx" presStyleIdx="3" presStyleCnt="5">
        <dgm:presLayoutVars>
          <dgm:chMax val="0"/>
          <dgm:chPref val="0"/>
        </dgm:presLayoutVars>
      </dgm:prSet>
      <dgm:spPr/>
    </dgm:pt>
    <dgm:pt modelId="{CD9C89F0-04D4-4BBE-B658-42B7AB10162E}" type="pres">
      <dgm:prSet presAssocID="{E0664A13-B207-46AC-B2AF-3A53FCECFB72}" presName="sibTrans" presStyleCnt="0"/>
      <dgm:spPr/>
    </dgm:pt>
    <dgm:pt modelId="{88CD1ED8-7638-4D51-996C-F8AD1F2386F3}" type="pres">
      <dgm:prSet presAssocID="{B30D9ABB-26A4-47D3-B4B9-54CB7C5B244F}" presName="compNode" presStyleCnt="0"/>
      <dgm:spPr/>
    </dgm:pt>
    <dgm:pt modelId="{1590ABEA-0F8E-450F-9B86-B956B52F387A}" type="pres">
      <dgm:prSet presAssocID="{B30D9ABB-26A4-47D3-B4B9-54CB7C5B244F}" presName="bgRect" presStyleLbl="bgShp" presStyleIdx="4" presStyleCnt="5"/>
      <dgm:spPr/>
    </dgm:pt>
    <dgm:pt modelId="{B10FF1C4-B459-44C6-BD00-BCDEAC2EBB99}" type="pres">
      <dgm:prSet presAssocID="{B30D9ABB-26A4-47D3-B4B9-54CB7C5B244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36E7C793-B018-4B34-9B8B-925838DA11AD}" type="pres">
      <dgm:prSet presAssocID="{B30D9ABB-26A4-47D3-B4B9-54CB7C5B244F}" presName="spaceRect" presStyleCnt="0"/>
      <dgm:spPr/>
    </dgm:pt>
    <dgm:pt modelId="{4A3183C4-930E-418E-A80C-BC2C22FD3584}" type="pres">
      <dgm:prSet presAssocID="{B30D9ABB-26A4-47D3-B4B9-54CB7C5B244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4D47013-1D5E-4E6E-B7B4-3CC05C454AE7}" srcId="{DDD896D7-1BC8-4130-BFD6-2CAE0C514E28}" destId="{841ED65C-9286-4C08-90E3-AE06E49EFC77}" srcOrd="1" destOrd="0" parTransId="{C251F2D9-E6B4-494C-9852-1C1949DC1161}" sibTransId="{3C3970B8-C8DB-47DF-9D80-E8CDA7D0A276}"/>
    <dgm:cxn modelId="{27D8EB20-BF95-4D13-B8BB-8C16CB3C365E}" type="presOf" srcId="{B30D9ABB-26A4-47D3-B4B9-54CB7C5B244F}" destId="{4A3183C4-930E-418E-A80C-BC2C22FD3584}" srcOrd="0" destOrd="0" presId="urn:microsoft.com/office/officeart/2018/2/layout/IconVerticalSolidList"/>
    <dgm:cxn modelId="{CDEB1028-CF4E-4375-A959-E074961DA992}" type="presOf" srcId="{DDD896D7-1BC8-4130-BFD6-2CAE0C514E28}" destId="{F0C49BEC-1D44-4EB4-8B9B-A836A060F6C0}" srcOrd="0" destOrd="0" presId="urn:microsoft.com/office/officeart/2018/2/layout/IconVerticalSolidList"/>
    <dgm:cxn modelId="{A9DB682D-BDCD-4960-B792-8A06A9BD588F}" type="presOf" srcId="{77364B51-F0C3-4B54-A6E8-36A5F6F1B07E}" destId="{605B75D6-AE72-4463-9DFA-3B4ABFF18BB3}" srcOrd="0" destOrd="0" presId="urn:microsoft.com/office/officeart/2018/2/layout/IconVerticalSolidList"/>
    <dgm:cxn modelId="{1B8F6837-D813-4675-80AE-A430E7B4C37C}" type="presOf" srcId="{3BA8E1C7-18C5-49D6-88C6-FFD4C0014741}" destId="{A2046772-EA4F-4268-9D57-9CCA2A14938B}" srcOrd="0" destOrd="0" presId="urn:microsoft.com/office/officeart/2018/2/layout/IconVerticalSolidList"/>
    <dgm:cxn modelId="{A6728851-3955-465D-9BF2-AAE85855E696}" srcId="{DDD896D7-1BC8-4130-BFD6-2CAE0C514E28}" destId="{B30D9ABB-26A4-47D3-B4B9-54CB7C5B244F}" srcOrd="4" destOrd="0" parTransId="{10B16D51-60E6-47A5-B3C8-423C7C41132F}" sibTransId="{9F477D3C-AD0F-4AA4-A0CC-FDA3E7D71623}"/>
    <dgm:cxn modelId="{07925782-9D71-4F8C-9BD7-B1C68241945D}" srcId="{DDD896D7-1BC8-4130-BFD6-2CAE0C514E28}" destId="{77364B51-F0C3-4B54-A6E8-36A5F6F1B07E}" srcOrd="3" destOrd="0" parTransId="{68DFE107-8CB7-4897-8B30-CC6FB983295E}" sibTransId="{E0664A13-B207-46AC-B2AF-3A53FCECFB72}"/>
    <dgm:cxn modelId="{A701AB82-D985-4A95-B266-0BA9CDA0D5AC}" srcId="{DDD896D7-1BC8-4130-BFD6-2CAE0C514E28}" destId="{CD2A0316-42D2-4213-8541-01069A03ADEF}" srcOrd="2" destOrd="0" parTransId="{83BC4A57-1060-4188-86CC-31F23B0786FB}" sibTransId="{FC19A4E3-12FA-4294-AD4D-C26FD8F22391}"/>
    <dgm:cxn modelId="{14F7A0AD-5CB0-4B27-AD10-69A301314894}" type="presOf" srcId="{CD2A0316-42D2-4213-8541-01069A03ADEF}" destId="{45E4257F-6542-48A4-8F7D-45694A854B6F}" srcOrd="0" destOrd="0" presId="urn:microsoft.com/office/officeart/2018/2/layout/IconVerticalSolidList"/>
    <dgm:cxn modelId="{17DBC7AD-2F67-48D9-BDFB-5C0E7AAE4647}" srcId="{DDD896D7-1BC8-4130-BFD6-2CAE0C514E28}" destId="{3BA8E1C7-18C5-49D6-88C6-FFD4C0014741}" srcOrd="0" destOrd="0" parTransId="{B57B53A6-319B-44FD-9A4D-6BA07D14CA4D}" sibTransId="{0A99F58C-DEBB-4FFE-A156-4BDACA2702C2}"/>
    <dgm:cxn modelId="{6D52BEC5-931B-418A-8B2A-9D7AC63C8B33}" type="presOf" srcId="{841ED65C-9286-4C08-90E3-AE06E49EFC77}" destId="{3798D2E7-2080-4F79-9AB6-783B675B275A}" srcOrd="0" destOrd="0" presId="urn:microsoft.com/office/officeart/2018/2/layout/IconVerticalSolidList"/>
    <dgm:cxn modelId="{8A83EDB3-32CA-4A32-819E-70D9087A2C8C}" type="presParOf" srcId="{F0C49BEC-1D44-4EB4-8B9B-A836A060F6C0}" destId="{F810891C-6FBF-476D-ACBB-6D6A25E2E6DD}" srcOrd="0" destOrd="0" presId="urn:microsoft.com/office/officeart/2018/2/layout/IconVerticalSolidList"/>
    <dgm:cxn modelId="{EF40106B-B72A-48B7-B96E-997F60CEEB36}" type="presParOf" srcId="{F810891C-6FBF-476D-ACBB-6D6A25E2E6DD}" destId="{9C6D554D-2D79-469A-A4CB-433A3A870941}" srcOrd="0" destOrd="0" presId="urn:microsoft.com/office/officeart/2018/2/layout/IconVerticalSolidList"/>
    <dgm:cxn modelId="{B73A1B51-AD0A-4A2D-B5ED-D70D0EF21C68}" type="presParOf" srcId="{F810891C-6FBF-476D-ACBB-6D6A25E2E6DD}" destId="{809AE0C8-097A-47FB-A281-BFA423EFFC25}" srcOrd="1" destOrd="0" presId="urn:microsoft.com/office/officeart/2018/2/layout/IconVerticalSolidList"/>
    <dgm:cxn modelId="{B6F20530-E3DD-49B4-8C7B-9A23F66ADB9C}" type="presParOf" srcId="{F810891C-6FBF-476D-ACBB-6D6A25E2E6DD}" destId="{9535E47E-9B5A-4D65-86EE-3835BFF02C94}" srcOrd="2" destOrd="0" presId="urn:microsoft.com/office/officeart/2018/2/layout/IconVerticalSolidList"/>
    <dgm:cxn modelId="{81929FBF-6C10-4F2D-9808-FBE9D6A285D7}" type="presParOf" srcId="{F810891C-6FBF-476D-ACBB-6D6A25E2E6DD}" destId="{A2046772-EA4F-4268-9D57-9CCA2A14938B}" srcOrd="3" destOrd="0" presId="urn:microsoft.com/office/officeart/2018/2/layout/IconVerticalSolidList"/>
    <dgm:cxn modelId="{3C55910E-0E0F-4C5E-A30F-E372A6A0E32C}" type="presParOf" srcId="{F0C49BEC-1D44-4EB4-8B9B-A836A060F6C0}" destId="{FBFA3C78-BA04-44AD-8E4E-3DDC57AA408B}" srcOrd="1" destOrd="0" presId="urn:microsoft.com/office/officeart/2018/2/layout/IconVerticalSolidList"/>
    <dgm:cxn modelId="{6DDD6241-B839-4205-9FC7-5DD1F662FFB5}" type="presParOf" srcId="{F0C49BEC-1D44-4EB4-8B9B-A836A060F6C0}" destId="{6445D263-5949-4BE2-B82C-0C614A214B76}" srcOrd="2" destOrd="0" presId="urn:microsoft.com/office/officeart/2018/2/layout/IconVerticalSolidList"/>
    <dgm:cxn modelId="{527DD20A-B853-4E15-8ADB-501F0B6B54CD}" type="presParOf" srcId="{6445D263-5949-4BE2-B82C-0C614A214B76}" destId="{3AE62EB4-D291-4B37-895E-86977172431C}" srcOrd="0" destOrd="0" presId="urn:microsoft.com/office/officeart/2018/2/layout/IconVerticalSolidList"/>
    <dgm:cxn modelId="{14ADD3B9-6665-4E78-B9B6-B3548ECCF6C7}" type="presParOf" srcId="{6445D263-5949-4BE2-B82C-0C614A214B76}" destId="{AB0DCF3C-FC2C-4D07-BF55-52183F3C87C4}" srcOrd="1" destOrd="0" presId="urn:microsoft.com/office/officeart/2018/2/layout/IconVerticalSolidList"/>
    <dgm:cxn modelId="{B0C7C7CA-4377-4A61-872E-5C687E2300E3}" type="presParOf" srcId="{6445D263-5949-4BE2-B82C-0C614A214B76}" destId="{8A2475CC-B7D6-4FD5-B74C-5805A0951CD2}" srcOrd="2" destOrd="0" presId="urn:microsoft.com/office/officeart/2018/2/layout/IconVerticalSolidList"/>
    <dgm:cxn modelId="{61E21FD5-9AAB-4B18-9A60-67053F5ACE12}" type="presParOf" srcId="{6445D263-5949-4BE2-B82C-0C614A214B76}" destId="{3798D2E7-2080-4F79-9AB6-783B675B275A}" srcOrd="3" destOrd="0" presId="urn:microsoft.com/office/officeart/2018/2/layout/IconVerticalSolidList"/>
    <dgm:cxn modelId="{132B94CE-FD63-4A08-88FC-6110816C20A7}" type="presParOf" srcId="{F0C49BEC-1D44-4EB4-8B9B-A836A060F6C0}" destId="{1972E9F7-D807-4E1E-9DA0-97B4FD786805}" srcOrd="3" destOrd="0" presId="urn:microsoft.com/office/officeart/2018/2/layout/IconVerticalSolidList"/>
    <dgm:cxn modelId="{9D19B3F7-79BC-413E-8BEA-8E351817C31A}" type="presParOf" srcId="{F0C49BEC-1D44-4EB4-8B9B-A836A060F6C0}" destId="{5BB2EABF-F598-4F92-89F4-20F84E02EE9E}" srcOrd="4" destOrd="0" presId="urn:microsoft.com/office/officeart/2018/2/layout/IconVerticalSolidList"/>
    <dgm:cxn modelId="{50E0ACE0-D3E4-48EA-841F-10C6DA79DC14}" type="presParOf" srcId="{5BB2EABF-F598-4F92-89F4-20F84E02EE9E}" destId="{4A2AA527-C1E5-4800-B86A-A35947FE3F22}" srcOrd="0" destOrd="0" presId="urn:microsoft.com/office/officeart/2018/2/layout/IconVerticalSolidList"/>
    <dgm:cxn modelId="{A9846B65-DDE0-455C-889B-E82C34FFE205}" type="presParOf" srcId="{5BB2EABF-F598-4F92-89F4-20F84E02EE9E}" destId="{3D8DB5B3-A3FD-449E-8D13-B89E8B846A0E}" srcOrd="1" destOrd="0" presId="urn:microsoft.com/office/officeart/2018/2/layout/IconVerticalSolidList"/>
    <dgm:cxn modelId="{480819C5-5D88-415C-803F-80B6AC26CCFC}" type="presParOf" srcId="{5BB2EABF-F598-4F92-89F4-20F84E02EE9E}" destId="{0E02237F-9484-4C47-AD23-7C758FA63489}" srcOrd="2" destOrd="0" presId="urn:microsoft.com/office/officeart/2018/2/layout/IconVerticalSolidList"/>
    <dgm:cxn modelId="{711C6D10-5F01-4A53-A33D-5D72B8AAEF96}" type="presParOf" srcId="{5BB2EABF-F598-4F92-89F4-20F84E02EE9E}" destId="{45E4257F-6542-48A4-8F7D-45694A854B6F}" srcOrd="3" destOrd="0" presId="urn:microsoft.com/office/officeart/2018/2/layout/IconVerticalSolidList"/>
    <dgm:cxn modelId="{FD762D71-13DB-4261-9AC8-CAD26A68E192}" type="presParOf" srcId="{F0C49BEC-1D44-4EB4-8B9B-A836A060F6C0}" destId="{FFA1047B-285E-4A0B-BC27-D41C385528A4}" srcOrd="5" destOrd="0" presId="urn:microsoft.com/office/officeart/2018/2/layout/IconVerticalSolidList"/>
    <dgm:cxn modelId="{B5BE04D8-C0D9-4C15-8D2C-1CED2162083B}" type="presParOf" srcId="{F0C49BEC-1D44-4EB4-8B9B-A836A060F6C0}" destId="{5B514A5A-94EE-447F-B7B9-74B0371F6770}" srcOrd="6" destOrd="0" presId="urn:microsoft.com/office/officeart/2018/2/layout/IconVerticalSolidList"/>
    <dgm:cxn modelId="{9B682C87-1954-4935-8AB3-76144A573CED}" type="presParOf" srcId="{5B514A5A-94EE-447F-B7B9-74B0371F6770}" destId="{3A04B6F5-F280-4B93-8A7F-62895FC49E48}" srcOrd="0" destOrd="0" presId="urn:microsoft.com/office/officeart/2018/2/layout/IconVerticalSolidList"/>
    <dgm:cxn modelId="{91959E4B-8B9B-4FEF-81AF-C790DEFB0AF7}" type="presParOf" srcId="{5B514A5A-94EE-447F-B7B9-74B0371F6770}" destId="{4AC0B0A1-92BC-4817-8949-BCBEAB1E0725}" srcOrd="1" destOrd="0" presId="urn:microsoft.com/office/officeart/2018/2/layout/IconVerticalSolidList"/>
    <dgm:cxn modelId="{9CF13826-84C5-4B46-83C8-375DAFD9F7C3}" type="presParOf" srcId="{5B514A5A-94EE-447F-B7B9-74B0371F6770}" destId="{A095D71F-3494-4055-9C2C-7FD86C18DB6C}" srcOrd="2" destOrd="0" presId="urn:microsoft.com/office/officeart/2018/2/layout/IconVerticalSolidList"/>
    <dgm:cxn modelId="{40544C12-A97F-4905-8B41-18EDFE1A9E7F}" type="presParOf" srcId="{5B514A5A-94EE-447F-B7B9-74B0371F6770}" destId="{605B75D6-AE72-4463-9DFA-3B4ABFF18BB3}" srcOrd="3" destOrd="0" presId="urn:microsoft.com/office/officeart/2018/2/layout/IconVerticalSolidList"/>
    <dgm:cxn modelId="{B26DD731-B514-49A5-AA9A-A266E3109C22}" type="presParOf" srcId="{F0C49BEC-1D44-4EB4-8B9B-A836A060F6C0}" destId="{CD9C89F0-04D4-4BBE-B658-42B7AB10162E}" srcOrd="7" destOrd="0" presId="urn:microsoft.com/office/officeart/2018/2/layout/IconVerticalSolidList"/>
    <dgm:cxn modelId="{8744A0A5-3B0A-4F7A-AFD3-38295E9251A8}" type="presParOf" srcId="{F0C49BEC-1D44-4EB4-8B9B-A836A060F6C0}" destId="{88CD1ED8-7638-4D51-996C-F8AD1F2386F3}" srcOrd="8" destOrd="0" presId="urn:microsoft.com/office/officeart/2018/2/layout/IconVerticalSolidList"/>
    <dgm:cxn modelId="{96A9B40F-5397-42E4-AFEB-0910BFDD12BA}" type="presParOf" srcId="{88CD1ED8-7638-4D51-996C-F8AD1F2386F3}" destId="{1590ABEA-0F8E-450F-9B86-B956B52F387A}" srcOrd="0" destOrd="0" presId="urn:microsoft.com/office/officeart/2018/2/layout/IconVerticalSolidList"/>
    <dgm:cxn modelId="{02A6C2C3-6BD9-4E49-AF95-6773F24159AC}" type="presParOf" srcId="{88CD1ED8-7638-4D51-996C-F8AD1F2386F3}" destId="{B10FF1C4-B459-44C6-BD00-BCDEAC2EBB99}" srcOrd="1" destOrd="0" presId="urn:microsoft.com/office/officeart/2018/2/layout/IconVerticalSolidList"/>
    <dgm:cxn modelId="{EC252134-AE6D-4733-8C71-69261B6A6E2E}" type="presParOf" srcId="{88CD1ED8-7638-4D51-996C-F8AD1F2386F3}" destId="{36E7C793-B018-4B34-9B8B-925838DA11AD}" srcOrd="2" destOrd="0" presId="urn:microsoft.com/office/officeart/2018/2/layout/IconVerticalSolidList"/>
    <dgm:cxn modelId="{653220E8-80A4-4105-B340-2AE4463B8249}" type="presParOf" srcId="{88CD1ED8-7638-4D51-996C-F8AD1F2386F3}" destId="{4A3183C4-930E-418E-A80C-BC2C22FD358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F38380-9106-40FC-B57A-F4B6F86C10E7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0081A29-0380-4B22-B6BD-5D23B8772564}">
      <dgm:prSet/>
      <dgm:spPr/>
      <dgm:t>
        <a:bodyPr/>
        <a:lstStyle/>
        <a:p>
          <a:pPr>
            <a:defRPr cap="all"/>
          </a:pPr>
          <a:r>
            <a:rPr lang="en-US" b="1" dirty="0"/>
            <a:t>Scholarships are not just for high academic, university bound students.</a:t>
          </a:r>
        </a:p>
      </dgm:t>
    </dgm:pt>
    <dgm:pt modelId="{E1115582-D431-4349-A9E7-45A8AA8B77A2}" type="parTrans" cxnId="{D1D6E0E6-01E7-40C2-9717-84160E7B1A9D}">
      <dgm:prSet/>
      <dgm:spPr/>
      <dgm:t>
        <a:bodyPr/>
        <a:lstStyle/>
        <a:p>
          <a:endParaRPr lang="en-US"/>
        </a:p>
      </dgm:t>
    </dgm:pt>
    <dgm:pt modelId="{E58DA2A5-A471-45E9-A652-8EEEA09141FE}" type="sibTrans" cxnId="{D1D6E0E6-01E7-40C2-9717-84160E7B1A9D}">
      <dgm:prSet/>
      <dgm:spPr/>
      <dgm:t>
        <a:bodyPr/>
        <a:lstStyle/>
        <a:p>
          <a:endParaRPr lang="en-US"/>
        </a:p>
      </dgm:t>
    </dgm:pt>
    <dgm:pt modelId="{B9477574-2B31-49B0-874E-4B46A8B0947A}">
      <dgm:prSet/>
      <dgm:spPr/>
      <dgm:t>
        <a:bodyPr/>
        <a:lstStyle/>
        <a:p>
          <a:pPr>
            <a:defRPr cap="all"/>
          </a:pPr>
          <a:r>
            <a:rPr lang="en-US" b="1" dirty="0"/>
            <a:t>Many scholarships go unclaimed because no one applies…….</a:t>
          </a:r>
        </a:p>
      </dgm:t>
    </dgm:pt>
    <dgm:pt modelId="{D51AC9C6-A032-4ED9-894E-3BC5BCCB6D63}" type="parTrans" cxnId="{D6D0D4A0-F949-46E0-8A0F-13FFF24936F3}">
      <dgm:prSet/>
      <dgm:spPr/>
      <dgm:t>
        <a:bodyPr/>
        <a:lstStyle/>
        <a:p>
          <a:endParaRPr lang="en-US"/>
        </a:p>
      </dgm:t>
    </dgm:pt>
    <dgm:pt modelId="{49BAE86D-E784-483D-808E-FDA9350052E2}" type="sibTrans" cxnId="{D6D0D4A0-F949-46E0-8A0F-13FFF24936F3}">
      <dgm:prSet/>
      <dgm:spPr/>
      <dgm:t>
        <a:bodyPr/>
        <a:lstStyle/>
        <a:p>
          <a:endParaRPr lang="en-US"/>
        </a:p>
      </dgm:t>
    </dgm:pt>
    <dgm:pt modelId="{6F9A8647-7493-4568-83FB-D724EAF35F36}">
      <dgm:prSet/>
      <dgm:spPr/>
      <dgm:t>
        <a:bodyPr/>
        <a:lstStyle/>
        <a:p>
          <a:pPr>
            <a:defRPr cap="all"/>
          </a:pPr>
          <a:r>
            <a:rPr lang="en-US" b="1" dirty="0"/>
            <a:t>$ values of scholarships vary: $50 - $60,000+</a:t>
          </a:r>
        </a:p>
      </dgm:t>
    </dgm:pt>
    <dgm:pt modelId="{55134689-A4E8-4FCA-9C35-F9571579F7A2}" type="parTrans" cxnId="{2E3479F2-79CE-4D70-B35B-1B4C7DB81B50}">
      <dgm:prSet/>
      <dgm:spPr/>
      <dgm:t>
        <a:bodyPr/>
        <a:lstStyle/>
        <a:p>
          <a:endParaRPr lang="en-US"/>
        </a:p>
      </dgm:t>
    </dgm:pt>
    <dgm:pt modelId="{79313D51-07ED-4193-A85F-5C659F777A13}" type="sibTrans" cxnId="{2E3479F2-79CE-4D70-B35B-1B4C7DB81B50}">
      <dgm:prSet/>
      <dgm:spPr/>
      <dgm:t>
        <a:bodyPr/>
        <a:lstStyle/>
        <a:p>
          <a:endParaRPr lang="en-US"/>
        </a:p>
      </dgm:t>
    </dgm:pt>
    <dgm:pt modelId="{B00F02C5-58AD-417A-AD3C-8A4C8F7F9331}" type="pres">
      <dgm:prSet presAssocID="{3AF38380-9106-40FC-B57A-F4B6F86C10E7}" presName="root" presStyleCnt="0">
        <dgm:presLayoutVars>
          <dgm:dir/>
          <dgm:resizeHandles val="exact"/>
        </dgm:presLayoutVars>
      </dgm:prSet>
      <dgm:spPr/>
    </dgm:pt>
    <dgm:pt modelId="{073D2190-7F37-47D3-85C5-48332897C903}" type="pres">
      <dgm:prSet presAssocID="{80081A29-0380-4B22-B6BD-5D23B8772564}" presName="compNode" presStyleCnt="0"/>
      <dgm:spPr/>
    </dgm:pt>
    <dgm:pt modelId="{916654DB-921B-4C37-BEE8-8CF4474E2192}" type="pres">
      <dgm:prSet presAssocID="{80081A29-0380-4B22-B6BD-5D23B8772564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  <a:solidFill>
          <a:schemeClr val="accent4">
            <a:lumMod val="20000"/>
            <a:lumOff val="80000"/>
          </a:schemeClr>
        </a:solidFill>
      </dgm:spPr>
    </dgm:pt>
    <dgm:pt modelId="{9D970A2A-4F5B-4FF4-B043-8A14B2FB952E}" type="pres">
      <dgm:prSet presAssocID="{80081A29-0380-4B22-B6BD-5D23B877256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8205DEF8-2053-4E81-B482-D5E7298EC613}" type="pres">
      <dgm:prSet presAssocID="{80081A29-0380-4B22-B6BD-5D23B8772564}" presName="spaceRect" presStyleCnt="0"/>
      <dgm:spPr/>
    </dgm:pt>
    <dgm:pt modelId="{27B12BF9-8982-4DDE-AD3E-D3FE4CF90AD3}" type="pres">
      <dgm:prSet presAssocID="{80081A29-0380-4B22-B6BD-5D23B8772564}" presName="textRect" presStyleLbl="revTx" presStyleIdx="0" presStyleCnt="3">
        <dgm:presLayoutVars>
          <dgm:chMax val="1"/>
          <dgm:chPref val="1"/>
        </dgm:presLayoutVars>
      </dgm:prSet>
      <dgm:spPr/>
    </dgm:pt>
    <dgm:pt modelId="{953EC282-8FC1-4901-B67C-D7ED84EA9B07}" type="pres">
      <dgm:prSet presAssocID="{E58DA2A5-A471-45E9-A652-8EEEA09141FE}" presName="sibTrans" presStyleCnt="0"/>
      <dgm:spPr/>
    </dgm:pt>
    <dgm:pt modelId="{4A52E1C6-6AEB-4F2A-94FD-03CA4FC8080C}" type="pres">
      <dgm:prSet presAssocID="{B9477574-2B31-49B0-874E-4B46A8B0947A}" presName="compNode" presStyleCnt="0"/>
      <dgm:spPr/>
    </dgm:pt>
    <dgm:pt modelId="{01F31223-8AB8-4CCE-AA57-2317687E7E61}" type="pres">
      <dgm:prSet presAssocID="{B9477574-2B31-49B0-874E-4B46A8B0947A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5DD3E4B5-B8AF-45A4-A394-F172E699B0F6}" type="pres">
      <dgm:prSet presAssocID="{B9477574-2B31-49B0-874E-4B46A8B0947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B405F8B3-15AF-4DB0-B181-0EEEA01D1FC5}" type="pres">
      <dgm:prSet presAssocID="{B9477574-2B31-49B0-874E-4B46A8B0947A}" presName="spaceRect" presStyleCnt="0"/>
      <dgm:spPr/>
    </dgm:pt>
    <dgm:pt modelId="{FFBEC933-160E-4265-8C7D-82947F3777A7}" type="pres">
      <dgm:prSet presAssocID="{B9477574-2B31-49B0-874E-4B46A8B0947A}" presName="textRect" presStyleLbl="revTx" presStyleIdx="1" presStyleCnt="3">
        <dgm:presLayoutVars>
          <dgm:chMax val="1"/>
          <dgm:chPref val="1"/>
        </dgm:presLayoutVars>
      </dgm:prSet>
      <dgm:spPr/>
    </dgm:pt>
    <dgm:pt modelId="{065E1837-95D1-4D3D-9FC7-887B08C18568}" type="pres">
      <dgm:prSet presAssocID="{49BAE86D-E784-483D-808E-FDA9350052E2}" presName="sibTrans" presStyleCnt="0"/>
      <dgm:spPr/>
    </dgm:pt>
    <dgm:pt modelId="{55FC2C7F-BBAB-4FF5-9A78-E6E02449B95A}" type="pres">
      <dgm:prSet presAssocID="{6F9A8647-7493-4568-83FB-D724EAF35F36}" presName="compNode" presStyleCnt="0"/>
      <dgm:spPr/>
    </dgm:pt>
    <dgm:pt modelId="{F9CF35DC-FF90-416B-A265-12DD37E7133C}" type="pres">
      <dgm:prSet presAssocID="{6F9A8647-7493-4568-83FB-D724EAF35F36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4A5EFED1-5D63-4C77-BDBD-317AA82E6BBB}" type="pres">
      <dgm:prSet presAssocID="{6F9A8647-7493-4568-83FB-D724EAF35F3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46B1DCD0-37DF-479E-A3CA-28CE155FAA63}" type="pres">
      <dgm:prSet presAssocID="{6F9A8647-7493-4568-83FB-D724EAF35F36}" presName="spaceRect" presStyleCnt="0"/>
      <dgm:spPr/>
    </dgm:pt>
    <dgm:pt modelId="{17DFEBF6-876C-444C-87E3-CF7258D5CF4E}" type="pres">
      <dgm:prSet presAssocID="{6F9A8647-7493-4568-83FB-D724EAF35F3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8C2F00C-9B45-494B-832F-42EDD0AF76BD}" type="presOf" srcId="{B9477574-2B31-49B0-874E-4B46A8B0947A}" destId="{FFBEC933-160E-4265-8C7D-82947F3777A7}" srcOrd="0" destOrd="0" presId="urn:microsoft.com/office/officeart/2018/5/layout/IconLeafLabelList"/>
    <dgm:cxn modelId="{546E8748-C8EF-417F-ABE9-21B3D4FDCC4B}" type="presOf" srcId="{6F9A8647-7493-4568-83FB-D724EAF35F36}" destId="{17DFEBF6-876C-444C-87E3-CF7258D5CF4E}" srcOrd="0" destOrd="0" presId="urn:microsoft.com/office/officeart/2018/5/layout/IconLeafLabelList"/>
    <dgm:cxn modelId="{18FE8076-FDD6-4C59-A402-FA2E292F7870}" type="presOf" srcId="{80081A29-0380-4B22-B6BD-5D23B8772564}" destId="{27B12BF9-8982-4DDE-AD3E-D3FE4CF90AD3}" srcOrd="0" destOrd="0" presId="urn:microsoft.com/office/officeart/2018/5/layout/IconLeafLabelList"/>
    <dgm:cxn modelId="{D6D0D4A0-F949-46E0-8A0F-13FFF24936F3}" srcId="{3AF38380-9106-40FC-B57A-F4B6F86C10E7}" destId="{B9477574-2B31-49B0-874E-4B46A8B0947A}" srcOrd="1" destOrd="0" parTransId="{D51AC9C6-A032-4ED9-894E-3BC5BCCB6D63}" sibTransId="{49BAE86D-E784-483D-808E-FDA9350052E2}"/>
    <dgm:cxn modelId="{D1D98AE6-D568-4570-9180-881A73EB3C18}" type="presOf" srcId="{3AF38380-9106-40FC-B57A-F4B6F86C10E7}" destId="{B00F02C5-58AD-417A-AD3C-8A4C8F7F9331}" srcOrd="0" destOrd="0" presId="urn:microsoft.com/office/officeart/2018/5/layout/IconLeafLabelList"/>
    <dgm:cxn modelId="{D1D6E0E6-01E7-40C2-9717-84160E7B1A9D}" srcId="{3AF38380-9106-40FC-B57A-F4B6F86C10E7}" destId="{80081A29-0380-4B22-B6BD-5D23B8772564}" srcOrd="0" destOrd="0" parTransId="{E1115582-D431-4349-A9E7-45A8AA8B77A2}" sibTransId="{E58DA2A5-A471-45E9-A652-8EEEA09141FE}"/>
    <dgm:cxn modelId="{2E3479F2-79CE-4D70-B35B-1B4C7DB81B50}" srcId="{3AF38380-9106-40FC-B57A-F4B6F86C10E7}" destId="{6F9A8647-7493-4568-83FB-D724EAF35F36}" srcOrd="2" destOrd="0" parTransId="{55134689-A4E8-4FCA-9C35-F9571579F7A2}" sibTransId="{79313D51-07ED-4193-A85F-5C659F777A13}"/>
    <dgm:cxn modelId="{495B40F7-E75B-4C12-A40A-901A3C04940E}" type="presParOf" srcId="{B00F02C5-58AD-417A-AD3C-8A4C8F7F9331}" destId="{073D2190-7F37-47D3-85C5-48332897C903}" srcOrd="0" destOrd="0" presId="urn:microsoft.com/office/officeart/2018/5/layout/IconLeafLabelList"/>
    <dgm:cxn modelId="{252B7EFF-D6EA-4D7C-9BEC-A46DD58CA872}" type="presParOf" srcId="{073D2190-7F37-47D3-85C5-48332897C903}" destId="{916654DB-921B-4C37-BEE8-8CF4474E2192}" srcOrd="0" destOrd="0" presId="urn:microsoft.com/office/officeart/2018/5/layout/IconLeafLabelList"/>
    <dgm:cxn modelId="{59658C66-17C9-4916-81E2-7412CF9AB5A4}" type="presParOf" srcId="{073D2190-7F37-47D3-85C5-48332897C903}" destId="{9D970A2A-4F5B-4FF4-B043-8A14B2FB952E}" srcOrd="1" destOrd="0" presId="urn:microsoft.com/office/officeart/2018/5/layout/IconLeafLabelList"/>
    <dgm:cxn modelId="{7540D561-888E-4667-A8EF-BED2DC8E2B62}" type="presParOf" srcId="{073D2190-7F37-47D3-85C5-48332897C903}" destId="{8205DEF8-2053-4E81-B482-D5E7298EC613}" srcOrd="2" destOrd="0" presId="urn:microsoft.com/office/officeart/2018/5/layout/IconLeafLabelList"/>
    <dgm:cxn modelId="{CB2B1B91-AE17-4695-A136-3593642676B9}" type="presParOf" srcId="{073D2190-7F37-47D3-85C5-48332897C903}" destId="{27B12BF9-8982-4DDE-AD3E-D3FE4CF90AD3}" srcOrd="3" destOrd="0" presId="urn:microsoft.com/office/officeart/2018/5/layout/IconLeafLabelList"/>
    <dgm:cxn modelId="{C888E562-7512-4397-8EBE-18B7AE59595D}" type="presParOf" srcId="{B00F02C5-58AD-417A-AD3C-8A4C8F7F9331}" destId="{953EC282-8FC1-4901-B67C-D7ED84EA9B07}" srcOrd="1" destOrd="0" presId="urn:microsoft.com/office/officeart/2018/5/layout/IconLeafLabelList"/>
    <dgm:cxn modelId="{C5FE35A5-AA81-481E-B6BD-3C3B6240B9F1}" type="presParOf" srcId="{B00F02C5-58AD-417A-AD3C-8A4C8F7F9331}" destId="{4A52E1C6-6AEB-4F2A-94FD-03CA4FC8080C}" srcOrd="2" destOrd="0" presId="urn:microsoft.com/office/officeart/2018/5/layout/IconLeafLabelList"/>
    <dgm:cxn modelId="{7FC7F261-0AFD-4EB1-A227-F326ADC45051}" type="presParOf" srcId="{4A52E1C6-6AEB-4F2A-94FD-03CA4FC8080C}" destId="{01F31223-8AB8-4CCE-AA57-2317687E7E61}" srcOrd="0" destOrd="0" presId="urn:microsoft.com/office/officeart/2018/5/layout/IconLeafLabelList"/>
    <dgm:cxn modelId="{F7BAEBB4-EC62-4C3D-A29B-4BE9C0DFEFE4}" type="presParOf" srcId="{4A52E1C6-6AEB-4F2A-94FD-03CA4FC8080C}" destId="{5DD3E4B5-B8AF-45A4-A394-F172E699B0F6}" srcOrd="1" destOrd="0" presId="urn:microsoft.com/office/officeart/2018/5/layout/IconLeafLabelList"/>
    <dgm:cxn modelId="{CDA6BCFB-F250-40EF-922F-1EB853522BB1}" type="presParOf" srcId="{4A52E1C6-6AEB-4F2A-94FD-03CA4FC8080C}" destId="{B405F8B3-15AF-4DB0-B181-0EEEA01D1FC5}" srcOrd="2" destOrd="0" presId="urn:microsoft.com/office/officeart/2018/5/layout/IconLeafLabelList"/>
    <dgm:cxn modelId="{25F15914-85AF-47BD-A46F-F350805316FD}" type="presParOf" srcId="{4A52E1C6-6AEB-4F2A-94FD-03CA4FC8080C}" destId="{FFBEC933-160E-4265-8C7D-82947F3777A7}" srcOrd="3" destOrd="0" presId="urn:microsoft.com/office/officeart/2018/5/layout/IconLeafLabelList"/>
    <dgm:cxn modelId="{D5A89FE1-848E-437F-BD57-079A47597880}" type="presParOf" srcId="{B00F02C5-58AD-417A-AD3C-8A4C8F7F9331}" destId="{065E1837-95D1-4D3D-9FC7-887B08C18568}" srcOrd="3" destOrd="0" presId="urn:microsoft.com/office/officeart/2018/5/layout/IconLeafLabelList"/>
    <dgm:cxn modelId="{51FAABC8-C424-4B24-8C21-8C4CD981DF6D}" type="presParOf" srcId="{B00F02C5-58AD-417A-AD3C-8A4C8F7F9331}" destId="{55FC2C7F-BBAB-4FF5-9A78-E6E02449B95A}" srcOrd="4" destOrd="0" presId="urn:microsoft.com/office/officeart/2018/5/layout/IconLeafLabelList"/>
    <dgm:cxn modelId="{D7666503-BC7A-4380-B13D-A2554C55AC80}" type="presParOf" srcId="{55FC2C7F-BBAB-4FF5-9A78-E6E02449B95A}" destId="{F9CF35DC-FF90-416B-A265-12DD37E7133C}" srcOrd="0" destOrd="0" presId="urn:microsoft.com/office/officeart/2018/5/layout/IconLeafLabelList"/>
    <dgm:cxn modelId="{F2EA0AAA-43A3-459E-A6B1-AC2EB21CB6F2}" type="presParOf" srcId="{55FC2C7F-BBAB-4FF5-9A78-E6E02449B95A}" destId="{4A5EFED1-5D63-4C77-BDBD-317AA82E6BBB}" srcOrd="1" destOrd="0" presId="urn:microsoft.com/office/officeart/2018/5/layout/IconLeafLabelList"/>
    <dgm:cxn modelId="{96BD1F51-AC29-41EF-9CE0-91222D98E0A0}" type="presParOf" srcId="{55FC2C7F-BBAB-4FF5-9A78-E6E02449B95A}" destId="{46B1DCD0-37DF-479E-A3CA-28CE155FAA63}" srcOrd="2" destOrd="0" presId="urn:microsoft.com/office/officeart/2018/5/layout/IconLeafLabelList"/>
    <dgm:cxn modelId="{CC1E68CF-B799-4224-A5A4-F96D33682B6B}" type="presParOf" srcId="{55FC2C7F-BBAB-4FF5-9A78-E6E02449B95A}" destId="{17DFEBF6-876C-444C-87E3-CF7258D5CF4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F3D5C5-2A28-4CDF-8A18-B3A6CB0609A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C61EC14-668A-4A93-91B1-F74A9674D93C}">
      <dgm:prSet/>
      <dgm:spPr/>
      <dgm:t>
        <a:bodyPr/>
        <a:lstStyle/>
        <a:p>
          <a:r>
            <a:rPr lang="en-US" b="1"/>
            <a:t>Post -secondary Institutions</a:t>
          </a:r>
          <a:endParaRPr lang="en-US"/>
        </a:p>
      </dgm:t>
    </dgm:pt>
    <dgm:pt modelId="{4F4B59BB-0C14-40EA-B33A-C84C773A32C9}" type="parTrans" cxnId="{FEAFD83E-B500-4C84-879E-143841FCA29D}">
      <dgm:prSet/>
      <dgm:spPr/>
      <dgm:t>
        <a:bodyPr/>
        <a:lstStyle/>
        <a:p>
          <a:endParaRPr lang="en-US"/>
        </a:p>
      </dgm:t>
    </dgm:pt>
    <dgm:pt modelId="{A00479C2-05F4-42A7-8497-81AC3F0538F0}" type="sibTrans" cxnId="{FEAFD83E-B500-4C84-879E-143841FCA29D}">
      <dgm:prSet/>
      <dgm:spPr/>
      <dgm:t>
        <a:bodyPr/>
        <a:lstStyle/>
        <a:p>
          <a:endParaRPr lang="en-US"/>
        </a:p>
      </dgm:t>
    </dgm:pt>
    <dgm:pt modelId="{68CE69AC-4CE7-4407-AFC1-18869EEC8337}">
      <dgm:prSet/>
      <dgm:spPr/>
      <dgm:t>
        <a:bodyPr/>
        <a:lstStyle/>
        <a:p>
          <a:r>
            <a:rPr lang="en-US" u="sng"/>
            <a:t>Entrance scholarships</a:t>
          </a:r>
          <a:r>
            <a:rPr lang="en-US"/>
            <a:t>: based on admission averages (average is calculated from the courses you need for admission – not your overall average)</a:t>
          </a:r>
        </a:p>
      </dgm:t>
    </dgm:pt>
    <dgm:pt modelId="{14B1C0F1-9C57-4056-9E90-17DA988113DD}" type="parTrans" cxnId="{3FB47400-7048-4C64-BFEA-F82055DE7D2A}">
      <dgm:prSet/>
      <dgm:spPr/>
      <dgm:t>
        <a:bodyPr/>
        <a:lstStyle/>
        <a:p>
          <a:endParaRPr lang="en-US"/>
        </a:p>
      </dgm:t>
    </dgm:pt>
    <dgm:pt modelId="{3AACEB60-567B-4CD2-928A-7FDF89E83B80}" type="sibTrans" cxnId="{3FB47400-7048-4C64-BFEA-F82055DE7D2A}">
      <dgm:prSet/>
      <dgm:spPr/>
      <dgm:t>
        <a:bodyPr/>
        <a:lstStyle/>
        <a:p>
          <a:endParaRPr lang="en-US"/>
        </a:p>
      </dgm:t>
    </dgm:pt>
    <dgm:pt modelId="{9F745A14-12AB-444B-896D-DBFC661CB83B}">
      <dgm:prSet/>
      <dgm:spPr/>
      <dgm:t>
        <a:bodyPr/>
        <a:lstStyle/>
        <a:p>
          <a:r>
            <a:rPr lang="en-US" u="sng"/>
            <a:t>Special applications</a:t>
          </a:r>
          <a:r>
            <a:rPr lang="en-US"/>
            <a:t>: often separate application required - the criteria varies….financial, leadership, etc…</a:t>
          </a:r>
        </a:p>
      </dgm:t>
    </dgm:pt>
    <dgm:pt modelId="{25440CEC-CAA8-4867-A880-BF27F3D6F37C}" type="parTrans" cxnId="{6BBC058D-397B-4481-BDD7-8F218027CD08}">
      <dgm:prSet/>
      <dgm:spPr/>
      <dgm:t>
        <a:bodyPr/>
        <a:lstStyle/>
        <a:p>
          <a:endParaRPr lang="en-US"/>
        </a:p>
      </dgm:t>
    </dgm:pt>
    <dgm:pt modelId="{5D04E1A9-13D9-416B-A3B6-7C705BF03754}" type="sibTrans" cxnId="{6BBC058D-397B-4481-BDD7-8F218027CD08}">
      <dgm:prSet/>
      <dgm:spPr/>
      <dgm:t>
        <a:bodyPr/>
        <a:lstStyle/>
        <a:p>
          <a:endParaRPr lang="en-US"/>
        </a:p>
      </dgm:t>
    </dgm:pt>
    <dgm:pt modelId="{C81A7FE2-8FBD-4BE0-9088-FFF6AAF68F4A}" type="pres">
      <dgm:prSet presAssocID="{64F3D5C5-2A28-4CDF-8A18-B3A6CB0609A7}" presName="root" presStyleCnt="0">
        <dgm:presLayoutVars>
          <dgm:dir/>
          <dgm:resizeHandles val="exact"/>
        </dgm:presLayoutVars>
      </dgm:prSet>
      <dgm:spPr/>
    </dgm:pt>
    <dgm:pt modelId="{1B41F9F5-68BC-4B2A-AE9F-0F2F1B86A521}" type="pres">
      <dgm:prSet presAssocID="{0C61EC14-668A-4A93-91B1-F74A9674D93C}" presName="compNode" presStyleCnt="0"/>
      <dgm:spPr/>
    </dgm:pt>
    <dgm:pt modelId="{85593E93-B68A-4181-9AA4-29E7EE50860F}" type="pres">
      <dgm:prSet presAssocID="{0C61EC14-668A-4A93-91B1-F74A9674D93C}" presName="bgRect" presStyleLbl="bgShp" presStyleIdx="0" presStyleCnt="3"/>
      <dgm:spPr>
        <a:solidFill>
          <a:schemeClr val="accent4">
            <a:lumMod val="40000"/>
            <a:lumOff val="60000"/>
          </a:schemeClr>
        </a:solidFill>
      </dgm:spPr>
    </dgm:pt>
    <dgm:pt modelId="{219D9B1C-7CD5-4A5B-A409-235B65DD2479}" type="pres">
      <dgm:prSet presAssocID="{0C61EC14-668A-4A93-91B1-F74A9674D93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37E45AB7-B2AA-45EF-9A01-E83CE9A06FD7}" type="pres">
      <dgm:prSet presAssocID="{0C61EC14-668A-4A93-91B1-F74A9674D93C}" presName="spaceRect" presStyleCnt="0"/>
      <dgm:spPr/>
    </dgm:pt>
    <dgm:pt modelId="{693D954F-8616-4CFC-AA43-99581F2EF18E}" type="pres">
      <dgm:prSet presAssocID="{0C61EC14-668A-4A93-91B1-F74A9674D93C}" presName="parTx" presStyleLbl="revTx" presStyleIdx="0" presStyleCnt="3">
        <dgm:presLayoutVars>
          <dgm:chMax val="0"/>
          <dgm:chPref val="0"/>
        </dgm:presLayoutVars>
      </dgm:prSet>
      <dgm:spPr/>
    </dgm:pt>
    <dgm:pt modelId="{6A405A10-D6E4-493E-AC30-87A3AF22EE0B}" type="pres">
      <dgm:prSet presAssocID="{A00479C2-05F4-42A7-8497-81AC3F0538F0}" presName="sibTrans" presStyleCnt="0"/>
      <dgm:spPr/>
    </dgm:pt>
    <dgm:pt modelId="{FB34D766-4225-4F0A-9E0A-08E8B75A4D49}" type="pres">
      <dgm:prSet presAssocID="{68CE69AC-4CE7-4407-AFC1-18869EEC8337}" presName="compNode" presStyleCnt="0"/>
      <dgm:spPr/>
    </dgm:pt>
    <dgm:pt modelId="{54018BD7-365F-491C-9809-05D64F1C08C1}" type="pres">
      <dgm:prSet presAssocID="{68CE69AC-4CE7-4407-AFC1-18869EEC8337}" presName="bgRect" presStyleLbl="bgShp" presStyleIdx="1" presStyleCnt="3"/>
      <dgm:spPr/>
    </dgm:pt>
    <dgm:pt modelId="{EEF6DEAF-8872-4BF4-AA6C-B51622F3794B}" type="pres">
      <dgm:prSet presAssocID="{68CE69AC-4CE7-4407-AFC1-18869EEC833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00144D23-0677-4B9D-8FC4-46BDD3E19AE2}" type="pres">
      <dgm:prSet presAssocID="{68CE69AC-4CE7-4407-AFC1-18869EEC8337}" presName="spaceRect" presStyleCnt="0"/>
      <dgm:spPr/>
    </dgm:pt>
    <dgm:pt modelId="{A49F91B0-E393-4239-9DD3-6A7F532FC6CF}" type="pres">
      <dgm:prSet presAssocID="{68CE69AC-4CE7-4407-AFC1-18869EEC8337}" presName="parTx" presStyleLbl="revTx" presStyleIdx="1" presStyleCnt="3">
        <dgm:presLayoutVars>
          <dgm:chMax val="0"/>
          <dgm:chPref val="0"/>
        </dgm:presLayoutVars>
      </dgm:prSet>
      <dgm:spPr/>
    </dgm:pt>
    <dgm:pt modelId="{FD877C35-58B7-4628-B829-8592C171CB1F}" type="pres">
      <dgm:prSet presAssocID="{3AACEB60-567B-4CD2-928A-7FDF89E83B80}" presName="sibTrans" presStyleCnt="0"/>
      <dgm:spPr/>
    </dgm:pt>
    <dgm:pt modelId="{D4F6DB88-4DE8-48C0-94AD-9FC99AAA7D0B}" type="pres">
      <dgm:prSet presAssocID="{9F745A14-12AB-444B-896D-DBFC661CB83B}" presName="compNode" presStyleCnt="0"/>
      <dgm:spPr/>
    </dgm:pt>
    <dgm:pt modelId="{EB61FE37-39A7-4855-9D5B-2533669B2870}" type="pres">
      <dgm:prSet presAssocID="{9F745A14-12AB-444B-896D-DBFC661CB83B}" presName="bgRect" presStyleLbl="bgShp" presStyleIdx="2" presStyleCnt="3"/>
      <dgm:spPr/>
    </dgm:pt>
    <dgm:pt modelId="{FD603693-AB38-4F58-9C90-C287047937A5}" type="pres">
      <dgm:prSet presAssocID="{9F745A14-12AB-444B-896D-DBFC661CB83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879E758B-1AC1-4FE7-AE99-B47F7529EA2A}" type="pres">
      <dgm:prSet presAssocID="{9F745A14-12AB-444B-896D-DBFC661CB83B}" presName="spaceRect" presStyleCnt="0"/>
      <dgm:spPr/>
    </dgm:pt>
    <dgm:pt modelId="{AFF4C1E5-FAA3-4603-A681-D2B36EB0D009}" type="pres">
      <dgm:prSet presAssocID="{9F745A14-12AB-444B-896D-DBFC661CB83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FB47400-7048-4C64-BFEA-F82055DE7D2A}" srcId="{64F3D5C5-2A28-4CDF-8A18-B3A6CB0609A7}" destId="{68CE69AC-4CE7-4407-AFC1-18869EEC8337}" srcOrd="1" destOrd="0" parTransId="{14B1C0F1-9C57-4056-9E90-17DA988113DD}" sibTransId="{3AACEB60-567B-4CD2-928A-7FDF89E83B80}"/>
    <dgm:cxn modelId="{AE4BAA19-0398-4F43-B51A-491AD73ACB17}" type="presOf" srcId="{68CE69AC-4CE7-4407-AFC1-18869EEC8337}" destId="{A49F91B0-E393-4239-9DD3-6A7F532FC6CF}" srcOrd="0" destOrd="0" presId="urn:microsoft.com/office/officeart/2018/2/layout/IconVerticalSolidList"/>
    <dgm:cxn modelId="{FEAFD83E-B500-4C84-879E-143841FCA29D}" srcId="{64F3D5C5-2A28-4CDF-8A18-B3A6CB0609A7}" destId="{0C61EC14-668A-4A93-91B1-F74A9674D93C}" srcOrd="0" destOrd="0" parTransId="{4F4B59BB-0C14-40EA-B33A-C84C773A32C9}" sibTransId="{A00479C2-05F4-42A7-8497-81AC3F0538F0}"/>
    <dgm:cxn modelId="{15F1DF52-11F5-4568-BA20-031423418864}" type="presOf" srcId="{9F745A14-12AB-444B-896D-DBFC661CB83B}" destId="{AFF4C1E5-FAA3-4603-A681-D2B36EB0D009}" srcOrd="0" destOrd="0" presId="urn:microsoft.com/office/officeart/2018/2/layout/IconVerticalSolidList"/>
    <dgm:cxn modelId="{6BBC058D-397B-4481-BDD7-8F218027CD08}" srcId="{64F3D5C5-2A28-4CDF-8A18-B3A6CB0609A7}" destId="{9F745A14-12AB-444B-896D-DBFC661CB83B}" srcOrd="2" destOrd="0" parTransId="{25440CEC-CAA8-4867-A880-BF27F3D6F37C}" sibTransId="{5D04E1A9-13D9-416B-A3B6-7C705BF03754}"/>
    <dgm:cxn modelId="{EF2FE6B1-C823-4179-AAFB-C9B3EA5CDAE7}" type="presOf" srcId="{0C61EC14-668A-4A93-91B1-F74A9674D93C}" destId="{693D954F-8616-4CFC-AA43-99581F2EF18E}" srcOrd="0" destOrd="0" presId="urn:microsoft.com/office/officeart/2018/2/layout/IconVerticalSolidList"/>
    <dgm:cxn modelId="{B24A79DB-1934-4BBD-B2F4-D1B76F17988B}" type="presOf" srcId="{64F3D5C5-2A28-4CDF-8A18-B3A6CB0609A7}" destId="{C81A7FE2-8FBD-4BE0-9088-FFF6AAF68F4A}" srcOrd="0" destOrd="0" presId="urn:microsoft.com/office/officeart/2018/2/layout/IconVerticalSolidList"/>
    <dgm:cxn modelId="{1D49CB22-327F-4EBE-A999-82EB9B708BC8}" type="presParOf" srcId="{C81A7FE2-8FBD-4BE0-9088-FFF6AAF68F4A}" destId="{1B41F9F5-68BC-4B2A-AE9F-0F2F1B86A521}" srcOrd="0" destOrd="0" presId="urn:microsoft.com/office/officeart/2018/2/layout/IconVerticalSolidList"/>
    <dgm:cxn modelId="{80FE25EF-0105-4A53-A1C3-E7A8C2238DAA}" type="presParOf" srcId="{1B41F9F5-68BC-4B2A-AE9F-0F2F1B86A521}" destId="{85593E93-B68A-4181-9AA4-29E7EE50860F}" srcOrd="0" destOrd="0" presId="urn:microsoft.com/office/officeart/2018/2/layout/IconVerticalSolidList"/>
    <dgm:cxn modelId="{4FB84F63-C4BB-4076-9FFE-BF86F3DB1960}" type="presParOf" srcId="{1B41F9F5-68BC-4B2A-AE9F-0F2F1B86A521}" destId="{219D9B1C-7CD5-4A5B-A409-235B65DD2479}" srcOrd="1" destOrd="0" presId="urn:microsoft.com/office/officeart/2018/2/layout/IconVerticalSolidList"/>
    <dgm:cxn modelId="{609C55ED-9FF9-4D3C-AA10-21ACD17972BB}" type="presParOf" srcId="{1B41F9F5-68BC-4B2A-AE9F-0F2F1B86A521}" destId="{37E45AB7-B2AA-45EF-9A01-E83CE9A06FD7}" srcOrd="2" destOrd="0" presId="urn:microsoft.com/office/officeart/2018/2/layout/IconVerticalSolidList"/>
    <dgm:cxn modelId="{EBE70A31-0A41-4A30-AB1B-5344439E34EB}" type="presParOf" srcId="{1B41F9F5-68BC-4B2A-AE9F-0F2F1B86A521}" destId="{693D954F-8616-4CFC-AA43-99581F2EF18E}" srcOrd="3" destOrd="0" presId="urn:microsoft.com/office/officeart/2018/2/layout/IconVerticalSolidList"/>
    <dgm:cxn modelId="{D76B210E-6847-478F-B2EC-7D2C63E3C23F}" type="presParOf" srcId="{C81A7FE2-8FBD-4BE0-9088-FFF6AAF68F4A}" destId="{6A405A10-D6E4-493E-AC30-87A3AF22EE0B}" srcOrd="1" destOrd="0" presId="urn:microsoft.com/office/officeart/2018/2/layout/IconVerticalSolidList"/>
    <dgm:cxn modelId="{368A5052-3F14-4310-8ED4-7CFB19EF48D1}" type="presParOf" srcId="{C81A7FE2-8FBD-4BE0-9088-FFF6AAF68F4A}" destId="{FB34D766-4225-4F0A-9E0A-08E8B75A4D49}" srcOrd="2" destOrd="0" presId="urn:microsoft.com/office/officeart/2018/2/layout/IconVerticalSolidList"/>
    <dgm:cxn modelId="{CD68F881-08FF-4692-8049-B7278EDDD24D}" type="presParOf" srcId="{FB34D766-4225-4F0A-9E0A-08E8B75A4D49}" destId="{54018BD7-365F-491C-9809-05D64F1C08C1}" srcOrd="0" destOrd="0" presId="urn:microsoft.com/office/officeart/2018/2/layout/IconVerticalSolidList"/>
    <dgm:cxn modelId="{D7B854A5-35D3-4A52-9CF2-05B21B807C56}" type="presParOf" srcId="{FB34D766-4225-4F0A-9E0A-08E8B75A4D49}" destId="{EEF6DEAF-8872-4BF4-AA6C-B51622F3794B}" srcOrd="1" destOrd="0" presId="urn:microsoft.com/office/officeart/2018/2/layout/IconVerticalSolidList"/>
    <dgm:cxn modelId="{3204A66D-9B58-4B0E-BBE5-C3852E263DDC}" type="presParOf" srcId="{FB34D766-4225-4F0A-9E0A-08E8B75A4D49}" destId="{00144D23-0677-4B9D-8FC4-46BDD3E19AE2}" srcOrd="2" destOrd="0" presId="urn:microsoft.com/office/officeart/2018/2/layout/IconVerticalSolidList"/>
    <dgm:cxn modelId="{2AB849A4-AF16-4040-A6E4-CB49C769536E}" type="presParOf" srcId="{FB34D766-4225-4F0A-9E0A-08E8B75A4D49}" destId="{A49F91B0-E393-4239-9DD3-6A7F532FC6CF}" srcOrd="3" destOrd="0" presId="urn:microsoft.com/office/officeart/2018/2/layout/IconVerticalSolidList"/>
    <dgm:cxn modelId="{3A6A8E89-749C-4D61-A4AC-0D1F7CFDD4FC}" type="presParOf" srcId="{C81A7FE2-8FBD-4BE0-9088-FFF6AAF68F4A}" destId="{FD877C35-58B7-4628-B829-8592C171CB1F}" srcOrd="3" destOrd="0" presId="urn:microsoft.com/office/officeart/2018/2/layout/IconVerticalSolidList"/>
    <dgm:cxn modelId="{F29B4299-BCF0-42E9-A3D5-F91CD8FA5E9C}" type="presParOf" srcId="{C81A7FE2-8FBD-4BE0-9088-FFF6AAF68F4A}" destId="{D4F6DB88-4DE8-48C0-94AD-9FC99AAA7D0B}" srcOrd="4" destOrd="0" presId="urn:microsoft.com/office/officeart/2018/2/layout/IconVerticalSolidList"/>
    <dgm:cxn modelId="{105E3776-C00C-4593-938C-BBF7EE9E5235}" type="presParOf" srcId="{D4F6DB88-4DE8-48C0-94AD-9FC99AAA7D0B}" destId="{EB61FE37-39A7-4855-9D5B-2533669B2870}" srcOrd="0" destOrd="0" presId="urn:microsoft.com/office/officeart/2018/2/layout/IconVerticalSolidList"/>
    <dgm:cxn modelId="{0B8F86A5-C6B9-4658-BB91-685C050A57E4}" type="presParOf" srcId="{D4F6DB88-4DE8-48C0-94AD-9FC99AAA7D0B}" destId="{FD603693-AB38-4F58-9C90-C287047937A5}" srcOrd="1" destOrd="0" presId="urn:microsoft.com/office/officeart/2018/2/layout/IconVerticalSolidList"/>
    <dgm:cxn modelId="{A7184F83-8EAD-4DC6-BB4E-2DA4460F07B3}" type="presParOf" srcId="{D4F6DB88-4DE8-48C0-94AD-9FC99AAA7D0B}" destId="{879E758B-1AC1-4FE7-AE99-B47F7529EA2A}" srcOrd="2" destOrd="0" presId="urn:microsoft.com/office/officeart/2018/2/layout/IconVerticalSolidList"/>
    <dgm:cxn modelId="{D560D2A0-D6F9-4DB8-8028-2C731E3E1465}" type="presParOf" srcId="{D4F6DB88-4DE8-48C0-94AD-9FC99AAA7D0B}" destId="{AFF4C1E5-FAA3-4603-A681-D2B36EB0D00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FA2B68-A243-4F4B-A258-59A0052921E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571F9BB-D5DB-4ADC-988E-989C7B433EA4}">
      <dgm:prSet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Community Scholarships</a:t>
          </a:r>
        </a:p>
      </dgm:t>
    </dgm:pt>
    <dgm:pt modelId="{28ABC1AD-2074-427A-9B65-15E6F62D6F71}" type="parTrans" cxnId="{09039678-EEF7-4C38-AC83-2A078E75C52B}">
      <dgm:prSet/>
      <dgm:spPr/>
      <dgm:t>
        <a:bodyPr/>
        <a:lstStyle/>
        <a:p>
          <a:endParaRPr lang="en-US"/>
        </a:p>
      </dgm:t>
    </dgm:pt>
    <dgm:pt modelId="{E37EF128-6D8B-4D94-BD44-A6AC9564EC61}" type="sibTrans" cxnId="{09039678-EEF7-4C38-AC83-2A078E75C52B}">
      <dgm:prSet/>
      <dgm:spPr/>
      <dgm:t>
        <a:bodyPr/>
        <a:lstStyle/>
        <a:p>
          <a:endParaRPr lang="en-US"/>
        </a:p>
      </dgm:t>
    </dgm:pt>
    <dgm:pt modelId="{F17E27DD-5A33-419E-BC84-7867CCCEDA0B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National Scholarships</a:t>
          </a:r>
        </a:p>
      </dgm:t>
    </dgm:pt>
    <dgm:pt modelId="{CD8C624C-048A-493A-B9B7-71A3CE48F023}" type="parTrans" cxnId="{B25CBA77-A1C1-4283-BA88-7F292D5813F0}">
      <dgm:prSet/>
      <dgm:spPr/>
      <dgm:t>
        <a:bodyPr/>
        <a:lstStyle/>
        <a:p>
          <a:endParaRPr lang="en-US"/>
        </a:p>
      </dgm:t>
    </dgm:pt>
    <dgm:pt modelId="{C5C23420-4882-42D0-B2E9-F8804031C43D}" type="sibTrans" cxnId="{B25CBA77-A1C1-4283-BA88-7F292D5813F0}">
      <dgm:prSet/>
      <dgm:spPr/>
      <dgm:t>
        <a:bodyPr/>
        <a:lstStyle/>
        <a:p>
          <a:endParaRPr lang="en-US"/>
        </a:p>
      </dgm:t>
    </dgm:pt>
    <dgm:pt modelId="{C9EF8937-EC8C-46F1-ACC7-499514B27E8F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Sponsored Scholarships (Schulich, Chancellors)</a:t>
          </a:r>
        </a:p>
      </dgm:t>
    </dgm:pt>
    <dgm:pt modelId="{BC7528AD-9AC5-49A1-B289-22F604DF3E89}" type="parTrans" cxnId="{3257534A-BF32-4005-B6C6-11B95EF1FFDE}">
      <dgm:prSet/>
      <dgm:spPr/>
      <dgm:t>
        <a:bodyPr/>
        <a:lstStyle/>
        <a:p>
          <a:endParaRPr lang="en-US"/>
        </a:p>
      </dgm:t>
    </dgm:pt>
    <dgm:pt modelId="{78D83231-F9DF-4423-BABE-9F05C8A4E587}" type="sibTrans" cxnId="{3257534A-BF32-4005-B6C6-11B95EF1FFDE}">
      <dgm:prSet/>
      <dgm:spPr/>
      <dgm:t>
        <a:bodyPr/>
        <a:lstStyle/>
        <a:p>
          <a:endParaRPr lang="en-US"/>
        </a:p>
      </dgm:t>
    </dgm:pt>
    <dgm:pt modelId="{C71B4A30-FBCB-4825-A6F9-96D41C748EDE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chemeClr val="bg1"/>
              </a:solidFill>
            </a:rPr>
            <a:t>In-house scholarships</a:t>
          </a:r>
          <a:r>
            <a:rPr lang="en-US" b="1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b="1" dirty="0">
              <a:solidFill>
                <a:schemeClr val="bg1"/>
              </a:solidFill>
            </a:rPr>
            <a:t> (these come out in May for FHS students only)</a:t>
          </a:r>
        </a:p>
      </dgm:t>
    </dgm:pt>
    <dgm:pt modelId="{4DB35AED-79A2-4A8B-8021-A1F38EBA9E74}" type="parTrans" cxnId="{B1D598E9-C000-4D2F-9B68-A08D84D4EC76}">
      <dgm:prSet/>
      <dgm:spPr/>
      <dgm:t>
        <a:bodyPr/>
        <a:lstStyle/>
        <a:p>
          <a:endParaRPr lang="en-US"/>
        </a:p>
      </dgm:t>
    </dgm:pt>
    <dgm:pt modelId="{C3941ACA-0205-4DC1-A092-F9559646437A}" type="sibTrans" cxnId="{B1D598E9-C000-4D2F-9B68-A08D84D4EC76}">
      <dgm:prSet/>
      <dgm:spPr/>
      <dgm:t>
        <a:bodyPr/>
        <a:lstStyle/>
        <a:p>
          <a:endParaRPr lang="en-US"/>
        </a:p>
      </dgm:t>
    </dgm:pt>
    <dgm:pt modelId="{6BF243F6-0879-4AA4-89C5-F87CDBCCA83C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Each organization creates their own requirements for the scholarship they are offering.</a:t>
          </a:r>
        </a:p>
      </dgm:t>
    </dgm:pt>
    <dgm:pt modelId="{D6588126-6554-43F5-86F9-1EC15E644B76}" type="parTrans" cxnId="{C4BFA6A4-BD9A-4035-82A7-5B42111F404B}">
      <dgm:prSet/>
      <dgm:spPr/>
      <dgm:t>
        <a:bodyPr/>
        <a:lstStyle/>
        <a:p>
          <a:endParaRPr lang="en-US"/>
        </a:p>
      </dgm:t>
    </dgm:pt>
    <dgm:pt modelId="{5EDAB574-73AD-40A8-A217-FB6C2F73676C}" type="sibTrans" cxnId="{C4BFA6A4-BD9A-4035-82A7-5B42111F404B}">
      <dgm:prSet/>
      <dgm:spPr/>
      <dgm:t>
        <a:bodyPr/>
        <a:lstStyle/>
        <a:p>
          <a:endParaRPr lang="en-US"/>
        </a:p>
      </dgm:t>
    </dgm:pt>
    <dgm:pt modelId="{F1A55509-00C7-4BEC-8609-59AD0CAE8A22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en-US" b="1" dirty="0">
              <a:solidFill>
                <a:schemeClr val="bg1"/>
              </a:solidFill>
            </a:rPr>
            <a:t>To see a list of scholarships, go to the FHS website.</a:t>
          </a:r>
          <a:r>
            <a:rPr lang="en-US" b="1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b="1" dirty="0">
              <a:solidFill>
                <a:schemeClr val="bg1"/>
              </a:solidFill>
            </a:rPr>
            <a:t> Click on quick links, guidance. Scroll to ASDW scholarship info (right side of page) </a:t>
          </a:r>
          <a:r>
            <a:rPr lang="en-US" b="1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Pages - Home (nbed.nb.ca)</a:t>
          </a:r>
          <a:r>
            <a:rPr lang="en-US" b="1" dirty="0">
              <a:solidFill>
                <a:schemeClr val="bg1"/>
              </a:solidFill>
              <a:latin typeface="Calibri Light" panose="020F0302020204030204"/>
            </a:rPr>
            <a:t> </a:t>
          </a:r>
          <a:endParaRPr lang="en-US" b="1" dirty="0">
            <a:solidFill>
              <a:schemeClr val="bg1"/>
            </a:solidFill>
          </a:endParaRPr>
        </a:p>
      </dgm:t>
    </dgm:pt>
    <dgm:pt modelId="{BC565556-D853-4BB4-8B16-4211B23C4F3B}" type="parTrans" cxnId="{74E93645-E8A9-4704-A483-E018E2E77645}">
      <dgm:prSet/>
      <dgm:spPr/>
      <dgm:t>
        <a:bodyPr/>
        <a:lstStyle/>
        <a:p>
          <a:endParaRPr lang="en-US"/>
        </a:p>
      </dgm:t>
    </dgm:pt>
    <dgm:pt modelId="{3C0424BE-93D7-425C-8A7E-D00B50F9850E}" type="sibTrans" cxnId="{74E93645-E8A9-4704-A483-E018E2E77645}">
      <dgm:prSet/>
      <dgm:spPr/>
      <dgm:t>
        <a:bodyPr/>
        <a:lstStyle/>
        <a:p>
          <a:endParaRPr lang="en-US"/>
        </a:p>
      </dgm:t>
    </dgm:pt>
    <dgm:pt modelId="{20DA7574-CF93-4A5A-AC58-170195D9E4AE}" type="pres">
      <dgm:prSet presAssocID="{A4FA2B68-A243-4F4B-A258-59A0052921E9}" presName="diagram" presStyleCnt="0">
        <dgm:presLayoutVars>
          <dgm:dir/>
          <dgm:resizeHandles val="exact"/>
        </dgm:presLayoutVars>
      </dgm:prSet>
      <dgm:spPr/>
    </dgm:pt>
    <dgm:pt modelId="{D99ED29A-B38F-4591-85DA-0B438C15EAB3}" type="pres">
      <dgm:prSet presAssocID="{1571F9BB-D5DB-4ADC-988E-989C7B433EA4}" presName="node" presStyleLbl="node1" presStyleIdx="0" presStyleCnt="6">
        <dgm:presLayoutVars>
          <dgm:bulletEnabled val="1"/>
        </dgm:presLayoutVars>
      </dgm:prSet>
      <dgm:spPr/>
    </dgm:pt>
    <dgm:pt modelId="{E1F0E511-C3DD-4D71-A9B0-3E0D3E822DEB}" type="pres">
      <dgm:prSet presAssocID="{E37EF128-6D8B-4D94-BD44-A6AC9564EC61}" presName="sibTrans" presStyleCnt="0"/>
      <dgm:spPr/>
    </dgm:pt>
    <dgm:pt modelId="{3DD19821-FBB4-48DA-A3D6-521A2D8D473B}" type="pres">
      <dgm:prSet presAssocID="{F17E27DD-5A33-419E-BC84-7867CCCEDA0B}" presName="node" presStyleLbl="node1" presStyleIdx="1" presStyleCnt="6">
        <dgm:presLayoutVars>
          <dgm:bulletEnabled val="1"/>
        </dgm:presLayoutVars>
      </dgm:prSet>
      <dgm:spPr/>
    </dgm:pt>
    <dgm:pt modelId="{CF2CFC00-1B3A-4586-9BB4-12D5136BF11F}" type="pres">
      <dgm:prSet presAssocID="{C5C23420-4882-42D0-B2E9-F8804031C43D}" presName="sibTrans" presStyleCnt="0"/>
      <dgm:spPr/>
    </dgm:pt>
    <dgm:pt modelId="{BD99D460-C029-4C4C-A413-9D30671DDBB4}" type="pres">
      <dgm:prSet presAssocID="{C9EF8937-EC8C-46F1-ACC7-499514B27E8F}" presName="node" presStyleLbl="node1" presStyleIdx="2" presStyleCnt="6">
        <dgm:presLayoutVars>
          <dgm:bulletEnabled val="1"/>
        </dgm:presLayoutVars>
      </dgm:prSet>
      <dgm:spPr/>
    </dgm:pt>
    <dgm:pt modelId="{F40B107A-778A-4E2A-86C6-7E4CB95669F8}" type="pres">
      <dgm:prSet presAssocID="{78D83231-F9DF-4423-BABE-9F05C8A4E587}" presName="sibTrans" presStyleCnt="0"/>
      <dgm:spPr/>
    </dgm:pt>
    <dgm:pt modelId="{4014F70B-7884-41AE-B8F7-D46F3EEDFFC6}" type="pres">
      <dgm:prSet presAssocID="{C71B4A30-FBCB-4825-A6F9-96D41C748EDE}" presName="node" presStyleLbl="node1" presStyleIdx="3" presStyleCnt="6">
        <dgm:presLayoutVars>
          <dgm:bulletEnabled val="1"/>
        </dgm:presLayoutVars>
      </dgm:prSet>
      <dgm:spPr/>
    </dgm:pt>
    <dgm:pt modelId="{DFC4589F-2B9E-42EC-9CCC-5BA5F239C4B7}" type="pres">
      <dgm:prSet presAssocID="{C3941ACA-0205-4DC1-A092-F9559646437A}" presName="sibTrans" presStyleCnt="0"/>
      <dgm:spPr/>
    </dgm:pt>
    <dgm:pt modelId="{CBFCE4ED-F48A-41A1-8460-B4DE20A89A00}" type="pres">
      <dgm:prSet presAssocID="{6BF243F6-0879-4AA4-89C5-F87CDBCCA83C}" presName="node" presStyleLbl="node1" presStyleIdx="4" presStyleCnt="6">
        <dgm:presLayoutVars>
          <dgm:bulletEnabled val="1"/>
        </dgm:presLayoutVars>
      </dgm:prSet>
      <dgm:spPr/>
    </dgm:pt>
    <dgm:pt modelId="{79C98DCB-F31E-49CC-8D0F-6F6FCC9CA736}" type="pres">
      <dgm:prSet presAssocID="{5EDAB574-73AD-40A8-A217-FB6C2F73676C}" presName="sibTrans" presStyleCnt="0"/>
      <dgm:spPr/>
    </dgm:pt>
    <dgm:pt modelId="{90DA51FA-0EDC-4B5C-81DA-010B061165AE}" type="pres">
      <dgm:prSet presAssocID="{F1A55509-00C7-4BEC-8609-59AD0CAE8A22}" presName="node" presStyleLbl="node1" presStyleIdx="5" presStyleCnt="6">
        <dgm:presLayoutVars>
          <dgm:bulletEnabled val="1"/>
        </dgm:presLayoutVars>
      </dgm:prSet>
      <dgm:spPr/>
    </dgm:pt>
  </dgm:ptLst>
  <dgm:cxnLst>
    <dgm:cxn modelId="{7D377737-FAB2-4708-A525-C0E46D625019}" type="presOf" srcId="{6BF243F6-0879-4AA4-89C5-F87CDBCCA83C}" destId="{CBFCE4ED-F48A-41A1-8460-B4DE20A89A00}" srcOrd="0" destOrd="0" presId="urn:microsoft.com/office/officeart/2005/8/layout/default"/>
    <dgm:cxn modelId="{2D4BD23C-6C02-4BC5-A054-11D5517D1F93}" type="presOf" srcId="{C71B4A30-FBCB-4825-A6F9-96D41C748EDE}" destId="{4014F70B-7884-41AE-B8F7-D46F3EEDFFC6}" srcOrd="0" destOrd="0" presId="urn:microsoft.com/office/officeart/2005/8/layout/default"/>
    <dgm:cxn modelId="{74E93645-E8A9-4704-A483-E018E2E77645}" srcId="{A4FA2B68-A243-4F4B-A258-59A0052921E9}" destId="{F1A55509-00C7-4BEC-8609-59AD0CAE8A22}" srcOrd="5" destOrd="0" parTransId="{BC565556-D853-4BB4-8B16-4211B23C4F3B}" sibTransId="{3C0424BE-93D7-425C-8A7E-D00B50F9850E}"/>
    <dgm:cxn modelId="{3257534A-BF32-4005-B6C6-11B95EF1FFDE}" srcId="{A4FA2B68-A243-4F4B-A258-59A0052921E9}" destId="{C9EF8937-EC8C-46F1-ACC7-499514B27E8F}" srcOrd="2" destOrd="0" parTransId="{BC7528AD-9AC5-49A1-B289-22F604DF3E89}" sibTransId="{78D83231-F9DF-4423-BABE-9F05C8A4E587}"/>
    <dgm:cxn modelId="{B25CBA77-A1C1-4283-BA88-7F292D5813F0}" srcId="{A4FA2B68-A243-4F4B-A258-59A0052921E9}" destId="{F17E27DD-5A33-419E-BC84-7867CCCEDA0B}" srcOrd="1" destOrd="0" parTransId="{CD8C624C-048A-493A-B9B7-71A3CE48F023}" sibTransId="{C5C23420-4882-42D0-B2E9-F8804031C43D}"/>
    <dgm:cxn modelId="{09039678-EEF7-4C38-AC83-2A078E75C52B}" srcId="{A4FA2B68-A243-4F4B-A258-59A0052921E9}" destId="{1571F9BB-D5DB-4ADC-988E-989C7B433EA4}" srcOrd="0" destOrd="0" parTransId="{28ABC1AD-2074-427A-9B65-15E6F62D6F71}" sibTransId="{E37EF128-6D8B-4D94-BD44-A6AC9564EC61}"/>
    <dgm:cxn modelId="{BB4EFD7A-5620-4ED0-984A-A0F41BED637A}" type="presOf" srcId="{1571F9BB-D5DB-4ADC-988E-989C7B433EA4}" destId="{D99ED29A-B38F-4591-85DA-0B438C15EAB3}" srcOrd="0" destOrd="0" presId="urn:microsoft.com/office/officeart/2005/8/layout/default"/>
    <dgm:cxn modelId="{39C64D86-089E-4479-92E6-7645A170846B}" type="presOf" srcId="{F1A55509-00C7-4BEC-8609-59AD0CAE8A22}" destId="{90DA51FA-0EDC-4B5C-81DA-010B061165AE}" srcOrd="0" destOrd="0" presId="urn:microsoft.com/office/officeart/2005/8/layout/default"/>
    <dgm:cxn modelId="{79D3F394-F3BE-488E-AEA6-D8BCA2469685}" type="presOf" srcId="{A4FA2B68-A243-4F4B-A258-59A0052921E9}" destId="{20DA7574-CF93-4A5A-AC58-170195D9E4AE}" srcOrd="0" destOrd="0" presId="urn:microsoft.com/office/officeart/2005/8/layout/default"/>
    <dgm:cxn modelId="{C4BFA6A4-BD9A-4035-82A7-5B42111F404B}" srcId="{A4FA2B68-A243-4F4B-A258-59A0052921E9}" destId="{6BF243F6-0879-4AA4-89C5-F87CDBCCA83C}" srcOrd="4" destOrd="0" parTransId="{D6588126-6554-43F5-86F9-1EC15E644B76}" sibTransId="{5EDAB574-73AD-40A8-A217-FB6C2F73676C}"/>
    <dgm:cxn modelId="{DD222ACB-444A-4163-B32D-6C66B91B961A}" type="presOf" srcId="{F17E27DD-5A33-419E-BC84-7867CCCEDA0B}" destId="{3DD19821-FBB4-48DA-A3D6-521A2D8D473B}" srcOrd="0" destOrd="0" presId="urn:microsoft.com/office/officeart/2005/8/layout/default"/>
    <dgm:cxn modelId="{B1D598E9-C000-4D2F-9B68-A08D84D4EC76}" srcId="{A4FA2B68-A243-4F4B-A258-59A0052921E9}" destId="{C71B4A30-FBCB-4825-A6F9-96D41C748EDE}" srcOrd="3" destOrd="0" parTransId="{4DB35AED-79A2-4A8B-8021-A1F38EBA9E74}" sibTransId="{C3941ACA-0205-4DC1-A092-F9559646437A}"/>
    <dgm:cxn modelId="{F02056EA-7368-494F-A261-D14A0E9D23E0}" type="presOf" srcId="{C9EF8937-EC8C-46F1-ACC7-499514B27E8F}" destId="{BD99D460-C029-4C4C-A413-9D30671DDBB4}" srcOrd="0" destOrd="0" presId="urn:microsoft.com/office/officeart/2005/8/layout/default"/>
    <dgm:cxn modelId="{9B3808F3-0746-4792-B466-114113E0D16F}" type="presParOf" srcId="{20DA7574-CF93-4A5A-AC58-170195D9E4AE}" destId="{D99ED29A-B38F-4591-85DA-0B438C15EAB3}" srcOrd="0" destOrd="0" presId="urn:microsoft.com/office/officeart/2005/8/layout/default"/>
    <dgm:cxn modelId="{D62F15F8-1C7C-49E5-B6BF-409C1F4836F1}" type="presParOf" srcId="{20DA7574-CF93-4A5A-AC58-170195D9E4AE}" destId="{E1F0E511-C3DD-4D71-A9B0-3E0D3E822DEB}" srcOrd="1" destOrd="0" presId="urn:microsoft.com/office/officeart/2005/8/layout/default"/>
    <dgm:cxn modelId="{17828757-E999-4D40-AF1A-A2C79595EA7A}" type="presParOf" srcId="{20DA7574-CF93-4A5A-AC58-170195D9E4AE}" destId="{3DD19821-FBB4-48DA-A3D6-521A2D8D473B}" srcOrd="2" destOrd="0" presId="urn:microsoft.com/office/officeart/2005/8/layout/default"/>
    <dgm:cxn modelId="{930CF89B-AD7B-4722-9178-8B09387AA30F}" type="presParOf" srcId="{20DA7574-CF93-4A5A-AC58-170195D9E4AE}" destId="{CF2CFC00-1B3A-4586-9BB4-12D5136BF11F}" srcOrd="3" destOrd="0" presId="urn:microsoft.com/office/officeart/2005/8/layout/default"/>
    <dgm:cxn modelId="{7467A348-3A67-45F6-BCFE-57F88BC6ADAE}" type="presParOf" srcId="{20DA7574-CF93-4A5A-AC58-170195D9E4AE}" destId="{BD99D460-C029-4C4C-A413-9D30671DDBB4}" srcOrd="4" destOrd="0" presId="urn:microsoft.com/office/officeart/2005/8/layout/default"/>
    <dgm:cxn modelId="{FB07F91E-2EC8-42B6-BAE9-BB2BD10008E5}" type="presParOf" srcId="{20DA7574-CF93-4A5A-AC58-170195D9E4AE}" destId="{F40B107A-778A-4E2A-86C6-7E4CB95669F8}" srcOrd="5" destOrd="0" presId="urn:microsoft.com/office/officeart/2005/8/layout/default"/>
    <dgm:cxn modelId="{1D8A5722-F1E4-4798-BD9B-68E3212576B7}" type="presParOf" srcId="{20DA7574-CF93-4A5A-AC58-170195D9E4AE}" destId="{4014F70B-7884-41AE-B8F7-D46F3EEDFFC6}" srcOrd="6" destOrd="0" presId="urn:microsoft.com/office/officeart/2005/8/layout/default"/>
    <dgm:cxn modelId="{71C4C110-4B1F-4D9C-B867-C36BF5A6DED2}" type="presParOf" srcId="{20DA7574-CF93-4A5A-AC58-170195D9E4AE}" destId="{DFC4589F-2B9E-42EC-9CCC-5BA5F239C4B7}" srcOrd="7" destOrd="0" presId="urn:microsoft.com/office/officeart/2005/8/layout/default"/>
    <dgm:cxn modelId="{9204330E-3A8D-4E67-A258-8479511382E4}" type="presParOf" srcId="{20DA7574-CF93-4A5A-AC58-170195D9E4AE}" destId="{CBFCE4ED-F48A-41A1-8460-B4DE20A89A00}" srcOrd="8" destOrd="0" presId="urn:microsoft.com/office/officeart/2005/8/layout/default"/>
    <dgm:cxn modelId="{E5F33B5C-648D-4BF7-AE22-9280AC398EA8}" type="presParOf" srcId="{20DA7574-CF93-4A5A-AC58-170195D9E4AE}" destId="{79C98DCB-F31E-49CC-8D0F-6F6FCC9CA736}" srcOrd="9" destOrd="0" presId="urn:microsoft.com/office/officeart/2005/8/layout/default"/>
    <dgm:cxn modelId="{3261B46A-ABB0-45EC-977F-45523A57678B}" type="presParOf" srcId="{20DA7574-CF93-4A5A-AC58-170195D9E4AE}" destId="{90DA51FA-0EDC-4B5C-81DA-010B061165A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330C114-8262-44D6-A665-AE8C29664AE8}" type="doc">
      <dgm:prSet loTypeId="urn:microsoft.com/office/officeart/2005/8/layout/bProcess2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DDC9E5-75EF-4822-BE3D-03203BE09346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Most Scholarships take into consideration the following criteria individually or in some combination:</a:t>
          </a:r>
        </a:p>
      </dgm:t>
    </dgm:pt>
    <dgm:pt modelId="{9408165C-7D83-4FAC-9B50-CD42B10DE1D6}" type="parTrans" cxnId="{82242ADF-8FDF-49E3-A0A0-714E68789FC9}">
      <dgm:prSet/>
      <dgm:spPr/>
      <dgm:t>
        <a:bodyPr/>
        <a:lstStyle/>
        <a:p>
          <a:endParaRPr lang="en-US"/>
        </a:p>
      </dgm:t>
    </dgm:pt>
    <dgm:pt modelId="{EFD96B5A-B593-48EB-A68B-81F6A91D3D70}" type="sibTrans" cxnId="{82242ADF-8FDF-49E3-A0A0-714E68789FC9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7152636A-0D9B-4EAB-B1A6-CBC7BA17951A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- Academic Record</a:t>
          </a:r>
        </a:p>
      </dgm:t>
    </dgm:pt>
    <dgm:pt modelId="{B80346E2-A2B5-40AD-A1FA-B24B93BF1931}" type="parTrans" cxnId="{150E4EEA-7118-4246-BD8C-D66B271A2731}">
      <dgm:prSet/>
      <dgm:spPr/>
      <dgm:t>
        <a:bodyPr/>
        <a:lstStyle/>
        <a:p>
          <a:endParaRPr lang="en-US"/>
        </a:p>
      </dgm:t>
    </dgm:pt>
    <dgm:pt modelId="{C7C36554-2398-4A6E-84F2-B4C75CABD617}" type="sibTrans" cxnId="{150E4EEA-7118-4246-BD8C-D66B271A2731}">
      <dgm:prSet/>
      <dgm:spPr/>
      <dgm:t>
        <a:bodyPr/>
        <a:lstStyle/>
        <a:p>
          <a:endParaRPr lang="en-US"/>
        </a:p>
      </dgm:t>
    </dgm:pt>
    <dgm:pt modelId="{B373BBB6-A476-4D4A-99C6-45375B3EBA5F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- Community Service/Volunteerism</a:t>
          </a:r>
        </a:p>
      </dgm:t>
    </dgm:pt>
    <dgm:pt modelId="{39269B50-E731-4F5A-9FD9-1529FCAD024E}" type="parTrans" cxnId="{EF14677F-3ACE-4A17-BBDA-EC9CA571620C}">
      <dgm:prSet/>
      <dgm:spPr/>
      <dgm:t>
        <a:bodyPr/>
        <a:lstStyle/>
        <a:p>
          <a:endParaRPr lang="en-US"/>
        </a:p>
      </dgm:t>
    </dgm:pt>
    <dgm:pt modelId="{13A95453-86EC-4569-ACA9-FBA55E6E31F4}" type="sibTrans" cxnId="{EF14677F-3ACE-4A17-BBDA-EC9CA571620C}">
      <dgm:prSet/>
      <dgm:spPr/>
      <dgm:t>
        <a:bodyPr/>
        <a:lstStyle/>
        <a:p>
          <a:endParaRPr lang="en-US"/>
        </a:p>
      </dgm:t>
    </dgm:pt>
    <dgm:pt modelId="{23D3F675-7BFB-4D7D-BC90-1C2178D57AF9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- Extra-curricular involvement</a:t>
          </a:r>
        </a:p>
      </dgm:t>
    </dgm:pt>
    <dgm:pt modelId="{C7F92FC7-9810-4872-AFCF-F11E444654EB}" type="parTrans" cxnId="{5C4D6AB0-8F3C-4058-A806-6807A1DA6A29}">
      <dgm:prSet/>
      <dgm:spPr/>
      <dgm:t>
        <a:bodyPr/>
        <a:lstStyle/>
        <a:p>
          <a:endParaRPr lang="en-US"/>
        </a:p>
      </dgm:t>
    </dgm:pt>
    <dgm:pt modelId="{72DAD001-3D89-4204-90DD-1E8B361C4B75}" type="sibTrans" cxnId="{5C4D6AB0-8F3C-4058-A806-6807A1DA6A29}">
      <dgm:prSet/>
      <dgm:spPr/>
      <dgm:t>
        <a:bodyPr/>
        <a:lstStyle/>
        <a:p>
          <a:endParaRPr lang="en-US"/>
        </a:p>
      </dgm:t>
    </dgm:pt>
    <dgm:pt modelId="{34759555-4EB7-47E0-B231-8AD24E4FE0DB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- Financial Need</a:t>
          </a:r>
        </a:p>
      </dgm:t>
    </dgm:pt>
    <dgm:pt modelId="{FF197CDD-5AB8-4C43-80F0-36DB973B1F76}" type="parTrans" cxnId="{B57598B0-9837-49F3-A997-8EE0947D7A70}">
      <dgm:prSet/>
      <dgm:spPr/>
      <dgm:t>
        <a:bodyPr/>
        <a:lstStyle/>
        <a:p>
          <a:endParaRPr lang="en-US"/>
        </a:p>
      </dgm:t>
    </dgm:pt>
    <dgm:pt modelId="{628A9F3C-A90E-490F-A481-7F32FBC15613}" type="sibTrans" cxnId="{B57598B0-9837-49F3-A997-8EE0947D7A70}">
      <dgm:prSet/>
      <dgm:spPr/>
      <dgm:t>
        <a:bodyPr/>
        <a:lstStyle/>
        <a:p>
          <a:endParaRPr lang="en-US"/>
        </a:p>
      </dgm:t>
    </dgm:pt>
    <dgm:pt modelId="{B125E57F-DD21-4493-8A2D-C6CC305BB400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- Leadership</a:t>
          </a:r>
        </a:p>
      </dgm:t>
    </dgm:pt>
    <dgm:pt modelId="{6A8C68C3-40D3-4236-8573-3FEC3CC265EA}" type="parTrans" cxnId="{C876A8FC-BBBA-4F57-8E58-1BDA5AE104AA}">
      <dgm:prSet/>
      <dgm:spPr/>
      <dgm:t>
        <a:bodyPr/>
        <a:lstStyle/>
        <a:p>
          <a:endParaRPr lang="en-US"/>
        </a:p>
      </dgm:t>
    </dgm:pt>
    <dgm:pt modelId="{3F3828BA-E966-4612-BD90-967BF83FD7A0}" type="sibTrans" cxnId="{C876A8FC-BBBA-4F57-8E58-1BDA5AE104AA}">
      <dgm:prSet/>
      <dgm:spPr/>
      <dgm:t>
        <a:bodyPr/>
        <a:lstStyle/>
        <a:p>
          <a:endParaRPr lang="en-US"/>
        </a:p>
      </dgm:t>
    </dgm:pt>
    <dgm:pt modelId="{89CD3A7F-99D1-4DD6-8645-81F9A1F19A67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Occasionally, the criteria is more obscure (membership to a specific organization, identified challenge, etc.)	</a:t>
          </a:r>
        </a:p>
      </dgm:t>
    </dgm:pt>
    <dgm:pt modelId="{3CB3B497-04C0-4A08-8C21-A5C4D904C5ED}" type="parTrans" cxnId="{1F882F92-8228-469E-9D5C-D65C710E6A12}">
      <dgm:prSet/>
      <dgm:spPr/>
      <dgm:t>
        <a:bodyPr/>
        <a:lstStyle/>
        <a:p>
          <a:endParaRPr lang="en-US"/>
        </a:p>
      </dgm:t>
    </dgm:pt>
    <dgm:pt modelId="{265BAE26-A4DC-442B-A8AE-7128B8B2BFC1}" type="sibTrans" cxnId="{1F882F92-8228-469E-9D5C-D65C710E6A12}">
      <dgm:prSet/>
      <dgm:spPr/>
      <dgm:t>
        <a:bodyPr/>
        <a:lstStyle/>
        <a:p>
          <a:endParaRPr lang="en-US"/>
        </a:p>
      </dgm:t>
    </dgm:pt>
    <dgm:pt modelId="{047A5AA7-C7FE-4FA6-90E8-74E5E3EF5566}" type="pres">
      <dgm:prSet presAssocID="{D330C114-8262-44D6-A665-AE8C29664AE8}" presName="diagram" presStyleCnt="0">
        <dgm:presLayoutVars>
          <dgm:dir/>
          <dgm:resizeHandles/>
        </dgm:presLayoutVars>
      </dgm:prSet>
      <dgm:spPr/>
    </dgm:pt>
    <dgm:pt modelId="{64B9FE76-A4F3-40B2-B0F9-63FCC09B1406}" type="pres">
      <dgm:prSet presAssocID="{E0DDC9E5-75EF-4822-BE3D-03203BE09346}" presName="firstNode" presStyleLbl="node1" presStyleIdx="0" presStyleCnt="2">
        <dgm:presLayoutVars>
          <dgm:bulletEnabled val="1"/>
        </dgm:presLayoutVars>
      </dgm:prSet>
      <dgm:spPr/>
    </dgm:pt>
    <dgm:pt modelId="{2EB30982-15F5-4234-A61E-179C49C13122}" type="pres">
      <dgm:prSet presAssocID="{EFD96B5A-B593-48EB-A68B-81F6A91D3D70}" presName="sibTrans" presStyleLbl="sibTrans2D1" presStyleIdx="0" presStyleCnt="1"/>
      <dgm:spPr/>
    </dgm:pt>
    <dgm:pt modelId="{EB13CCFF-EE4D-4EE2-87A4-2283D0983781}" type="pres">
      <dgm:prSet presAssocID="{89CD3A7F-99D1-4DD6-8645-81F9A1F19A67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CF018C12-8BD7-4D9C-91C8-B4079D8F6FC6}" type="presOf" srcId="{D330C114-8262-44D6-A665-AE8C29664AE8}" destId="{047A5AA7-C7FE-4FA6-90E8-74E5E3EF5566}" srcOrd="0" destOrd="0" presId="urn:microsoft.com/office/officeart/2005/8/layout/bProcess2"/>
    <dgm:cxn modelId="{A0C28324-2BF4-49D9-A03E-048FE4694AA0}" type="presOf" srcId="{89CD3A7F-99D1-4DD6-8645-81F9A1F19A67}" destId="{EB13CCFF-EE4D-4EE2-87A4-2283D0983781}" srcOrd="0" destOrd="0" presId="urn:microsoft.com/office/officeart/2005/8/layout/bProcess2"/>
    <dgm:cxn modelId="{2000C924-57A0-475C-9A1E-B6239D54613C}" type="presOf" srcId="{EFD96B5A-B593-48EB-A68B-81F6A91D3D70}" destId="{2EB30982-15F5-4234-A61E-179C49C13122}" srcOrd="0" destOrd="0" presId="urn:microsoft.com/office/officeart/2005/8/layout/bProcess2"/>
    <dgm:cxn modelId="{884DB938-CEA5-4518-AC9D-C1A8A2E82E01}" type="presOf" srcId="{34759555-4EB7-47E0-B231-8AD24E4FE0DB}" destId="{64B9FE76-A4F3-40B2-B0F9-63FCC09B1406}" srcOrd="0" destOrd="4" presId="urn:microsoft.com/office/officeart/2005/8/layout/bProcess2"/>
    <dgm:cxn modelId="{33818143-DAFD-46CB-9CA5-CAB535628853}" type="presOf" srcId="{7152636A-0D9B-4EAB-B1A6-CBC7BA17951A}" destId="{64B9FE76-A4F3-40B2-B0F9-63FCC09B1406}" srcOrd="0" destOrd="1" presId="urn:microsoft.com/office/officeart/2005/8/layout/bProcess2"/>
    <dgm:cxn modelId="{EF14677F-3ACE-4A17-BBDA-EC9CA571620C}" srcId="{E0DDC9E5-75EF-4822-BE3D-03203BE09346}" destId="{B373BBB6-A476-4D4A-99C6-45375B3EBA5F}" srcOrd="1" destOrd="0" parTransId="{39269B50-E731-4F5A-9FD9-1529FCAD024E}" sibTransId="{13A95453-86EC-4569-ACA9-FBA55E6E31F4}"/>
    <dgm:cxn modelId="{2B1D0582-9F27-44FC-93BB-533D855D4E97}" type="presOf" srcId="{E0DDC9E5-75EF-4822-BE3D-03203BE09346}" destId="{64B9FE76-A4F3-40B2-B0F9-63FCC09B1406}" srcOrd="0" destOrd="0" presId="urn:microsoft.com/office/officeart/2005/8/layout/bProcess2"/>
    <dgm:cxn modelId="{1F882F92-8228-469E-9D5C-D65C710E6A12}" srcId="{D330C114-8262-44D6-A665-AE8C29664AE8}" destId="{89CD3A7F-99D1-4DD6-8645-81F9A1F19A67}" srcOrd="1" destOrd="0" parTransId="{3CB3B497-04C0-4A08-8C21-A5C4D904C5ED}" sibTransId="{265BAE26-A4DC-442B-A8AE-7128B8B2BFC1}"/>
    <dgm:cxn modelId="{828C16A3-115D-4CCE-B659-BAFBF03F5E9A}" type="presOf" srcId="{B125E57F-DD21-4493-8A2D-C6CC305BB400}" destId="{64B9FE76-A4F3-40B2-B0F9-63FCC09B1406}" srcOrd="0" destOrd="5" presId="urn:microsoft.com/office/officeart/2005/8/layout/bProcess2"/>
    <dgm:cxn modelId="{5C4D6AB0-8F3C-4058-A806-6807A1DA6A29}" srcId="{E0DDC9E5-75EF-4822-BE3D-03203BE09346}" destId="{23D3F675-7BFB-4D7D-BC90-1C2178D57AF9}" srcOrd="2" destOrd="0" parTransId="{C7F92FC7-9810-4872-AFCF-F11E444654EB}" sibTransId="{72DAD001-3D89-4204-90DD-1E8B361C4B75}"/>
    <dgm:cxn modelId="{B57598B0-9837-49F3-A997-8EE0947D7A70}" srcId="{E0DDC9E5-75EF-4822-BE3D-03203BE09346}" destId="{34759555-4EB7-47E0-B231-8AD24E4FE0DB}" srcOrd="3" destOrd="0" parTransId="{FF197CDD-5AB8-4C43-80F0-36DB973B1F76}" sibTransId="{628A9F3C-A90E-490F-A481-7F32FBC15613}"/>
    <dgm:cxn modelId="{82242ADF-8FDF-49E3-A0A0-714E68789FC9}" srcId="{D330C114-8262-44D6-A665-AE8C29664AE8}" destId="{E0DDC9E5-75EF-4822-BE3D-03203BE09346}" srcOrd="0" destOrd="0" parTransId="{9408165C-7D83-4FAC-9B50-CD42B10DE1D6}" sibTransId="{EFD96B5A-B593-48EB-A68B-81F6A91D3D70}"/>
    <dgm:cxn modelId="{30A8C0E0-AECE-4EA0-8335-D77AC76105FF}" type="presOf" srcId="{23D3F675-7BFB-4D7D-BC90-1C2178D57AF9}" destId="{64B9FE76-A4F3-40B2-B0F9-63FCC09B1406}" srcOrd="0" destOrd="3" presId="urn:microsoft.com/office/officeart/2005/8/layout/bProcess2"/>
    <dgm:cxn modelId="{150E4EEA-7118-4246-BD8C-D66B271A2731}" srcId="{E0DDC9E5-75EF-4822-BE3D-03203BE09346}" destId="{7152636A-0D9B-4EAB-B1A6-CBC7BA17951A}" srcOrd="0" destOrd="0" parTransId="{B80346E2-A2B5-40AD-A1FA-B24B93BF1931}" sibTransId="{C7C36554-2398-4A6E-84F2-B4C75CABD617}"/>
    <dgm:cxn modelId="{E14BDDF3-50B9-4D2F-A634-064AE44D20EC}" type="presOf" srcId="{B373BBB6-A476-4D4A-99C6-45375B3EBA5F}" destId="{64B9FE76-A4F3-40B2-B0F9-63FCC09B1406}" srcOrd="0" destOrd="2" presId="urn:microsoft.com/office/officeart/2005/8/layout/bProcess2"/>
    <dgm:cxn modelId="{C876A8FC-BBBA-4F57-8E58-1BDA5AE104AA}" srcId="{E0DDC9E5-75EF-4822-BE3D-03203BE09346}" destId="{B125E57F-DD21-4493-8A2D-C6CC305BB400}" srcOrd="4" destOrd="0" parTransId="{6A8C68C3-40D3-4236-8573-3FEC3CC265EA}" sibTransId="{3F3828BA-E966-4612-BD90-967BF83FD7A0}"/>
    <dgm:cxn modelId="{40CFB97B-B6EC-4127-B6A4-860A2903A49F}" type="presParOf" srcId="{047A5AA7-C7FE-4FA6-90E8-74E5E3EF5566}" destId="{64B9FE76-A4F3-40B2-B0F9-63FCC09B1406}" srcOrd="0" destOrd="0" presId="urn:microsoft.com/office/officeart/2005/8/layout/bProcess2"/>
    <dgm:cxn modelId="{37569548-4049-49DC-ACF6-C3149D96A08A}" type="presParOf" srcId="{047A5AA7-C7FE-4FA6-90E8-74E5E3EF5566}" destId="{2EB30982-15F5-4234-A61E-179C49C13122}" srcOrd="1" destOrd="0" presId="urn:microsoft.com/office/officeart/2005/8/layout/bProcess2"/>
    <dgm:cxn modelId="{83A16800-271D-4535-9F3B-0B5DC4007023}" type="presParOf" srcId="{047A5AA7-C7FE-4FA6-90E8-74E5E3EF5566}" destId="{EB13CCFF-EE4D-4EE2-87A4-2283D0983781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A22274-4B93-435D-A919-51BC7BE99E6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814DC6A-ED16-4854-A932-61595DD73E28}">
      <dgm:prSet/>
      <dgm:spPr/>
      <dgm:t>
        <a:bodyPr/>
        <a:lstStyle/>
        <a:p>
          <a:r>
            <a:rPr lang="en-US"/>
            <a:t>Deadline dates change from year to year</a:t>
          </a:r>
        </a:p>
      </dgm:t>
    </dgm:pt>
    <dgm:pt modelId="{A91B227A-19A6-475C-938D-18BA1C85FA26}" type="parTrans" cxnId="{9B02E0AB-AD8A-452A-96E9-5CC22403D724}">
      <dgm:prSet/>
      <dgm:spPr/>
      <dgm:t>
        <a:bodyPr/>
        <a:lstStyle/>
        <a:p>
          <a:endParaRPr lang="en-US"/>
        </a:p>
      </dgm:t>
    </dgm:pt>
    <dgm:pt modelId="{940BFE2D-B5E7-4366-9FB7-B4CF4ECD594F}" type="sibTrans" cxnId="{9B02E0AB-AD8A-452A-96E9-5CC22403D724}">
      <dgm:prSet/>
      <dgm:spPr/>
      <dgm:t>
        <a:bodyPr/>
        <a:lstStyle/>
        <a:p>
          <a:endParaRPr lang="en-US"/>
        </a:p>
      </dgm:t>
    </dgm:pt>
    <dgm:pt modelId="{8B9ECE02-9287-4FD2-836F-DC90B55AF9DD}">
      <dgm:prSet/>
      <dgm:spPr/>
      <dgm:t>
        <a:bodyPr/>
        <a:lstStyle/>
        <a:p>
          <a:r>
            <a:rPr lang="en-US"/>
            <a:t>Many deadlines are non-negotiable</a:t>
          </a:r>
        </a:p>
      </dgm:t>
    </dgm:pt>
    <dgm:pt modelId="{D5129837-4A86-40B2-A731-D352BBDB2C8E}" type="parTrans" cxnId="{02496C8D-54BE-426C-9C08-267E775AAE29}">
      <dgm:prSet/>
      <dgm:spPr/>
      <dgm:t>
        <a:bodyPr/>
        <a:lstStyle/>
        <a:p>
          <a:endParaRPr lang="en-US"/>
        </a:p>
      </dgm:t>
    </dgm:pt>
    <dgm:pt modelId="{4A34A6F4-7E12-48BE-840A-2419CF21401F}" type="sibTrans" cxnId="{02496C8D-54BE-426C-9C08-267E775AAE29}">
      <dgm:prSet/>
      <dgm:spPr/>
      <dgm:t>
        <a:bodyPr/>
        <a:lstStyle/>
        <a:p>
          <a:endParaRPr lang="en-US"/>
        </a:p>
      </dgm:t>
    </dgm:pt>
    <dgm:pt modelId="{9CBAFCBD-06C8-4F31-9AD6-D10B6EC920E8}">
      <dgm:prSet/>
      <dgm:spPr/>
      <dgm:t>
        <a:bodyPr/>
        <a:lstStyle/>
        <a:p>
          <a:r>
            <a:rPr lang="en-US"/>
            <a:t>Plan to have application completed and in the mail at least a week before the deadline date</a:t>
          </a:r>
        </a:p>
      </dgm:t>
    </dgm:pt>
    <dgm:pt modelId="{45A71386-2C9D-45FD-B3F0-E8EE661F9D55}" type="parTrans" cxnId="{3CED3B82-82FB-475A-AD46-0E7FF0D380D6}">
      <dgm:prSet/>
      <dgm:spPr/>
      <dgm:t>
        <a:bodyPr/>
        <a:lstStyle/>
        <a:p>
          <a:endParaRPr lang="en-US"/>
        </a:p>
      </dgm:t>
    </dgm:pt>
    <dgm:pt modelId="{CC0E480A-D30C-40BF-87BC-A54351F67CAA}" type="sibTrans" cxnId="{3CED3B82-82FB-475A-AD46-0E7FF0D380D6}">
      <dgm:prSet/>
      <dgm:spPr/>
      <dgm:t>
        <a:bodyPr/>
        <a:lstStyle/>
        <a:p>
          <a:endParaRPr lang="en-US"/>
        </a:p>
      </dgm:t>
    </dgm:pt>
    <dgm:pt modelId="{890563BF-C686-4DE5-AF42-513EC2A0BFCB}" type="pres">
      <dgm:prSet presAssocID="{5AA22274-4B93-435D-A919-51BC7BE99E61}" presName="root" presStyleCnt="0">
        <dgm:presLayoutVars>
          <dgm:dir/>
          <dgm:resizeHandles val="exact"/>
        </dgm:presLayoutVars>
      </dgm:prSet>
      <dgm:spPr/>
    </dgm:pt>
    <dgm:pt modelId="{876B7733-BB4A-49A2-A6D8-445543403DCE}" type="pres">
      <dgm:prSet presAssocID="{F814DC6A-ED16-4854-A932-61595DD73E28}" presName="compNode" presStyleCnt="0"/>
      <dgm:spPr/>
    </dgm:pt>
    <dgm:pt modelId="{71BE72FC-3641-4040-AC91-40905401584A}" type="pres">
      <dgm:prSet presAssocID="{F814DC6A-ED16-4854-A932-61595DD73E28}" presName="bgRect" presStyleLbl="bgShp" presStyleIdx="0" presStyleCnt="3"/>
      <dgm:spPr>
        <a:solidFill>
          <a:schemeClr val="accent4">
            <a:lumMod val="20000"/>
            <a:lumOff val="80000"/>
          </a:schemeClr>
        </a:solidFill>
      </dgm:spPr>
    </dgm:pt>
    <dgm:pt modelId="{72365796-D583-45BB-AD98-0C35CFD1C562}" type="pres">
      <dgm:prSet presAssocID="{F814DC6A-ED16-4854-A932-61595DD73E2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5B66BACA-03D4-4D7C-A9DB-C7E6FD790377}" type="pres">
      <dgm:prSet presAssocID="{F814DC6A-ED16-4854-A932-61595DD73E28}" presName="spaceRect" presStyleCnt="0"/>
      <dgm:spPr/>
    </dgm:pt>
    <dgm:pt modelId="{2FBC16C3-9A63-4DB9-BA16-895534A97DC8}" type="pres">
      <dgm:prSet presAssocID="{F814DC6A-ED16-4854-A932-61595DD73E28}" presName="parTx" presStyleLbl="revTx" presStyleIdx="0" presStyleCnt="3">
        <dgm:presLayoutVars>
          <dgm:chMax val="0"/>
          <dgm:chPref val="0"/>
        </dgm:presLayoutVars>
      </dgm:prSet>
      <dgm:spPr/>
    </dgm:pt>
    <dgm:pt modelId="{DE8A5D10-0483-4297-BCA6-8D10489DF69A}" type="pres">
      <dgm:prSet presAssocID="{940BFE2D-B5E7-4366-9FB7-B4CF4ECD594F}" presName="sibTrans" presStyleCnt="0"/>
      <dgm:spPr/>
    </dgm:pt>
    <dgm:pt modelId="{62B6001C-4508-4701-BF85-B0F0CACF02B3}" type="pres">
      <dgm:prSet presAssocID="{8B9ECE02-9287-4FD2-836F-DC90B55AF9DD}" presName="compNode" presStyleCnt="0"/>
      <dgm:spPr/>
    </dgm:pt>
    <dgm:pt modelId="{9FF49537-E0D7-48A2-8C4A-9873910BE0EA}" type="pres">
      <dgm:prSet presAssocID="{8B9ECE02-9287-4FD2-836F-DC90B55AF9DD}" presName="bgRect" presStyleLbl="bgShp" presStyleIdx="1" presStyleCnt="3"/>
      <dgm:spPr/>
    </dgm:pt>
    <dgm:pt modelId="{7E7C1C37-66E7-488B-B6E2-091646076336}" type="pres">
      <dgm:prSet presAssocID="{8B9ECE02-9287-4FD2-836F-DC90B55AF9D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AFCC658F-FF15-43FE-AB71-DB9DDAE465C5}" type="pres">
      <dgm:prSet presAssocID="{8B9ECE02-9287-4FD2-836F-DC90B55AF9DD}" presName="spaceRect" presStyleCnt="0"/>
      <dgm:spPr/>
    </dgm:pt>
    <dgm:pt modelId="{AB9AAF88-9ABD-48C5-9D06-3DCF2BD54054}" type="pres">
      <dgm:prSet presAssocID="{8B9ECE02-9287-4FD2-836F-DC90B55AF9DD}" presName="parTx" presStyleLbl="revTx" presStyleIdx="1" presStyleCnt="3">
        <dgm:presLayoutVars>
          <dgm:chMax val="0"/>
          <dgm:chPref val="0"/>
        </dgm:presLayoutVars>
      </dgm:prSet>
      <dgm:spPr/>
    </dgm:pt>
    <dgm:pt modelId="{1C20B2E9-0AA2-47A5-9CFF-3D594DEE4A6B}" type="pres">
      <dgm:prSet presAssocID="{4A34A6F4-7E12-48BE-840A-2419CF21401F}" presName="sibTrans" presStyleCnt="0"/>
      <dgm:spPr/>
    </dgm:pt>
    <dgm:pt modelId="{912EE465-E8E8-4621-A62E-B67DDC4B707B}" type="pres">
      <dgm:prSet presAssocID="{9CBAFCBD-06C8-4F31-9AD6-D10B6EC920E8}" presName="compNode" presStyleCnt="0"/>
      <dgm:spPr/>
    </dgm:pt>
    <dgm:pt modelId="{DA50FC8A-1AB1-4AFD-AD71-E78C79BDADC2}" type="pres">
      <dgm:prSet presAssocID="{9CBAFCBD-06C8-4F31-9AD6-D10B6EC920E8}" presName="bgRect" presStyleLbl="bgShp" presStyleIdx="2" presStyleCnt="3"/>
      <dgm:spPr/>
    </dgm:pt>
    <dgm:pt modelId="{A3CD2891-D6E8-40A6-9588-305C350C8851}" type="pres">
      <dgm:prSet presAssocID="{9CBAFCBD-06C8-4F31-9AD6-D10B6EC920E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20FE74D2-A70A-4B70-B332-1880F70D3522}" type="pres">
      <dgm:prSet presAssocID="{9CBAFCBD-06C8-4F31-9AD6-D10B6EC920E8}" presName="spaceRect" presStyleCnt="0"/>
      <dgm:spPr/>
    </dgm:pt>
    <dgm:pt modelId="{129E21A5-6FE5-44D1-8D6D-693360106E0A}" type="pres">
      <dgm:prSet presAssocID="{9CBAFCBD-06C8-4F31-9AD6-D10B6EC920E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6197D26-7AAB-48FE-8A85-FF0609770EC8}" type="presOf" srcId="{8B9ECE02-9287-4FD2-836F-DC90B55AF9DD}" destId="{AB9AAF88-9ABD-48C5-9D06-3DCF2BD54054}" srcOrd="0" destOrd="0" presId="urn:microsoft.com/office/officeart/2018/2/layout/IconVerticalSolidList"/>
    <dgm:cxn modelId="{5F53FA3C-EAA6-47CF-92B4-C4560546A26C}" type="presOf" srcId="{9CBAFCBD-06C8-4F31-9AD6-D10B6EC920E8}" destId="{129E21A5-6FE5-44D1-8D6D-693360106E0A}" srcOrd="0" destOrd="0" presId="urn:microsoft.com/office/officeart/2018/2/layout/IconVerticalSolidList"/>
    <dgm:cxn modelId="{36AE3B5C-BE43-4B53-8FD3-0BCD69CD0A14}" type="presOf" srcId="{5AA22274-4B93-435D-A919-51BC7BE99E61}" destId="{890563BF-C686-4DE5-AF42-513EC2A0BFCB}" srcOrd="0" destOrd="0" presId="urn:microsoft.com/office/officeart/2018/2/layout/IconVerticalSolidList"/>
    <dgm:cxn modelId="{B744636B-BED7-4535-B5EC-8510FE2AEF2A}" type="presOf" srcId="{F814DC6A-ED16-4854-A932-61595DD73E28}" destId="{2FBC16C3-9A63-4DB9-BA16-895534A97DC8}" srcOrd="0" destOrd="0" presId="urn:microsoft.com/office/officeart/2018/2/layout/IconVerticalSolidList"/>
    <dgm:cxn modelId="{3CED3B82-82FB-475A-AD46-0E7FF0D380D6}" srcId="{5AA22274-4B93-435D-A919-51BC7BE99E61}" destId="{9CBAFCBD-06C8-4F31-9AD6-D10B6EC920E8}" srcOrd="2" destOrd="0" parTransId="{45A71386-2C9D-45FD-B3F0-E8EE661F9D55}" sibTransId="{CC0E480A-D30C-40BF-87BC-A54351F67CAA}"/>
    <dgm:cxn modelId="{02496C8D-54BE-426C-9C08-267E775AAE29}" srcId="{5AA22274-4B93-435D-A919-51BC7BE99E61}" destId="{8B9ECE02-9287-4FD2-836F-DC90B55AF9DD}" srcOrd="1" destOrd="0" parTransId="{D5129837-4A86-40B2-A731-D352BBDB2C8E}" sibTransId="{4A34A6F4-7E12-48BE-840A-2419CF21401F}"/>
    <dgm:cxn modelId="{9B02E0AB-AD8A-452A-96E9-5CC22403D724}" srcId="{5AA22274-4B93-435D-A919-51BC7BE99E61}" destId="{F814DC6A-ED16-4854-A932-61595DD73E28}" srcOrd="0" destOrd="0" parTransId="{A91B227A-19A6-475C-938D-18BA1C85FA26}" sibTransId="{940BFE2D-B5E7-4366-9FB7-B4CF4ECD594F}"/>
    <dgm:cxn modelId="{941CC84A-6AFA-449A-AC01-A100029E2562}" type="presParOf" srcId="{890563BF-C686-4DE5-AF42-513EC2A0BFCB}" destId="{876B7733-BB4A-49A2-A6D8-445543403DCE}" srcOrd="0" destOrd="0" presId="urn:microsoft.com/office/officeart/2018/2/layout/IconVerticalSolidList"/>
    <dgm:cxn modelId="{F5954A97-BF7D-4CC8-983F-13330CB0F1FA}" type="presParOf" srcId="{876B7733-BB4A-49A2-A6D8-445543403DCE}" destId="{71BE72FC-3641-4040-AC91-40905401584A}" srcOrd="0" destOrd="0" presId="urn:microsoft.com/office/officeart/2018/2/layout/IconVerticalSolidList"/>
    <dgm:cxn modelId="{84103B34-13A9-4B6C-85E8-17CD55140200}" type="presParOf" srcId="{876B7733-BB4A-49A2-A6D8-445543403DCE}" destId="{72365796-D583-45BB-AD98-0C35CFD1C562}" srcOrd="1" destOrd="0" presId="urn:microsoft.com/office/officeart/2018/2/layout/IconVerticalSolidList"/>
    <dgm:cxn modelId="{2D28549F-CEE4-4438-9B17-70C8ABB0B62E}" type="presParOf" srcId="{876B7733-BB4A-49A2-A6D8-445543403DCE}" destId="{5B66BACA-03D4-4D7C-A9DB-C7E6FD790377}" srcOrd="2" destOrd="0" presId="urn:microsoft.com/office/officeart/2018/2/layout/IconVerticalSolidList"/>
    <dgm:cxn modelId="{4F6EDD9D-3A6F-40C0-8E75-DA3B0721A7D8}" type="presParOf" srcId="{876B7733-BB4A-49A2-A6D8-445543403DCE}" destId="{2FBC16C3-9A63-4DB9-BA16-895534A97DC8}" srcOrd="3" destOrd="0" presId="urn:microsoft.com/office/officeart/2018/2/layout/IconVerticalSolidList"/>
    <dgm:cxn modelId="{C41400CA-D0E5-46B0-8F31-133925406842}" type="presParOf" srcId="{890563BF-C686-4DE5-AF42-513EC2A0BFCB}" destId="{DE8A5D10-0483-4297-BCA6-8D10489DF69A}" srcOrd="1" destOrd="0" presId="urn:microsoft.com/office/officeart/2018/2/layout/IconVerticalSolidList"/>
    <dgm:cxn modelId="{975634F2-0326-4B3D-A805-2D237B5E3F2D}" type="presParOf" srcId="{890563BF-C686-4DE5-AF42-513EC2A0BFCB}" destId="{62B6001C-4508-4701-BF85-B0F0CACF02B3}" srcOrd="2" destOrd="0" presId="urn:microsoft.com/office/officeart/2018/2/layout/IconVerticalSolidList"/>
    <dgm:cxn modelId="{8E368F9B-E1F6-403D-9737-EE78284E95A8}" type="presParOf" srcId="{62B6001C-4508-4701-BF85-B0F0CACF02B3}" destId="{9FF49537-E0D7-48A2-8C4A-9873910BE0EA}" srcOrd="0" destOrd="0" presId="urn:microsoft.com/office/officeart/2018/2/layout/IconVerticalSolidList"/>
    <dgm:cxn modelId="{B63FFF49-078B-45ED-BD65-13834489E851}" type="presParOf" srcId="{62B6001C-4508-4701-BF85-B0F0CACF02B3}" destId="{7E7C1C37-66E7-488B-B6E2-091646076336}" srcOrd="1" destOrd="0" presId="urn:microsoft.com/office/officeart/2018/2/layout/IconVerticalSolidList"/>
    <dgm:cxn modelId="{2BFFE09C-8DD4-48B7-9E33-66EC156A1B99}" type="presParOf" srcId="{62B6001C-4508-4701-BF85-B0F0CACF02B3}" destId="{AFCC658F-FF15-43FE-AB71-DB9DDAE465C5}" srcOrd="2" destOrd="0" presId="urn:microsoft.com/office/officeart/2018/2/layout/IconVerticalSolidList"/>
    <dgm:cxn modelId="{3D6BD05B-7553-4816-BBAB-916E8AD0BFF0}" type="presParOf" srcId="{62B6001C-4508-4701-BF85-B0F0CACF02B3}" destId="{AB9AAF88-9ABD-48C5-9D06-3DCF2BD54054}" srcOrd="3" destOrd="0" presId="urn:microsoft.com/office/officeart/2018/2/layout/IconVerticalSolidList"/>
    <dgm:cxn modelId="{FFD054B9-5858-487F-9CAF-66C1688D0D3A}" type="presParOf" srcId="{890563BF-C686-4DE5-AF42-513EC2A0BFCB}" destId="{1C20B2E9-0AA2-47A5-9CFF-3D594DEE4A6B}" srcOrd="3" destOrd="0" presId="urn:microsoft.com/office/officeart/2018/2/layout/IconVerticalSolidList"/>
    <dgm:cxn modelId="{5855EBA5-D604-4304-A31D-9E6A4E9BF1DD}" type="presParOf" srcId="{890563BF-C686-4DE5-AF42-513EC2A0BFCB}" destId="{912EE465-E8E8-4621-A62E-B67DDC4B707B}" srcOrd="4" destOrd="0" presId="urn:microsoft.com/office/officeart/2018/2/layout/IconVerticalSolidList"/>
    <dgm:cxn modelId="{C16E1BC5-CA64-4DFA-873A-3B513FB04E38}" type="presParOf" srcId="{912EE465-E8E8-4621-A62E-B67DDC4B707B}" destId="{DA50FC8A-1AB1-4AFD-AD71-E78C79BDADC2}" srcOrd="0" destOrd="0" presId="urn:microsoft.com/office/officeart/2018/2/layout/IconVerticalSolidList"/>
    <dgm:cxn modelId="{43FB30D2-0702-4463-BD65-CFEC158EAFD7}" type="presParOf" srcId="{912EE465-E8E8-4621-A62E-B67DDC4B707B}" destId="{A3CD2891-D6E8-40A6-9588-305C350C8851}" srcOrd="1" destOrd="0" presId="urn:microsoft.com/office/officeart/2018/2/layout/IconVerticalSolidList"/>
    <dgm:cxn modelId="{7956C785-FC81-4702-BA91-28E3120AA715}" type="presParOf" srcId="{912EE465-E8E8-4621-A62E-B67DDC4B707B}" destId="{20FE74D2-A70A-4B70-B332-1880F70D3522}" srcOrd="2" destOrd="0" presId="urn:microsoft.com/office/officeart/2018/2/layout/IconVerticalSolidList"/>
    <dgm:cxn modelId="{DCA8F007-8B32-4675-9DF1-B6F3766F0D74}" type="presParOf" srcId="{912EE465-E8E8-4621-A62E-B67DDC4B707B}" destId="{129E21A5-6FE5-44D1-8D6D-693360106E0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E24CA-2FDC-446E-81B1-6F151677CC2D}">
      <dsp:nvSpPr>
        <dsp:cNvPr id="0" name=""/>
        <dsp:cNvSpPr/>
      </dsp:nvSpPr>
      <dsp:spPr>
        <a:xfrm>
          <a:off x="0" y="560"/>
          <a:ext cx="7990184" cy="1312201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D4288-EF2E-4C8C-B6C0-B5AFB4CCC5B3}">
      <dsp:nvSpPr>
        <dsp:cNvPr id="0" name=""/>
        <dsp:cNvSpPr/>
      </dsp:nvSpPr>
      <dsp:spPr>
        <a:xfrm>
          <a:off x="396941" y="295806"/>
          <a:ext cx="721711" cy="7217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2459C-C6F8-4665-BFA0-39548381E2AA}">
      <dsp:nvSpPr>
        <dsp:cNvPr id="0" name=""/>
        <dsp:cNvSpPr/>
      </dsp:nvSpPr>
      <dsp:spPr>
        <a:xfrm>
          <a:off x="1515593" y="560"/>
          <a:ext cx="3595582" cy="131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75" tIns="138875" rIns="138875" bIns="13887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bg1"/>
              </a:solidFill>
            </a:rPr>
            <a:t>Students need 18 credits </a:t>
          </a:r>
        </a:p>
      </dsp:txBody>
      <dsp:txXfrm>
        <a:off x="1515593" y="560"/>
        <a:ext cx="3595582" cy="1312201"/>
      </dsp:txXfrm>
    </dsp:sp>
    <dsp:sp modelId="{C5248E9C-CA70-45AC-B491-967C8D636EC1}">
      <dsp:nvSpPr>
        <dsp:cNvPr id="0" name=""/>
        <dsp:cNvSpPr/>
      </dsp:nvSpPr>
      <dsp:spPr>
        <a:xfrm>
          <a:off x="5111175" y="560"/>
          <a:ext cx="2879008" cy="131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75" tIns="138875" rIns="138875" bIns="138875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8 Compulsory: English 11A &amp;B, English 12, 2 Math, Science, Modern History, Fine Art/Life Role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5 credits must be Grade 12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Remaining credits are electives</a:t>
          </a:r>
        </a:p>
      </dsp:txBody>
      <dsp:txXfrm>
        <a:off x="5111175" y="560"/>
        <a:ext cx="2879008" cy="1312201"/>
      </dsp:txXfrm>
    </dsp:sp>
    <dsp:sp modelId="{37D8E256-A61B-4601-9BF3-EFC034676CAB}">
      <dsp:nvSpPr>
        <dsp:cNvPr id="0" name=""/>
        <dsp:cNvSpPr/>
      </dsp:nvSpPr>
      <dsp:spPr>
        <a:xfrm>
          <a:off x="0" y="1640813"/>
          <a:ext cx="7990184" cy="1312201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80891-ED9F-44B9-987A-74CBDD3C31D5}">
      <dsp:nvSpPr>
        <dsp:cNvPr id="0" name=""/>
        <dsp:cNvSpPr/>
      </dsp:nvSpPr>
      <dsp:spPr>
        <a:xfrm>
          <a:off x="396941" y="1936058"/>
          <a:ext cx="721711" cy="7217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81AF1-3E6C-4BF9-A253-233A22E45C8F}">
      <dsp:nvSpPr>
        <dsp:cNvPr id="0" name=""/>
        <dsp:cNvSpPr/>
      </dsp:nvSpPr>
      <dsp:spPr>
        <a:xfrm>
          <a:off x="1515593" y="1640813"/>
          <a:ext cx="6474590" cy="131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75" tIns="138875" rIns="138875" bIns="13887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bg1"/>
              </a:solidFill>
            </a:rPr>
            <a:t>Pass ELPA (English Language Proficiency Assessment)</a:t>
          </a:r>
        </a:p>
      </dsp:txBody>
      <dsp:txXfrm>
        <a:off x="1515593" y="1640813"/>
        <a:ext cx="6474590" cy="1312201"/>
      </dsp:txXfrm>
    </dsp:sp>
    <dsp:sp modelId="{292B0879-EDA3-4579-BAEA-B0A4F5988D53}">
      <dsp:nvSpPr>
        <dsp:cNvPr id="0" name=""/>
        <dsp:cNvSpPr/>
      </dsp:nvSpPr>
      <dsp:spPr>
        <a:xfrm>
          <a:off x="0" y="3281065"/>
          <a:ext cx="7990184" cy="1312201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60BA9-A214-4A46-BBBE-DE8336CD0AA5}">
      <dsp:nvSpPr>
        <dsp:cNvPr id="0" name=""/>
        <dsp:cNvSpPr/>
      </dsp:nvSpPr>
      <dsp:spPr>
        <a:xfrm>
          <a:off x="396941" y="3576310"/>
          <a:ext cx="721711" cy="7217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60377-6A47-4F95-8A2E-E16A160075C7}">
      <dsp:nvSpPr>
        <dsp:cNvPr id="0" name=""/>
        <dsp:cNvSpPr/>
      </dsp:nvSpPr>
      <dsp:spPr>
        <a:xfrm>
          <a:off x="1515593" y="3281065"/>
          <a:ext cx="6474590" cy="1312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75" tIns="138875" rIns="138875" bIns="13887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solidFill>
                <a:schemeClr val="bg1"/>
              </a:solidFill>
            </a:rPr>
            <a:t>It's important to note that graduation requirements are not admission requirements</a:t>
          </a:r>
        </a:p>
      </dsp:txBody>
      <dsp:txXfrm>
        <a:off x="1515593" y="3281065"/>
        <a:ext cx="6474590" cy="13122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A663F-DB72-4151-A949-F3EB6385A66B}">
      <dsp:nvSpPr>
        <dsp:cNvPr id="0" name=""/>
        <dsp:cNvSpPr/>
      </dsp:nvSpPr>
      <dsp:spPr>
        <a:xfrm>
          <a:off x="0" y="154129"/>
          <a:ext cx="4690291" cy="1155960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 dirty="0">
              <a:solidFill>
                <a:schemeClr val="bg1"/>
              </a:solidFill>
            </a:rPr>
            <a:t>Mrs. Maxwell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 dirty="0">
              <a:solidFill>
                <a:schemeClr val="bg1"/>
              </a:solidFill>
            </a:rPr>
            <a:t>suzanne.maxwell@nbed.nb.ca</a:t>
          </a:r>
        </a:p>
      </dsp:txBody>
      <dsp:txXfrm>
        <a:off x="56429" y="210558"/>
        <a:ext cx="4577433" cy="1043102"/>
      </dsp:txXfrm>
    </dsp:sp>
    <dsp:sp modelId="{56460A43-01A5-4630-A420-F2BE840A2645}">
      <dsp:nvSpPr>
        <dsp:cNvPr id="0" name=""/>
        <dsp:cNvSpPr/>
      </dsp:nvSpPr>
      <dsp:spPr>
        <a:xfrm>
          <a:off x="0" y="1353404"/>
          <a:ext cx="4690291" cy="115596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 dirty="0">
              <a:solidFill>
                <a:schemeClr val="bg1"/>
              </a:solidFill>
            </a:rPr>
            <a:t>Book an appointment through Harmony!</a:t>
          </a:r>
        </a:p>
      </dsp:txBody>
      <dsp:txXfrm>
        <a:off x="56429" y="1409833"/>
        <a:ext cx="4577433" cy="1043102"/>
      </dsp:txXfrm>
    </dsp:sp>
    <dsp:sp modelId="{A44EFE98-6DA2-40A1-8595-8F3CEF287FCE}">
      <dsp:nvSpPr>
        <dsp:cNvPr id="0" name=""/>
        <dsp:cNvSpPr/>
      </dsp:nvSpPr>
      <dsp:spPr>
        <a:xfrm>
          <a:off x="0" y="2546805"/>
          <a:ext cx="4690291" cy="115596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 dirty="0">
              <a:solidFill>
                <a:schemeClr val="bg1"/>
              </a:solidFill>
            </a:rPr>
            <a:t>Mrs. Pearson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 dirty="0">
              <a:solidFill>
                <a:schemeClr val="bg1"/>
              </a:solidFill>
            </a:rPr>
            <a:t>laurie.pearson@nbed.nb.ca</a:t>
          </a:r>
        </a:p>
      </dsp:txBody>
      <dsp:txXfrm>
        <a:off x="56429" y="2603234"/>
        <a:ext cx="4577433" cy="1043102"/>
      </dsp:txXfrm>
    </dsp:sp>
    <dsp:sp modelId="{872AD03C-074C-4A44-9EBB-E113EE9F811D}">
      <dsp:nvSpPr>
        <dsp:cNvPr id="0" name=""/>
        <dsp:cNvSpPr/>
      </dsp:nvSpPr>
      <dsp:spPr>
        <a:xfrm>
          <a:off x="0" y="3740205"/>
          <a:ext cx="4690291" cy="115596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baseline="0" dirty="0">
              <a:solidFill>
                <a:schemeClr val="bg1"/>
              </a:solidFill>
            </a:rPr>
            <a:t>Email and schedule a call or meeting as needed</a:t>
          </a:r>
          <a:r>
            <a:rPr lang="en-US" sz="1300" kern="1200" baseline="0" dirty="0">
              <a:solidFill>
                <a:schemeClr val="bg1"/>
              </a:solidFill>
              <a:sym typeface="Wingdings" panose="05000000000000000000" pitchFamily="2" charset="2"/>
            </a:rPr>
            <a:t></a:t>
          </a:r>
          <a:endParaRPr lang="en-US" sz="1300" kern="1200" baseline="0" dirty="0">
            <a:solidFill>
              <a:schemeClr val="bg1"/>
            </a:solidFill>
          </a:endParaRPr>
        </a:p>
      </dsp:txBody>
      <dsp:txXfrm>
        <a:off x="56429" y="3796634"/>
        <a:ext cx="4577433" cy="1043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81B91-B2A0-4B55-820D-7D1D8F6DFCB4}">
      <dsp:nvSpPr>
        <dsp:cNvPr id="0" name=""/>
        <dsp:cNvSpPr/>
      </dsp:nvSpPr>
      <dsp:spPr>
        <a:xfrm>
          <a:off x="4148" y="559323"/>
          <a:ext cx="2486685" cy="1492011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AARAO stands for </a:t>
          </a:r>
          <a:r>
            <a:rPr lang="en-US" sz="1400" b="1" i="1" kern="1200" dirty="0"/>
            <a:t>The Atlantic Association of Registrars and Admissions Officers  </a:t>
          </a:r>
          <a:r>
            <a:rPr lang="en-US" sz="1400" b="0" i="0" kern="1200" dirty="0"/>
            <a:t>(they represent the Atlantic Region Post-</a:t>
          </a:r>
          <a:r>
            <a:rPr lang="en-US" sz="1400" kern="1200" dirty="0"/>
            <a:t>S</a:t>
          </a:r>
          <a:r>
            <a:rPr lang="en-US" sz="1400" b="0" i="0" kern="1200" dirty="0"/>
            <a:t>econdary </a:t>
          </a:r>
          <a:r>
            <a:rPr lang="en-US" sz="1400" kern="1200" dirty="0"/>
            <a:t>I</a:t>
          </a:r>
          <a:r>
            <a:rPr lang="en-US" sz="1400" b="0" i="0" kern="1200" dirty="0"/>
            <a:t>nstitutes)</a:t>
          </a:r>
          <a:endParaRPr lang="en-US" sz="1400" kern="1200" dirty="0"/>
        </a:p>
      </dsp:txBody>
      <dsp:txXfrm>
        <a:off x="4148" y="559323"/>
        <a:ext cx="2486685" cy="1492011"/>
      </dsp:txXfrm>
    </dsp:sp>
    <dsp:sp modelId="{F7E8669A-7737-4FFA-ABE0-8C4A266EC61C}">
      <dsp:nvSpPr>
        <dsp:cNvPr id="0" name=""/>
        <dsp:cNvSpPr/>
      </dsp:nvSpPr>
      <dsp:spPr>
        <a:xfrm>
          <a:off x="2739502" y="559323"/>
          <a:ext cx="2486685" cy="1492011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Open to the public/parents night: </a:t>
          </a:r>
          <a:r>
            <a:rPr lang="en-US" sz="1400" b="1" u="sng" kern="1200" dirty="0"/>
            <a:t>Thursday, October 3rd, 6-7pm</a:t>
          </a:r>
        </a:p>
      </dsp:txBody>
      <dsp:txXfrm>
        <a:off x="2739502" y="559323"/>
        <a:ext cx="2486685" cy="1492011"/>
      </dsp:txXfrm>
    </dsp:sp>
    <dsp:sp modelId="{277B9BF5-154F-4042-8C78-62B79384CA8E}">
      <dsp:nvSpPr>
        <dsp:cNvPr id="0" name=""/>
        <dsp:cNvSpPr/>
      </dsp:nvSpPr>
      <dsp:spPr>
        <a:xfrm>
          <a:off x="5474856" y="561859"/>
          <a:ext cx="2541044" cy="1486938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Open to FHS Grade 11 &amp; 12 Students only: </a:t>
          </a:r>
          <a:r>
            <a:rPr lang="en-US" sz="1400" b="1" u="sng" kern="1200" dirty="0">
              <a:highlight>
                <a:srgbClr val="000000"/>
              </a:highlight>
            </a:rPr>
            <a:t>Friday, October 4th, Periods 1 &amp; 2</a:t>
          </a:r>
          <a:r>
            <a:rPr lang="en-US" sz="1400" kern="1200" dirty="0">
              <a:highlight>
                <a:srgbClr val="000000"/>
              </a:highlight>
            </a:rPr>
            <a:t> </a:t>
          </a:r>
          <a:r>
            <a:rPr lang="en-US" sz="1400" kern="1200" dirty="0"/>
            <a:t>(classes will be called down and will have 30 minutes to tour around and ask questions, gather information, </a:t>
          </a:r>
          <a:r>
            <a:rPr lang="en-US" sz="1400" kern="1200" dirty="0" err="1"/>
            <a:t>etc</a:t>
          </a:r>
          <a:r>
            <a:rPr lang="en-US" sz="1400" kern="1200" dirty="0"/>
            <a:t>).</a:t>
          </a:r>
        </a:p>
      </dsp:txBody>
      <dsp:txXfrm>
        <a:off x="5474856" y="561859"/>
        <a:ext cx="2541044" cy="1486938"/>
      </dsp:txXfrm>
    </dsp:sp>
    <dsp:sp modelId="{F3431331-2A4F-4FC0-931E-03EC4ED9DB04}">
      <dsp:nvSpPr>
        <dsp:cNvPr id="0" name=""/>
        <dsp:cNvSpPr/>
      </dsp:nvSpPr>
      <dsp:spPr>
        <a:xfrm>
          <a:off x="1399005" y="2300003"/>
          <a:ext cx="2486685" cy="1492011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There will about 27 university reps here that day.</a:t>
          </a:r>
        </a:p>
      </dsp:txBody>
      <dsp:txXfrm>
        <a:off x="1399005" y="2300003"/>
        <a:ext cx="2486685" cy="1492011"/>
      </dsp:txXfrm>
    </dsp:sp>
    <dsp:sp modelId="{88D8115F-A55B-4490-BFD1-7399260C5BAF}">
      <dsp:nvSpPr>
        <dsp:cNvPr id="0" name=""/>
        <dsp:cNvSpPr/>
      </dsp:nvSpPr>
      <dsp:spPr>
        <a:xfrm>
          <a:off x="4134359" y="2300003"/>
          <a:ext cx="2486685" cy="1492011"/>
        </a:xfrm>
        <a:prstGeom prst="rect">
          <a:avLst/>
        </a:prstGeom>
        <a:solidFill>
          <a:schemeClr val="accent4">
            <a:lumMod val="7500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Trying to decide between schools? Prepare some questions in advance!  </a:t>
          </a:r>
        </a:p>
      </dsp:txBody>
      <dsp:txXfrm>
        <a:off x="4134359" y="2300003"/>
        <a:ext cx="2486685" cy="14920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06ED7-EC4E-4FFD-8FAE-86DAEE1355B8}">
      <dsp:nvSpPr>
        <dsp:cNvPr id="0" name=""/>
        <dsp:cNvSpPr/>
      </dsp:nvSpPr>
      <dsp:spPr>
        <a:xfrm>
          <a:off x="0" y="136879"/>
          <a:ext cx="6651851" cy="106140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Most schools have applications online</a:t>
          </a:r>
        </a:p>
      </dsp:txBody>
      <dsp:txXfrm>
        <a:off x="51814" y="188693"/>
        <a:ext cx="6548223" cy="957778"/>
      </dsp:txXfrm>
    </dsp:sp>
    <dsp:sp modelId="{4A3B5A2B-FEBE-4749-9BB4-4E15E355E54C}">
      <dsp:nvSpPr>
        <dsp:cNvPr id="0" name=""/>
        <dsp:cNvSpPr/>
      </dsp:nvSpPr>
      <dsp:spPr>
        <a:xfrm>
          <a:off x="0" y="1253005"/>
          <a:ext cx="6651851" cy="1061406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From website, create a student profile to complete a basic application (and upload additional files if necessary)</a:t>
          </a:r>
        </a:p>
      </dsp:txBody>
      <dsp:txXfrm>
        <a:off x="51814" y="1304819"/>
        <a:ext cx="6548223" cy="957778"/>
      </dsp:txXfrm>
    </dsp:sp>
    <dsp:sp modelId="{18ACB26D-19F2-4370-B5D7-3FFB3952AF97}">
      <dsp:nvSpPr>
        <dsp:cNvPr id="0" name=""/>
        <dsp:cNvSpPr/>
      </dsp:nvSpPr>
      <dsp:spPr>
        <a:xfrm>
          <a:off x="0" y="2369132"/>
          <a:ext cx="6651851" cy="1061406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All schools charge an application fee (this varies from $40-$100) which can be paid online.</a:t>
          </a:r>
          <a:r>
            <a:rPr lang="en-US" sz="1900" kern="1200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900" kern="1200" dirty="0">
              <a:solidFill>
                <a:schemeClr val="bg1"/>
              </a:solidFill>
            </a:rPr>
            <a:t> Some are offering free applications if you do a virtual tour.</a:t>
          </a:r>
        </a:p>
      </dsp:txBody>
      <dsp:txXfrm>
        <a:off x="51814" y="2420946"/>
        <a:ext cx="6548223" cy="957778"/>
      </dsp:txXfrm>
    </dsp:sp>
    <dsp:sp modelId="{59276CB1-C6D6-4E3C-B3BA-491598032B7C}">
      <dsp:nvSpPr>
        <dsp:cNvPr id="0" name=""/>
        <dsp:cNvSpPr/>
      </dsp:nvSpPr>
      <dsp:spPr>
        <a:xfrm>
          <a:off x="0" y="3485259"/>
          <a:ext cx="6651851" cy="1061406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The application is not considered complete until you send your official transcript IN JUNE!!</a:t>
          </a:r>
        </a:p>
      </dsp:txBody>
      <dsp:txXfrm>
        <a:off x="51814" y="3537073"/>
        <a:ext cx="6548223" cy="957778"/>
      </dsp:txXfrm>
    </dsp:sp>
    <dsp:sp modelId="{7D67C3D2-41BE-4345-87BF-22B98931618C}">
      <dsp:nvSpPr>
        <dsp:cNvPr id="0" name=""/>
        <dsp:cNvSpPr/>
      </dsp:nvSpPr>
      <dsp:spPr>
        <a:xfrm>
          <a:off x="0" y="4601385"/>
          <a:ext cx="6651851" cy="1061406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Ontario School Applications go through Ontario Universities Application Centre (OUAC)</a:t>
          </a:r>
        </a:p>
      </dsp:txBody>
      <dsp:txXfrm>
        <a:off x="51814" y="4653199"/>
        <a:ext cx="6548223" cy="957778"/>
      </dsp:txXfrm>
    </dsp:sp>
    <dsp:sp modelId="{4BDBF8CB-C29A-4C90-9EF8-B4970D7C5127}">
      <dsp:nvSpPr>
        <dsp:cNvPr id="0" name=""/>
        <dsp:cNvSpPr/>
      </dsp:nvSpPr>
      <dsp:spPr>
        <a:xfrm>
          <a:off x="0" y="5717512"/>
          <a:ext cx="6651851" cy="1061406"/>
        </a:xfrm>
        <a:prstGeom prst="roundRect">
          <a:avLst/>
        </a:prstGeom>
        <a:gradFill flip="none" rotWithShape="0">
          <a:gsLst>
            <a:gs pos="0">
              <a:schemeClr val="accent4">
                <a:lumMod val="50000"/>
                <a:shade val="30000"/>
                <a:satMod val="115000"/>
              </a:schemeClr>
            </a:gs>
            <a:gs pos="50000">
              <a:schemeClr val="accent4">
                <a:lumMod val="50000"/>
                <a:shade val="67500"/>
                <a:satMod val="115000"/>
              </a:schemeClr>
            </a:gs>
            <a:gs pos="100000">
              <a:schemeClr val="accent4">
                <a:lumMod val="50000"/>
                <a:shade val="100000"/>
                <a:satMod val="115000"/>
              </a:schemeClr>
            </a:gs>
          </a:gsLst>
          <a:lin ang="135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US Schools – SATs (specific testing dates), Common Application</a:t>
          </a:r>
        </a:p>
      </dsp:txBody>
      <dsp:txXfrm>
        <a:off x="51814" y="5769326"/>
        <a:ext cx="6548223" cy="9577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D554D-2D79-469A-A4CB-433A3A870941}">
      <dsp:nvSpPr>
        <dsp:cNvPr id="0" name=""/>
        <dsp:cNvSpPr/>
      </dsp:nvSpPr>
      <dsp:spPr>
        <a:xfrm>
          <a:off x="0" y="4450"/>
          <a:ext cx="6112000" cy="947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AE0C8-097A-47FB-A281-BFA423EFFC25}">
      <dsp:nvSpPr>
        <dsp:cNvPr id="0" name=""/>
        <dsp:cNvSpPr/>
      </dsp:nvSpPr>
      <dsp:spPr>
        <a:xfrm>
          <a:off x="286760" y="217743"/>
          <a:ext cx="521382" cy="5213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046772-EA4F-4268-9D57-9CCA2A14938B}">
      <dsp:nvSpPr>
        <dsp:cNvPr id="0" name=""/>
        <dsp:cNvSpPr/>
      </dsp:nvSpPr>
      <dsp:spPr>
        <a:xfrm>
          <a:off x="1094903" y="4450"/>
          <a:ext cx="5017096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Official document which shows Grade 11 &amp; 12 marks from FHS</a:t>
          </a:r>
        </a:p>
      </dsp:txBody>
      <dsp:txXfrm>
        <a:off x="1094903" y="4450"/>
        <a:ext cx="5017096" cy="947968"/>
      </dsp:txXfrm>
    </dsp:sp>
    <dsp:sp modelId="{3AE62EB4-D291-4B37-895E-86977172431C}">
      <dsp:nvSpPr>
        <dsp:cNvPr id="0" name=""/>
        <dsp:cNvSpPr/>
      </dsp:nvSpPr>
      <dsp:spPr>
        <a:xfrm>
          <a:off x="0" y="1189411"/>
          <a:ext cx="6112000" cy="947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DCF3C-FC2C-4D07-BF55-52183F3C87C4}">
      <dsp:nvSpPr>
        <dsp:cNvPr id="0" name=""/>
        <dsp:cNvSpPr/>
      </dsp:nvSpPr>
      <dsp:spPr>
        <a:xfrm>
          <a:off x="286760" y="1402704"/>
          <a:ext cx="521382" cy="5213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8D2E7-2080-4F79-9AB6-783B675B275A}">
      <dsp:nvSpPr>
        <dsp:cNvPr id="0" name=""/>
        <dsp:cNvSpPr/>
      </dsp:nvSpPr>
      <dsp:spPr>
        <a:xfrm>
          <a:off x="1094903" y="1189411"/>
          <a:ext cx="5017096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Will show mid-term mark once report card comes out in November; final mark at end replaces it.</a:t>
          </a:r>
        </a:p>
      </dsp:txBody>
      <dsp:txXfrm>
        <a:off x="1094903" y="1189411"/>
        <a:ext cx="5017096" cy="947968"/>
      </dsp:txXfrm>
    </dsp:sp>
    <dsp:sp modelId="{4A2AA527-C1E5-4800-B86A-A35947FE3F22}">
      <dsp:nvSpPr>
        <dsp:cNvPr id="0" name=""/>
        <dsp:cNvSpPr/>
      </dsp:nvSpPr>
      <dsp:spPr>
        <a:xfrm>
          <a:off x="0" y="2374371"/>
          <a:ext cx="6112000" cy="947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8DB5B3-A3FD-449E-8D13-B89E8B846A0E}">
      <dsp:nvSpPr>
        <dsp:cNvPr id="0" name=""/>
        <dsp:cNvSpPr/>
      </dsp:nvSpPr>
      <dsp:spPr>
        <a:xfrm>
          <a:off x="286760" y="2587664"/>
          <a:ext cx="521382" cy="5213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4257F-6542-48A4-8F7D-45694A854B6F}">
      <dsp:nvSpPr>
        <dsp:cNvPr id="0" name=""/>
        <dsp:cNvSpPr/>
      </dsp:nvSpPr>
      <dsp:spPr>
        <a:xfrm>
          <a:off x="1094903" y="2374371"/>
          <a:ext cx="5017096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If you have marks from somewhere else, you must also have those marks sent </a:t>
          </a:r>
        </a:p>
      </dsp:txBody>
      <dsp:txXfrm>
        <a:off x="1094903" y="2374371"/>
        <a:ext cx="5017096" cy="947968"/>
      </dsp:txXfrm>
    </dsp:sp>
    <dsp:sp modelId="{3A04B6F5-F280-4B93-8A7F-62895FC49E48}">
      <dsp:nvSpPr>
        <dsp:cNvPr id="0" name=""/>
        <dsp:cNvSpPr/>
      </dsp:nvSpPr>
      <dsp:spPr>
        <a:xfrm>
          <a:off x="0" y="3559332"/>
          <a:ext cx="6112000" cy="947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C0B0A1-92BC-4817-8949-BCBEAB1E0725}">
      <dsp:nvSpPr>
        <dsp:cNvPr id="0" name=""/>
        <dsp:cNvSpPr/>
      </dsp:nvSpPr>
      <dsp:spPr>
        <a:xfrm>
          <a:off x="286760" y="3772625"/>
          <a:ext cx="521382" cy="5213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5B75D6-AE72-4463-9DFA-3B4ABFF18BB3}">
      <dsp:nvSpPr>
        <dsp:cNvPr id="0" name=""/>
        <dsp:cNvSpPr/>
      </dsp:nvSpPr>
      <dsp:spPr>
        <a:xfrm>
          <a:off x="1094903" y="3559332"/>
          <a:ext cx="5017096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Schools want transcripts that you have not handled (sent directly from FHS to post-secondary)</a:t>
          </a:r>
        </a:p>
      </dsp:txBody>
      <dsp:txXfrm>
        <a:off x="1094903" y="3559332"/>
        <a:ext cx="5017096" cy="947968"/>
      </dsp:txXfrm>
    </dsp:sp>
    <dsp:sp modelId="{1590ABEA-0F8E-450F-9B86-B956B52F387A}">
      <dsp:nvSpPr>
        <dsp:cNvPr id="0" name=""/>
        <dsp:cNvSpPr/>
      </dsp:nvSpPr>
      <dsp:spPr>
        <a:xfrm>
          <a:off x="0" y="4744292"/>
          <a:ext cx="6112000" cy="94796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0FF1C4-B459-44C6-BD00-BCDEAC2EBB99}">
      <dsp:nvSpPr>
        <dsp:cNvPr id="0" name=""/>
        <dsp:cNvSpPr/>
      </dsp:nvSpPr>
      <dsp:spPr>
        <a:xfrm>
          <a:off x="286760" y="4957585"/>
          <a:ext cx="521382" cy="52138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183C4-930E-418E-A80C-BC2C22FD3584}">
      <dsp:nvSpPr>
        <dsp:cNvPr id="0" name=""/>
        <dsp:cNvSpPr/>
      </dsp:nvSpPr>
      <dsp:spPr>
        <a:xfrm>
          <a:off x="1094903" y="4744292"/>
          <a:ext cx="5017096" cy="947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327" tIns="100327" rIns="100327" bIns="10032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To request transcript you must email </a:t>
          </a:r>
          <a:r>
            <a:rPr lang="en-US" sz="1600" b="1" kern="1200" dirty="0"/>
            <a:t>Kathie.Clark@nbed.nb.ca </a:t>
          </a:r>
          <a:r>
            <a:rPr lang="en-US" sz="1600" kern="1200" dirty="0">
              <a:latin typeface="Calibri Light" panose="020F0302020204030204"/>
            </a:rPr>
            <a:t>indicating</a:t>
          </a:r>
          <a:r>
            <a:rPr lang="en-US" sz="1600" kern="1200" dirty="0"/>
            <a:t> where you want your transcript sent (with at least a week’s notice)</a:t>
          </a:r>
        </a:p>
      </dsp:txBody>
      <dsp:txXfrm>
        <a:off x="1094903" y="4744292"/>
        <a:ext cx="5017096" cy="9479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654DB-921B-4C37-BEE8-8CF4474E2192}">
      <dsp:nvSpPr>
        <dsp:cNvPr id="0" name=""/>
        <dsp:cNvSpPr/>
      </dsp:nvSpPr>
      <dsp:spPr>
        <a:xfrm>
          <a:off x="496239" y="1040002"/>
          <a:ext cx="1441125" cy="1441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70A2A-4F5B-4FF4-B043-8A14B2FB952E}">
      <dsp:nvSpPr>
        <dsp:cNvPr id="0" name=""/>
        <dsp:cNvSpPr/>
      </dsp:nvSpPr>
      <dsp:spPr>
        <a:xfrm>
          <a:off x="803364" y="1347127"/>
          <a:ext cx="826875" cy="826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B12BF9-8982-4DDE-AD3E-D3FE4CF90AD3}">
      <dsp:nvSpPr>
        <dsp:cNvPr id="0" name=""/>
        <dsp:cNvSpPr/>
      </dsp:nvSpPr>
      <dsp:spPr>
        <a:xfrm>
          <a:off x="35551" y="2930002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Scholarships are not just for high academic, university bound students.</a:t>
          </a:r>
        </a:p>
      </dsp:txBody>
      <dsp:txXfrm>
        <a:off x="35551" y="2930002"/>
        <a:ext cx="2362500" cy="720000"/>
      </dsp:txXfrm>
    </dsp:sp>
    <dsp:sp modelId="{01F31223-8AB8-4CCE-AA57-2317687E7E61}">
      <dsp:nvSpPr>
        <dsp:cNvPr id="0" name=""/>
        <dsp:cNvSpPr/>
      </dsp:nvSpPr>
      <dsp:spPr>
        <a:xfrm>
          <a:off x="3272176" y="1040002"/>
          <a:ext cx="1441125" cy="1441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3E4B5-B8AF-45A4-A394-F172E699B0F6}">
      <dsp:nvSpPr>
        <dsp:cNvPr id="0" name=""/>
        <dsp:cNvSpPr/>
      </dsp:nvSpPr>
      <dsp:spPr>
        <a:xfrm>
          <a:off x="3579301" y="1347127"/>
          <a:ext cx="826875" cy="826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EC933-160E-4265-8C7D-82947F3777A7}">
      <dsp:nvSpPr>
        <dsp:cNvPr id="0" name=""/>
        <dsp:cNvSpPr/>
      </dsp:nvSpPr>
      <dsp:spPr>
        <a:xfrm>
          <a:off x="2811489" y="2930002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Many scholarships go unclaimed because no one applies…….</a:t>
          </a:r>
        </a:p>
      </dsp:txBody>
      <dsp:txXfrm>
        <a:off x="2811489" y="2930002"/>
        <a:ext cx="2362500" cy="720000"/>
      </dsp:txXfrm>
    </dsp:sp>
    <dsp:sp modelId="{F9CF35DC-FF90-416B-A265-12DD37E7133C}">
      <dsp:nvSpPr>
        <dsp:cNvPr id="0" name=""/>
        <dsp:cNvSpPr/>
      </dsp:nvSpPr>
      <dsp:spPr>
        <a:xfrm>
          <a:off x="6048114" y="1040002"/>
          <a:ext cx="1441125" cy="1441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5EFED1-5D63-4C77-BDBD-317AA82E6BBB}">
      <dsp:nvSpPr>
        <dsp:cNvPr id="0" name=""/>
        <dsp:cNvSpPr/>
      </dsp:nvSpPr>
      <dsp:spPr>
        <a:xfrm>
          <a:off x="6355239" y="1347127"/>
          <a:ext cx="826875" cy="826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DFEBF6-876C-444C-87E3-CF7258D5CF4E}">
      <dsp:nvSpPr>
        <dsp:cNvPr id="0" name=""/>
        <dsp:cNvSpPr/>
      </dsp:nvSpPr>
      <dsp:spPr>
        <a:xfrm>
          <a:off x="5587426" y="2930002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$ values of scholarships vary: $50 - $60,000+</a:t>
          </a:r>
        </a:p>
      </dsp:txBody>
      <dsp:txXfrm>
        <a:off x="5587426" y="2930002"/>
        <a:ext cx="236250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93E93-B68A-4181-9AA4-29E7EE50860F}">
      <dsp:nvSpPr>
        <dsp:cNvPr id="0" name=""/>
        <dsp:cNvSpPr/>
      </dsp:nvSpPr>
      <dsp:spPr>
        <a:xfrm>
          <a:off x="0" y="531"/>
          <a:ext cx="7886700" cy="1244702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D9B1C-7CD5-4A5B-A409-235B65DD2479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D954F-8616-4CFC-AA43-99581F2EF18E}">
      <dsp:nvSpPr>
        <dsp:cNvPr id="0" name=""/>
        <dsp:cNvSpPr/>
      </dsp:nvSpPr>
      <dsp:spPr>
        <a:xfrm>
          <a:off x="1437631" y="531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/>
            <a:t>Post -secondary Institutions</a:t>
          </a:r>
          <a:endParaRPr lang="en-US" sz="2300" kern="1200"/>
        </a:p>
      </dsp:txBody>
      <dsp:txXfrm>
        <a:off x="1437631" y="531"/>
        <a:ext cx="6449068" cy="1244702"/>
      </dsp:txXfrm>
    </dsp:sp>
    <dsp:sp modelId="{54018BD7-365F-491C-9809-05D64F1C08C1}">
      <dsp:nvSpPr>
        <dsp:cNvPr id="0" name=""/>
        <dsp:cNvSpPr/>
      </dsp:nvSpPr>
      <dsp:spPr>
        <a:xfrm>
          <a:off x="0" y="1556410"/>
          <a:ext cx="78867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F6DEAF-8872-4BF4-AA6C-B51622F3794B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9F91B0-E393-4239-9DD3-6A7F532FC6CF}">
      <dsp:nvSpPr>
        <dsp:cNvPr id="0" name=""/>
        <dsp:cNvSpPr/>
      </dsp:nvSpPr>
      <dsp:spPr>
        <a:xfrm>
          <a:off x="1437631" y="1556410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u="sng" kern="1200"/>
            <a:t>Entrance scholarships</a:t>
          </a:r>
          <a:r>
            <a:rPr lang="en-US" sz="2300" kern="1200"/>
            <a:t>: based on admission averages (average is calculated from the courses you need for admission – not your overall average)</a:t>
          </a:r>
        </a:p>
      </dsp:txBody>
      <dsp:txXfrm>
        <a:off x="1437631" y="1556410"/>
        <a:ext cx="6449068" cy="1244702"/>
      </dsp:txXfrm>
    </dsp:sp>
    <dsp:sp modelId="{EB61FE37-39A7-4855-9D5B-2533669B2870}">
      <dsp:nvSpPr>
        <dsp:cNvPr id="0" name=""/>
        <dsp:cNvSpPr/>
      </dsp:nvSpPr>
      <dsp:spPr>
        <a:xfrm>
          <a:off x="0" y="3112289"/>
          <a:ext cx="78867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03693-AB38-4F58-9C90-C287047937A5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F4C1E5-FAA3-4603-A681-D2B36EB0D009}">
      <dsp:nvSpPr>
        <dsp:cNvPr id="0" name=""/>
        <dsp:cNvSpPr/>
      </dsp:nvSpPr>
      <dsp:spPr>
        <a:xfrm>
          <a:off x="1437631" y="3112289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u="sng" kern="1200"/>
            <a:t>Special applications</a:t>
          </a:r>
          <a:r>
            <a:rPr lang="en-US" sz="2300" kern="1200"/>
            <a:t>: often separate application required - the criteria varies….financial, leadership, etc…</a:t>
          </a:r>
        </a:p>
      </dsp:txBody>
      <dsp:txXfrm>
        <a:off x="1437631" y="3112289"/>
        <a:ext cx="6449068" cy="12447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ED29A-B38F-4591-85DA-0B438C15EAB3}">
      <dsp:nvSpPr>
        <dsp:cNvPr id="0" name=""/>
        <dsp:cNvSpPr/>
      </dsp:nvSpPr>
      <dsp:spPr>
        <a:xfrm>
          <a:off x="0" y="783365"/>
          <a:ext cx="2663030" cy="1597818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Community Scholarships</a:t>
          </a:r>
        </a:p>
      </dsp:txBody>
      <dsp:txXfrm>
        <a:off x="0" y="783365"/>
        <a:ext cx="2663030" cy="1597818"/>
      </dsp:txXfrm>
    </dsp:sp>
    <dsp:sp modelId="{3DD19821-FBB4-48DA-A3D6-521A2D8D473B}">
      <dsp:nvSpPr>
        <dsp:cNvPr id="0" name=""/>
        <dsp:cNvSpPr/>
      </dsp:nvSpPr>
      <dsp:spPr>
        <a:xfrm>
          <a:off x="2929334" y="783365"/>
          <a:ext cx="2663030" cy="15978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National Scholarships</a:t>
          </a:r>
        </a:p>
      </dsp:txBody>
      <dsp:txXfrm>
        <a:off x="2929334" y="783365"/>
        <a:ext cx="2663030" cy="1597818"/>
      </dsp:txXfrm>
    </dsp:sp>
    <dsp:sp modelId="{BD99D460-C029-4C4C-A413-9D30671DDBB4}">
      <dsp:nvSpPr>
        <dsp:cNvPr id="0" name=""/>
        <dsp:cNvSpPr/>
      </dsp:nvSpPr>
      <dsp:spPr>
        <a:xfrm>
          <a:off x="5858668" y="783365"/>
          <a:ext cx="2663030" cy="15978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Sponsored Scholarships (Schulich, Chancellors)</a:t>
          </a:r>
        </a:p>
      </dsp:txBody>
      <dsp:txXfrm>
        <a:off x="5858668" y="783365"/>
        <a:ext cx="2663030" cy="1597818"/>
      </dsp:txXfrm>
    </dsp:sp>
    <dsp:sp modelId="{4014F70B-7884-41AE-B8F7-D46F3EEDFFC6}">
      <dsp:nvSpPr>
        <dsp:cNvPr id="0" name=""/>
        <dsp:cNvSpPr/>
      </dsp:nvSpPr>
      <dsp:spPr>
        <a:xfrm>
          <a:off x="0" y="2647487"/>
          <a:ext cx="2663030" cy="159781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In-house scholarships</a:t>
          </a:r>
          <a:r>
            <a:rPr lang="en-US" sz="1700" b="1" kern="1200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700" b="1" kern="1200" dirty="0">
              <a:solidFill>
                <a:schemeClr val="bg1"/>
              </a:solidFill>
            </a:rPr>
            <a:t> (these come out in May for FHS students only)</a:t>
          </a:r>
        </a:p>
      </dsp:txBody>
      <dsp:txXfrm>
        <a:off x="0" y="2647487"/>
        <a:ext cx="2663030" cy="1597818"/>
      </dsp:txXfrm>
    </dsp:sp>
    <dsp:sp modelId="{CBFCE4ED-F48A-41A1-8460-B4DE20A89A00}">
      <dsp:nvSpPr>
        <dsp:cNvPr id="0" name=""/>
        <dsp:cNvSpPr/>
      </dsp:nvSpPr>
      <dsp:spPr>
        <a:xfrm>
          <a:off x="2929334" y="2647487"/>
          <a:ext cx="2663030" cy="159781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Each organization creates their own requirements for the scholarship they are offering.</a:t>
          </a:r>
        </a:p>
      </dsp:txBody>
      <dsp:txXfrm>
        <a:off x="2929334" y="2647487"/>
        <a:ext cx="2663030" cy="1597818"/>
      </dsp:txXfrm>
    </dsp:sp>
    <dsp:sp modelId="{90DA51FA-0EDC-4B5C-81DA-010B061165AE}">
      <dsp:nvSpPr>
        <dsp:cNvPr id="0" name=""/>
        <dsp:cNvSpPr/>
      </dsp:nvSpPr>
      <dsp:spPr>
        <a:xfrm>
          <a:off x="5858668" y="2647487"/>
          <a:ext cx="2663030" cy="1597818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To see a list of scholarships, go to the FHS website.</a:t>
          </a:r>
          <a:r>
            <a:rPr lang="en-US" sz="1700" b="1" kern="1200" dirty="0">
              <a:solidFill>
                <a:schemeClr val="bg1"/>
              </a:solidFill>
              <a:latin typeface="Calibri Light" panose="020F0302020204030204"/>
            </a:rPr>
            <a:t> </a:t>
          </a:r>
          <a:r>
            <a:rPr lang="en-US" sz="1700" b="1" kern="1200" dirty="0">
              <a:solidFill>
                <a:schemeClr val="bg1"/>
              </a:solidFill>
            </a:rPr>
            <a:t> Click on quick links, guidance. Scroll to ASDW scholarship info (right side of page) </a:t>
          </a:r>
          <a:r>
            <a:rPr lang="en-US" sz="1700" b="1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Pages - Home (nbed.nb.ca)</a:t>
          </a:r>
          <a:r>
            <a:rPr lang="en-US" sz="1700" b="1" kern="1200" dirty="0">
              <a:solidFill>
                <a:schemeClr val="bg1"/>
              </a:solidFill>
              <a:latin typeface="Calibri Light" panose="020F0302020204030204"/>
            </a:rPr>
            <a:t> </a:t>
          </a:r>
          <a:endParaRPr lang="en-US" sz="1700" b="1" kern="1200" dirty="0">
            <a:solidFill>
              <a:schemeClr val="bg1"/>
            </a:solidFill>
          </a:endParaRPr>
        </a:p>
      </dsp:txBody>
      <dsp:txXfrm>
        <a:off x="5858668" y="2647487"/>
        <a:ext cx="2663030" cy="15978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9FE76-A4F3-40B2-B0F9-63FCC09B1406}">
      <dsp:nvSpPr>
        <dsp:cNvPr id="0" name=""/>
        <dsp:cNvSpPr/>
      </dsp:nvSpPr>
      <dsp:spPr>
        <a:xfrm>
          <a:off x="1054" y="647601"/>
          <a:ext cx="3453193" cy="3453193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Most Scholarships take into consideration the following criteria individually or in some combination: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bg1"/>
              </a:solidFill>
            </a:rPr>
            <a:t>- Academic Record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bg1"/>
              </a:solidFill>
            </a:rPr>
            <a:t>- Community Service/Volunteerism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bg1"/>
              </a:solidFill>
            </a:rPr>
            <a:t>- Extra-curricular involvement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bg1"/>
              </a:solidFill>
            </a:rPr>
            <a:t>- Financial Need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bg1"/>
              </a:solidFill>
            </a:rPr>
            <a:t>- Leadership</a:t>
          </a:r>
        </a:p>
      </dsp:txBody>
      <dsp:txXfrm>
        <a:off x="506762" y="1153309"/>
        <a:ext cx="2441777" cy="2441777"/>
      </dsp:txXfrm>
    </dsp:sp>
    <dsp:sp modelId="{2EB30982-15F5-4234-A61E-179C49C13122}">
      <dsp:nvSpPr>
        <dsp:cNvPr id="0" name=""/>
        <dsp:cNvSpPr/>
      </dsp:nvSpPr>
      <dsp:spPr>
        <a:xfrm rot="5400000">
          <a:off x="3739136" y="1916649"/>
          <a:ext cx="1208617" cy="915096"/>
        </a:xfrm>
        <a:prstGeom prst="triangle">
          <a:avLst/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13CCFF-EE4D-4EE2-87A4-2283D0983781}">
      <dsp:nvSpPr>
        <dsp:cNvPr id="0" name=""/>
        <dsp:cNvSpPr/>
      </dsp:nvSpPr>
      <dsp:spPr>
        <a:xfrm>
          <a:off x="5180844" y="647601"/>
          <a:ext cx="3453193" cy="3453193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Occasionally, the criteria is more obscure (membership to a specific organization, identified challenge, etc.)	</a:t>
          </a:r>
        </a:p>
      </dsp:txBody>
      <dsp:txXfrm>
        <a:off x="5686552" y="1153309"/>
        <a:ext cx="2441777" cy="24417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E72FC-3641-4040-AC91-40905401584A}">
      <dsp:nvSpPr>
        <dsp:cNvPr id="0" name=""/>
        <dsp:cNvSpPr/>
      </dsp:nvSpPr>
      <dsp:spPr>
        <a:xfrm>
          <a:off x="0" y="695"/>
          <a:ext cx="5268359" cy="162723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365796-D583-45BB-AD98-0C35CFD1C562}">
      <dsp:nvSpPr>
        <dsp:cNvPr id="0" name=""/>
        <dsp:cNvSpPr/>
      </dsp:nvSpPr>
      <dsp:spPr>
        <a:xfrm>
          <a:off x="492238" y="366823"/>
          <a:ext cx="894979" cy="8949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C16C3-9A63-4DB9-BA16-895534A97DC8}">
      <dsp:nvSpPr>
        <dsp:cNvPr id="0" name=""/>
        <dsp:cNvSpPr/>
      </dsp:nvSpPr>
      <dsp:spPr>
        <a:xfrm>
          <a:off x="1879455" y="695"/>
          <a:ext cx="3388903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Deadline dates change from year to year</a:t>
          </a:r>
        </a:p>
      </dsp:txBody>
      <dsp:txXfrm>
        <a:off x="1879455" y="695"/>
        <a:ext cx="3388903" cy="1627234"/>
      </dsp:txXfrm>
    </dsp:sp>
    <dsp:sp modelId="{9FF49537-E0D7-48A2-8C4A-9873910BE0EA}">
      <dsp:nvSpPr>
        <dsp:cNvPr id="0" name=""/>
        <dsp:cNvSpPr/>
      </dsp:nvSpPr>
      <dsp:spPr>
        <a:xfrm>
          <a:off x="0" y="2034738"/>
          <a:ext cx="5268359" cy="16272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C1C37-66E7-488B-B6E2-091646076336}">
      <dsp:nvSpPr>
        <dsp:cNvPr id="0" name=""/>
        <dsp:cNvSpPr/>
      </dsp:nvSpPr>
      <dsp:spPr>
        <a:xfrm>
          <a:off x="492238" y="2400866"/>
          <a:ext cx="894979" cy="8949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AAF88-9ABD-48C5-9D06-3DCF2BD54054}">
      <dsp:nvSpPr>
        <dsp:cNvPr id="0" name=""/>
        <dsp:cNvSpPr/>
      </dsp:nvSpPr>
      <dsp:spPr>
        <a:xfrm>
          <a:off x="1879455" y="2034738"/>
          <a:ext cx="3388903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Many deadlines are non-negotiable</a:t>
          </a:r>
        </a:p>
      </dsp:txBody>
      <dsp:txXfrm>
        <a:off x="1879455" y="2034738"/>
        <a:ext cx="3388903" cy="1627234"/>
      </dsp:txXfrm>
    </dsp:sp>
    <dsp:sp modelId="{DA50FC8A-1AB1-4AFD-AD71-E78C79BDADC2}">
      <dsp:nvSpPr>
        <dsp:cNvPr id="0" name=""/>
        <dsp:cNvSpPr/>
      </dsp:nvSpPr>
      <dsp:spPr>
        <a:xfrm>
          <a:off x="0" y="4068781"/>
          <a:ext cx="5268359" cy="16272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D2891-D6E8-40A6-9588-305C350C8851}">
      <dsp:nvSpPr>
        <dsp:cNvPr id="0" name=""/>
        <dsp:cNvSpPr/>
      </dsp:nvSpPr>
      <dsp:spPr>
        <a:xfrm>
          <a:off x="492238" y="4434909"/>
          <a:ext cx="894979" cy="8949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9E21A5-6FE5-44D1-8D6D-693360106E0A}">
      <dsp:nvSpPr>
        <dsp:cNvPr id="0" name=""/>
        <dsp:cNvSpPr/>
      </dsp:nvSpPr>
      <dsp:spPr>
        <a:xfrm>
          <a:off x="1879455" y="4068781"/>
          <a:ext cx="3388903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Plan to have application completed and in the mail at least a week before the deadline date</a:t>
          </a:r>
        </a:p>
      </dsp:txBody>
      <dsp:txXfrm>
        <a:off x="1879455" y="4068781"/>
        <a:ext cx="3388903" cy="1627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E7583B10-FD24-4F11-9F97-E634CA24CF5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0F97FD8E-4EE0-4DC2-BBDB-6B3B5DA9908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2" name="Rectangle 4">
            <a:extLst>
              <a:ext uri="{FF2B5EF4-FFF2-40B4-BE49-F238E27FC236}">
                <a16:creationId xmlns:a16="http://schemas.microsoft.com/office/drawing/2014/main" id="{EC0040DB-F287-496A-90F9-82FBDC8F857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3" name="Rectangle 5">
            <a:extLst>
              <a:ext uri="{FF2B5EF4-FFF2-40B4-BE49-F238E27FC236}">
                <a16:creationId xmlns:a16="http://schemas.microsoft.com/office/drawing/2014/main" id="{C531AC44-FD0D-4E58-9AC2-4E1FBEFD0DA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8F9D137-2AE0-4281-AF2D-6EA0132F71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EECF6D-4927-4492-9487-25745DC29D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30E6B1-A73C-4308-A75E-1F0604F3213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DCCDF78-934C-4CD9-B7B5-8526D691F0DD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CD9AF4D-9B0C-431D-924F-47A1599514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C60BA89-66A8-4B78-A537-18ABF2225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5BCDA-E87B-4B4D-A99E-E26D261ABE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DFB7B-1532-4035-8612-DFD06FD71A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78355-8F84-408F-AC68-F05978315CC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97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977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600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566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271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64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5031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39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686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4799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888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785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2316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474070-6F7B-4515-9B25-6EF4E02240E2}" type="slidenum">
              <a:rPr lang="en-US" altLang="en-US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526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4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9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85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2C7EB-466E-4C9F-81BA-7F49899B2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5F1907-099F-45B1-8D16-BDC5FA31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E8E4D540-A830-4B51-87CE-1DD285DF3F89}"/>
              </a:ext>
            </a:extLst>
          </p:cNvPr>
          <p:cNvSpPr/>
          <p:nvPr userDrawn="1"/>
        </p:nvSpPr>
        <p:spPr>
          <a:xfrm>
            <a:off x="7388943" y="5889524"/>
            <a:ext cx="1755058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8EE11E2-928E-4F36-AB73-8BD0A7915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2416" y="63465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B1952AD4-C767-4E56-88BD-BCBA4668AD6F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8450086" y="6334431"/>
            <a:ext cx="525780" cy="41520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135011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C41B0-D64E-421B-A4F0-530E90D36B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2A4F17-4431-4B72-B28A-EA0B36109566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 rot="21137592">
            <a:off x="1320159" y="1254513"/>
            <a:ext cx="1640633" cy="2145283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2388EA1-ECF8-416D-9455-5B7FFCF58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56" y="136523"/>
            <a:ext cx="5849334" cy="801778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81A3B3D-41AB-4AFD-8A8C-6A600892EFD7}"/>
              </a:ext>
            </a:extLst>
          </p:cNvPr>
          <p:cNvSpPr/>
          <p:nvPr userDrawn="1"/>
        </p:nvSpPr>
        <p:spPr>
          <a:xfrm>
            <a:off x="7388943" y="5889524"/>
            <a:ext cx="1755058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71BDA0FA-CD7A-4378-8163-E4EEBCEEBCE5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8450086" y="6334431"/>
            <a:ext cx="525780" cy="41520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FF6D048-C3D0-4B38-ACC6-0113F1C71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43950" y="63465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01792FD-74B3-4ECD-A40A-F77CEEB36DC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21353355">
            <a:off x="5429260" y="895140"/>
            <a:ext cx="3011036" cy="404053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A8033ADE-6C46-49CF-A52D-C97E20B095D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 rot="175312">
            <a:off x="505910" y="3531003"/>
            <a:ext cx="1640633" cy="2145283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4E5CA06C-5CEF-40DA-A8FE-328DDC53F5F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rot="507998">
            <a:off x="3005080" y="2932725"/>
            <a:ext cx="1640633" cy="2145283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</p:spTree>
    <p:extLst>
      <p:ext uri="{BB962C8B-B14F-4D97-AF65-F5344CB8AC3E}">
        <p14:creationId xmlns:p14="http://schemas.microsoft.com/office/powerpoint/2010/main" val="3059917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50D2E07-726B-48DE-A553-8012A974E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780397" y="1036973"/>
            <a:ext cx="1723049" cy="2519504"/>
            <a:chOff x="9040528" y="1036973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EDA4FBB-1ABD-4CBC-840A-83E3F219C6A9}"/>
                </a:ext>
              </a:extLst>
            </p:cNvPr>
            <p:cNvSpPr/>
            <p:nvPr/>
          </p:nvSpPr>
          <p:spPr>
            <a:xfrm rot="21058045">
              <a:off x="9040528" y="1036973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8D5C671-9C31-4441-85FF-23A107C2F5DE}"/>
                </a:ext>
              </a:extLst>
            </p:cNvPr>
            <p:cNvSpPr/>
            <p:nvPr/>
          </p:nvSpPr>
          <p:spPr>
            <a:xfrm rot="21058045">
              <a:off x="9104792" y="1108470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7BF26-2CDF-4BCA-832D-BCE82B239265}"/>
                </a:ext>
              </a:extLst>
            </p:cNvPr>
            <p:cNvSpPr/>
            <p:nvPr/>
          </p:nvSpPr>
          <p:spPr>
            <a:xfrm rot="21058045">
              <a:off x="9125871" y="1130398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FE00AD-F6B7-441E-A319-6FE792079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613206" y="3571148"/>
            <a:ext cx="1723049" cy="2519504"/>
            <a:chOff x="8817607" y="3571148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E577B5-B9E4-4F00-987A-B21B8ED88C09}"/>
                </a:ext>
              </a:extLst>
            </p:cNvPr>
            <p:cNvSpPr/>
            <p:nvPr/>
          </p:nvSpPr>
          <p:spPr>
            <a:xfrm rot="618090">
              <a:off x="8817607" y="3571148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CF37E3-6E2B-479A-85E3-478D4D6CAAE9}"/>
                </a:ext>
              </a:extLst>
            </p:cNvPr>
            <p:cNvSpPr/>
            <p:nvPr/>
          </p:nvSpPr>
          <p:spPr>
            <a:xfrm rot="618090">
              <a:off x="8919973" y="3643836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CCF92C5-78B3-488F-8FBC-4CC467B9A00E}"/>
                </a:ext>
              </a:extLst>
            </p:cNvPr>
            <p:cNvSpPr/>
            <p:nvPr/>
          </p:nvSpPr>
          <p:spPr>
            <a:xfrm rot="618090">
              <a:off x="8944314" y="3665225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BB9265-FA29-4313-8539-2E23E0A70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837276" y="1048828"/>
            <a:ext cx="3462336" cy="5062755"/>
            <a:chOff x="3783034" y="1048828"/>
            <a:chExt cx="4616448" cy="5062755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8A9CB8A-F101-4083-A492-2C2F0D22E707}"/>
                </a:ext>
              </a:extLst>
            </p:cNvPr>
            <p:cNvSpPr/>
            <p:nvPr/>
          </p:nvSpPr>
          <p:spPr>
            <a:xfrm>
              <a:off x="3783034" y="1048828"/>
              <a:ext cx="4616448" cy="5062755"/>
            </a:xfrm>
            <a:custGeom>
              <a:avLst/>
              <a:gdLst>
                <a:gd name="connsiteX0" fmla="*/ 10460 w 4616448"/>
                <a:gd name="connsiteY0" fmla="*/ 10460 h 5062755"/>
                <a:gd name="connsiteX1" fmla="*/ 4615473 w 4616448"/>
                <a:gd name="connsiteY1" fmla="*/ 10460 h 5062755"/>
                <a:gd name="connsiteX2" fmla="*/ 4615473 w 4616448"/>
                <a:gd name="connsiteY2" fmla="*/ 5061779 h 5062755"/>
                <a:gd name="connsiteX3" fmla="*/ 10460 w 4616448"/>
                <a:gd name="connsiteY3" fmla="*/ 5061779 h 50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6448" h="5062755">
                  <a:moveTo>
                    <a:pt x="10460" y="10460"/>
                  </a:moveTo>
                  <a:lnTo>
                    <a:pt x="4615473" y="10460"/>
                  </a:lnTo>
                  <a:lnTo>
                    <a:pt x="4615473" y="5061779"/>
                  </a:lnTo>
                  <a:lnTo>
                    <a:pt x="10460" y="506177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CAD99-C599-42E6-9B6C-CE1FDC25CCA2}"/>
                </a:ext>
              </a:extLst>
            </p:cNvPr>
            <p:cNvSpPr/>
            <p:nvPr/>
          </p:nvSpPr>
          <p:spPr>
            <a:xfrm>
              <a:off x="3948027" y="1190389"/>
              <a:ext cx="4295668" cy="4323565"/>
            </a:xfrm>
            <a:custGeom>
              <a:avLst/>
              <a:gdLst>
                <a:gd name="connsiteX0" fmla="*/ 10460 w 4295668"/>
                <a:gd name="connsiteY0" fmla="*/ 10460 h 4323565"/>
                <a:gd name="connsiteX1" fmla="*/ 4285348 w 4295668"/>
                <a:gd name="connsiteY1" fmla="*/ 10460 h 4323565"/>
                <a:gd name="connsiteX2" fmla="*/ 4285348 w 4295668"/>
                <a:gd name="connsiteY2" fmla="*/ 4314779 h 4323565"/>
                <a:gd name="connsiteX3" fmla="*/ 10460 w 4295668"/>
                <a:gd name="connsiteY3" fmla="*/ 4314779 h 432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5668" h="4323565">
                  <a:moveTo>
                    <a:pt x="10460" y="10460"/>
                  </a:moveTo>
                  <a:lnTo>
                    <a:pt x="4285348" y="10460"/>
                  </a:lnTo>
                  <a:lnTo>
                    <a:pt x="4285348" y="4314779"/>
                  </a:lnTo>
                  <a:lnTo>
                    <a:pt x="10460" y="431477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186763D-C308-44D3-B1E0-F88D325B0EDC}"/>
                </a:ext>
              </a:extLst>
            </p:cNvPr>
            <p:cNvSpPr/>
            <p:nvPr/>
          </p:nvSpPr>
          <p:spPr>
            <a:xfrm>
              <a:off x="3993399" y="1233669"/>
              <a:ext cx="4198039" cy="4198042"/>
            </a:xfrm>
            <a:custGeom>
              <a:avLst/>
              <a:gdLst>
                <a:gd name="connsiteX0" fmla="*/ 8185 w 4198039"/>
                <a:gd name="connsiteY0" fmla="*/ 8185 h 4198042"/>
                <a:gd name="connsiteX1" fmla="*/ 4197019 w 4198039"/>
                <a:gd name="connsiteY1" fmla="*/ 8185 h 4198042"/>
                <a:gd name="connsiteX2" fmla="*/ 4197019 w 4198039"/>
                <a:gd name="connsiteY2" fmla="*/ 4197022 h 4198042"/>
                <a:gd name="connsiteX3" fmla="*/ 8185 w 4198039"/>
                <a:gd name="connsiteY3" fmla="*/ 4197022 h 419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039" h="4198042">
                  <a:moveTo>
                    <a:pt x="8185" y="8185"/>
                  </a:moveTo>
                  <a:lnTo>
                    <a:pt x="4197019" y="8185"/>
                  </a:lnTo>
                  <a:lnTo>
                    <a:pt x="4197019" y="4197022"/>
                  </a:lnTo>
                  <a:lnTo>
                    <a:pt x="8185" y="419702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25C7CB9-9D61-4D94-98FE-E4640DB23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27529" y="1116971"/>
            <a:ext cx="1723049" cy="2519504"/>
            <a:chOff x="836704" y="1116971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5D046FD-279A-4A16-8B7E-F91B64086442}"/>
                </a:ext>
              </a:extLst>
            </p:cNvPr>
            <p:cNvSpPr/>
            <p:nvPr/>
          </p:nvSpPr>
          <p:spPr>
            <a:xfrm rot="520725">
              <a:off x="836704" y="1116971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72B3514-4A81-489B-AAC6-958AF1467F98}"/>
                </a:ext>
              </a:extLst>
            </p:cNvPr>
            <p:cNvSpPr/>
            <p:nvPr/>
          </p:nvSpPr>
          <p:spPr>
            <a:xfrm rot="520725">
              <a:off x="935911" y="1189065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C641A34-2809-4807-B46D-0125660E0681}"/>
                </a:ext>
              </a:extLst>
            </p:cNvPr>
            <p:cNvSpPr/>
            <p:nvPr/>
          </p:nvSpPr>
          <p:spPr>
            <a:xfrm rot="520725">
              <a:off x="959973" y="1210456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58DFD2-4613-41E9-A976-E2175EBC2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85962" y="3618324"/>
            <a:ext cx="1723049" cy="2519504"/>
            <a:chOff x="1047948" y="3618324"/>
            <a:chExt cx="2297399" cy="251950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B64044-CBD7-48E4-B974-674F29441CA6}"/>
                </a:ext>
              </a:extLst>
            </p:cNvPr>
            <p:cNvSpPr/>
            <p:nvPr/>
          </p:nvSpPr>
          <p:spPr>
            <a:xfrm rot="21176422">
              <a:off x="1047948" y="3618324"/>
              <a:ext cx="2297399" cy="2519504"/>
            </a:xfrm>
            <a:custGeom>
              <a:avLst/>
              <a:gdLst>
                <a:gd name="connsiteX0" fmla="*/ 5206 w 2297399"/>
                <a:gd name="connsiteY0" fmla="*/ 5206 h 2519503"/>
                <a:gd name="connsiteX1" fmla="*/ 2296914 w 2297399"/>
                <a:gd name="connsiteY1" fmla="*/ 5206 h 2519503"/>
                <a:gd name="connsiteX2" fmla="*/ 2296914 w 2297399"/>
                <a:gd name="connsiteY2" fmla="*/ 2519018 h 2519503"/>
                <a:gd name="connsiteX3" fmla="*/ 5206 w 2297399"/>
                <a:gd name="connsiteY3" fmla="*/ 2519018 h 251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7399" h="2519503">
                  <a:moveTo>
                    <a:pt x="5206" y="5206"/>
                  </a:moveTo>
                  <a:lnTo>
                    <a:pt x="2296914" y="5206"/>
                  </a:lnTo>
                  <a:lnTo>
                    <a:pt x="2296914" y="2519018"/>
                  </a:lnTo>
                  <a:lnTo>
                    <a:pt x="5206" y="251901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D090570-8BF4-47C2-8289-4A0AEF9FC815}"/>
                </a:ext>
              </a:extLst>
            </p:cNvPr>
            <p:cNvSpPr/>
            <p:nvPr/>
          </p:nvSpPr>
          <p:spPr>
            <a:xfrm rot="21176422">
              <a:off x="1116093" y="3689352"/>
              <a:ext cx="2137761" cy="2151642"/>
            </a:xfrm>
            <a:custGeom>
              <a:avLst/>
              <a:gdLst>
                <a:gd name="connsiteX0" fmla="*/ 5206 w 2137761"/>
                <a:gd name="connsiteY0" fmla="*/ 5206 h 2151642"/>
                <a:gd name="connsiteX1" fmla="*/ 2132625 w 2137761"/>
                <a:gd name="connsiteY1" fmla="*/ 5206 h 2151642"/>
                <a:gd name="connsiteX2" fmla="*/ 2132625 w 2137761"/>
                <a:gd name="connsiteY2" fmla="*/ 2147270 h 2151642"/>
                <a:gd name="connsiteX3" fmla="*/ 5206 w 2137761"/>
                <a:gd name="connsiteY3" fmla="*/ 2147270 h 215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37761" h="2151642">
                  <a:moveTo>
                    <a:pt x="5206" y="5206"/>
                  </a:moveTo>
                  <a:lnTo>
                    <a:pt x="2132625" y="5206"/>
                  </a:lnTo>
                  <a:lnTo>
                    <a:pt x="2132625" y="2147270"/>
                  </a:lnTo>
                  <a:lnTo>
                    <a:pt x="5206" y="2147270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9179BE1-02A8-4F7E-8224-12B21B23C3B6}"/>
                </a:ext>
              </a:extLst>
            </p:cNvPr>
            <p:cNvSpPr/>
            <p:nvPr/>
          </p:nvSpPr>
          <p:spPr>
            <a:xfrm rot="21176422">
              <a:off x="1137494" y="3711175"/>
              <a:ext cx="2089176" cy="2089175"/>
            </a:xfrm>
            <a:custGeom>
              <a:avLst/>
              <a:gdLst>
                <a:gd name="connsiteX0" fmla="*/ 4073 w 2089175"/>
                <a:gd name="connsiteY0" fmla="*/ 4073 h 2089175"/>
                <a:gd name="connsiteX1" fmla="*/ 2088668 w 2089175"/>
                <a:gd name="connsiteY1" fmla="*/ 4073 h 2089175"/>
                <a:gd name="connsiteX2" fmla="*/ 2088668 w 2089175"/>
                <a:gd name="connsiteY2" fmla="*/ 2088667 h 2089175"/>
                <a:gd name="connsiteX3" fmla="*/ 4073 w 2089175"/>
                <a:gd name="connsiteY3" fmla="*/ 2088667 h 20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89175" h="2089175">
                  <a:moveTo>
                    <a:pt x="4073" y="4073"/>
                  </a:moveTo>
                  <a:lnTo>
                    <a:pt x="2088668" y="4073"/>
                  </a:lnTo>
                  <a:lnTo>
                    <a:pt x="2088668" y="2088667"/>
                  </a:lnTo>
                  <a:lnTo>
                    <a:pt x="4073" y="2088667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D6CC94-6FD7-46B1-81F7-1EA837EBF7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D2FB2EC-0547-45C8-B2B2-0038AA4591C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8771">
            <a:off x="3073975" y="1317925"/>
            <a:ext cx="3011036" cy="4040531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DB45866-34DD-40F4-8E43-5F795CCE4E96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 rot="21066816">
            <a:off x="6881063" y="1183426"/>
            <a:ext cx="1489034" cy="197842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AD554DB-D625-4F69-B047-98E4DD756E36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 rot="529496">
            <a:off x="759004" y="1278071"/>
            <a:ext cx="1489034" cy="197842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EEAD3D2-61E9-409E-9C9D-6A8DE20E241A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 rot="626861">
            <a:off x="6743569" y="3718287"/>
            <a:ext cx="1489034" cy="197842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AAA16148-847C-41C7-B9F0-FC9498223B13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 rot="21185193">
            <a:off x="893284" y="3772872"/>
            <a:ext cx="1489034" cy="197842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BDBFC6F-E7D1-4EA0-9B92-7B0ACBE2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56" y="136523"/>
            <a:ext cx="5849334" cy="801778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86823273-2CF6-499C-88B9-2291334A4FE4}"/>
              </a:ext>
            </a:extLst>
          </p:cNvPr>
          <p:cNvSpPr/>
          <p:nvPr userDrawn="1"/>
        </p:nvSpPr>
        <p:spPr>
          <a:xfrm>
            <a:off x="7388943" y="5889524"/>
            <a:ext cx="1755058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A8301614-3B68-461A-80A8-E763147BC35D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8450086" y="6334431"/>
            <a:ext cx="525780" cy="41520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4898836-BC2A-4A74-BED9-4347A3F23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43950" y="63465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3195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F01270A-7D1D-40E7-9D7F-90F614EEB9B6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21241622">
            <a:off x="550608" y="2409131"/>
            <a:ext cx="2002567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4FDA291-DA8F-43F7-ACF2-8507E5A7D55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 rot="21241622">
            <a:off x="4637433" y="2916455"/>
            <a:ext cx="2002567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58465-E97E-4E1D-9474-3A8598E02A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38E6814-11ED-4232-B816-F127A8A25E6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 rot="539993">
            <a:off x="2540928" y="1389446"/>
            <a:ext cx="2002567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4473CDF-18E7-44CC-90A2-60CF745153D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 rot="244360">
            <a:off x="6541821" y="1043401"/>
            <a:ext cx="2002567" cy="269348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A0DED5A-1358-476E-B76F-2E6C8FF5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56" y="136523"/>
            <a:ext cx="5849334" cy="801778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45B017D-5108-49BB-8358-3D91481B2945}"/>
              </a:ext>
            </a:extLst>
          </p:cNvPr>
          <p:cNvSpPr/>
          <p:nvPr userDrawn="1"/>
        </p:nvSpPr>
        <p:spPr>
          <a:xfrm>
            <a:off x="7388943" y="5889524"/>
            <a:ext cx="1755058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2AB0038-A55D-4B57-973C-36239766B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018" y="63465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45125134-55C4-45F5-A703-361FD54DB550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8450086" y="6334431"/>
            <a:ext cx="525780" cy="41520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3902504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A75D83F-42A1-4061-BF4E-B63716076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54879" y="756346"/>
            <a:ext cx="3522280" cy="5150407"/>
            <a:chOff x="6339838" y="756345"/>
            <a:chExt cx="4696373" cy="5150407"/>
          </a:xfrm>
          <a:effectLst>
            <a:outerShdw blurRad="1905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3BC8432-BBB2-48AB-BA92-9FF03D2C49DF}"/>
                </a:ext>
              </a:extLst>
            </p:cNvPr>
            <p:cNvSpPr/>
            <p:nvPr/>
          </p:nvSpPr>
          <p:spPr>
            <a:xfrm rot="509715">
              <a:off x="6339838" y="756345"/>
              <a:ext cx="4696373" cy="5150407"/>
            </a:xfrm>
            <a:custGeom>
              <a:avLst/>
              <a:gdLst>
                <a:gd name="connsiteX0" fmla="*/ 10460 w 4616448"/>
                <a:gd name="connsiteY0" fmla="*/ 10460 h 5062755"/>
                <a:gd name="connsiteX1" fmla="*/ 4615473 w 4616448"/>
                <a:gd name="connsiteY1" fmla="*/ 10460 h 5062755"/>
                <a:gd name="connsiteX2" fmla="*/ 4615473 w 4616448"/>
                <a:gd name="connsiteY2" fmla="*/ 5061779 h 5062755"/>
                <a:gd name="connsiteX3" fmla="*/ 10460 w 4616448"/>
                <a:gd name="connsiteY3" fmla="*/ 5061779 h 50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6448" h="5062755">
                  <a:moveTo>
                    <a:pt x="10460" y="10460"/>
                  </a:moveTo>
                  <a:lnTo>
                    <a:pt x="4615473" y="10460"/>
                  </a:lnTo>
                  <a:lnTo>
                    <a:pt x="4615473" y="5061779"/>
                  </a:lnTo>
                  <a:lnTo>
                    <a:pt x="10460" y="506177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1EA6058-8C25-4BB1-B255-B1305C4713A1}"/>
                </a:ext>
              </a:extLst>
            </p:cNvPr>
            <p:cNvSpPr/>
            <p:nvPr/>
          </p:nvSpPr>
          <p:spPr>
            <a:xfrm rot="509715">
              <a:off x="6541907" y="903594"/>
              <a:ext cx="4370039" cy="4398419"/>
            </a:xfrm>
            <a:custGeom>
              <a:avLst/>
              <a:gdLst>
                <a:gd name="connsiteX0" fmla="*/ 10460 w 4295668"/>
                <a:gd name="connsiteY0" fmla="*/ 10460 h 4323565"/>
                <a:gd name="connsiteX1" fmla="*/ 4285348 w 4295668"/>
                <a:gd name="connsiteY1" fmla="*/ 10460 h 4323565"/>
                <a:gd name="connsiteX2" fmla="*/ 4285348 w 4295668"/>
                <a:gd name="connsiteY2" fmla="*/ 4314779 h 4323565"/>
                <a:gd name="connsiteX3" fmla="*/ 10460 w 4295668"/>
                <a:gd name="connsiteY3" fmla="*/ 4314779 h 432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5668" h="4323565">
                  <a:moveTo>
                    <a:pt x="10460" y="10460"/>
                  </a:moveTo>
                  <a:lnTo>
                    <a:pt x="4285348" y="10460"/>
                  </a:lnTo>
                  <a:lnTo>
                    <a:pt x="4285348" y="4314779"/>
                  </a:lnTo>
                  <a:lnTo>
                    <a:pt x="10460" y="431477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20A832A-803F-4146-9399-1866120FCCF7}"/>
                </a:ext>
              </a:extLst>
            </p:cNvPr>
            <p:cNvSpPr/>
            <p:nvPr/>
          </p:nvSpPr>
          <p:spPr>
            <a:xfrm rot="509715">
              <a:off x="6591030" y="947323"/>
              <a:ext cx="4270720" cy="4270723"/>
            </a:xfrm>
            <a:custGeom>
              <a:avLst/>
              <a:gdLst>
                <a:gd name="connsiteX0" fmla="*/ 8185 w 4198039"/>
                <a:gd name="connsiteY0" fmla="*/ 8185 h 4198042"/>
                <a:gd name="connsiteX1" fmla="*/ 4197019 w 4198039"/>
                <a:gd name="connsiteY1" fmla="*/ 8185 h 4198042"/>
                <a:gd name="connsiteX2" fmla="*/ 4197019 w 4198039"/>
                <a:gd name="connsiteY2" fmla="*/ 4197022 h 4198042"/>
                <a:gd name="connsiteX3" fmla="*/ 8185 w 4198039"/>
                <a:gd name="connsiteY3" fmla="*/ 4197022 h 419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039" h="4198042">
                  <a:moveTo>
                    <a:pt x="8185" y="8185"/>
                  </a:moveTo>
                  <a:lnTo>
                    <a:pt x="4197019" y="8185"/>
                  </a:lnTo>
                  <a:lnTo>
                    <a:pt x="4197019" y="4197022"/>
                  </a:lnTo>
                  <a:lnTo>
                    <a:pt x="8185" y="419702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D66E52-F333-455B-894F-CC504CE1A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3730389" cy="1600200"/>
          </a:xfrm>
        </p:spPr>
        <p:txBody>
          <a:bodyPr anchor="ctr" anchorCtr="0">
            <a:no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9B84-3ED2-412D-B24C-936283300B7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506844">
            <a:off x="4979848" y="993550"/>
            <a:ext cx="3144734" cy="4188079"/>
          </a:xfrm>
          <a:noFill/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350" i="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 dirty="0"/>
              <a:t>Insert or Drag &amp; Drop Your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A7C19-DB59-463F-8A01-4E65F3A2E45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3138372" cy="3811588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27465-8EB4-431D-815A-57024E564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C442E8A1-54A4-4433-8D21-1D15AB6A3A9B}"/>
              </a:ext>
            </a:extLst>
          </p:cNvPr>
          <p:cNvSpPr/>
          <p:nvPr userDrawn="1"/>
        </p:nvSpPr>
        <p:spPr>
          <a:xfrm>
            <a:off x="7388943" y="5889524"/>
            <a:ext cx="1755058" cy="968477"/>
          </a:xfrm>
          <a:prstGeom prst="triangle">
            <a:avLst>
              <a:gd name="adj" fmla="val 100000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D09ED04-7CE0-4B7C-9BE8-EF23E01BF8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2416" y="63465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F8F5BD93-3230-4B59-B140-4B1874D37926}"/>
              </a:ext>
            </a:extLst>
          </p:cNvPr>
          <p:cNvSpPr>
            <a:spLocks noChangeAspect="1"/>
          </p:cNvSpPr>
          <p:nvPr userDrawn="1"/>
        </p:nvSpPr>
        <p:spPr>
          <a:xfrm rot="2767505">
            <a:off x="8450086" y="6334431"/>
            <a:ext cx="525780" cy="415208"/>
          </a:xfrm>
          <a:custGeom>
            <a:avLst/>
            <a:gdLst>
              <a:gd name="connsiteX0" fmla="*/ 0 w 1828800"/>
              <a:gd name="connsiteY0" fmla="*/ 0 h 1828800"/>
              <a:gd name="connsiteX1" fmla="*/ 1828800 w 1828800"/>
              <a:gd name="connsiteY1" fmla="*/ 0 h 1828800"/>
              <a:gd name="connsiteX2" fmla="*/ 1828800 w 1828800"/>
              <a:gd name="connsiteY2" fmla="*/ 1828800 h 1828800"/>
              <a:gd name="connsiteX3" fmla="*/ 0 w 1828800"/>
              <a:gd name="connsiteY3" fmla="*/ 1828800 h 1828800"/>
              <a:gd name="connsiteX4" fmla="*/ 0 w 1828800"/>
              <a:gd name="connsiteY4" fmla="*/ 0 h 1828800"/>
              <a:gd name="connsiteX0" fmla="*/ 0 w 1828800"/>
              <a:gd name="connsiteY0" fmla="*/ 38026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0 w 1828800"/>
              <a:gd name="connsiteY4" fmla="*/ 380263 h 2209063"/>
              <a:gd name="connsiteX0" fmla="*/ 924908 w 1828800"/>
              <a:gd name="connsiteY0" fmla="*/ 382959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24908 w 1828800"/>
              <a:gd name="connsiteY4" fmla="*/ 382959 h 2209063"/>
              <a:gd name="connsiteX0" fmla="*/ 998503 w 1828800"/>
              <a:gd name="connsiteY0" fmla="*/ 235483 h 2209063"/>
              <a:gd name="connsiteX1" fmla="*/ 1717025 w 1828800"/>
              <a:gd name="connsiteY1" fmla="*/ 0 h 2209063"/>
              <a:gd name="connsiteX2" fmla="*/ 1828800 w 1828800"/>
              <a:gd name="connsiteY2" fmla="*/ 2209063 h 2209063"/>
              <a:gd name="connsiteX3" fmla="*/ 0 w 1828800"/>
              <a:gd name="connsiteY3" fmla="*/ 2209063 h 2209063"/>
              <a:gd name="connsiteX4" fmla="*/ 998503 w 1828800"/>
              <a:gd name="connsiteY4" fmla="*/ 235483 h 2209063"/>
              <a:gd name="connsiteX0" fmla="*/ 998503 w 1828800"/>
              <a:gd name="connsiteY0" fmla="*/ 248293 h 2221873"/>
              <a:gd name="connsiteX1" fmla="*/ 1661143 w 1828800"/>
              <a:gd name="connsiteY1" fmla="*/ 0 h 2221873"/>
              <a:gd name="connsiteX2" fmla="*/ 1828800 w 1828800"/>
              <a:gd name="connsiteY2" fmla="*/ 2221873 h 2221873"/>
              <a:gd name="connsiteX3" fmla="*/ 0 w 1828800"/>
              <a:gd name="connsiteY3" fmla="*/ 2221873 h 2221873"/>
              <a:gd name="connsiteX4" fmla="*/ 998503 w 1828800"/>
              <a:gd name="connsiteY4" fmla="*/ 248293 h 2221873"/>
              <a:gd name="connsiteX0" fmla="*/ 998503 w 1661143"/>
              <a:gd name="connsiteY0" fmla="*/ 248293 h 2221873"/>
              <a:gd name="connsiteX1" fmla="*/ 1661143 w 1661143"/>
              <a:gd name="connsiteY1" fmla="*/ 0 h 2221873"/>
              <a:gd name="connsiteX2" fmla="*/ 1415773 w 1661143"/>
              <a:gd name="connsiteY2" fmla="*/ 665380 h 2221873"/>
              <a:gd name="connsiteX3" fmla="*/ 0 w 1661143"/>
              <a:gd name="connsiteY3" fmla="*/ 2221873 h 2221873"/>
              <a:gd name="connsiteX4" fmla="*/ 998503 w 1661143"/>
              <a:gd name="connsiteY4" fmla="*/ 248293 h 2221873"/>
              <a:gd name="connsiteX0" fmla="*/ 258178 w 920818"/>
              <a:gd name="connsiteY0" fmla="*/ 248293 h 969558"/>
              <a:gd name="connsiteX1" fmla="*/ 920818 w 920818"/>
              <a:gd name="connsiteY1" fmla="*/ 0 h 969558"/>
              <a:gd name="connsiteX2" fmla="*/ 675448 w 920818"/>
              <a:gd name="connsiteY2" fmla="*/ 665380 h 969558"/>
              <a:gd name="connsiteX3" fmla="*/ 0 w 920818"/>
              <a:gd name="connsiteY3" fmla="*/ 969558 h 969558"/>
              <a:gd name="connsiteX4" fmla="*/ 258178 w 920818"/>
              <a:gd name="connsiteY4" fmla="*/ 248293 h 96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818" h="969558">
                <a:moveTo>
                  <a:pt x="258178" y="248293"/>
                </a:moveTo>
                <a:lnTo>
                  <a:pt x="920818" y="0"/>
                </a:lnTo>
                <a:lnTo>
                  <a:pt x="675448" y="665380"/>
                </a:lnTo>
                <a:lnTo>
                  <a:pt x="0" y="969558"/>
                </a:lnTo>
                <a:lnTo>
                  <a:pt x="258178" y="248293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</p:spTree>
    <p:extLst>
      <p:ext uri="{BB962C8B-B14F-4D97-AF65-F5344CB8AC3E}">
        <p14:creationId xmlns:p14="http://schemas.microsoft.com/office/powerpoint/2010/main" val="2026710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-Title Only">
    <p:bg>
      <p:bgPr>
        <a:gradFill>
          <a:gsLst>
            <a:gs pos="0">
              <a:schemeClr val="tx1">
                <a:lumMod val="65000"/>
                <a:lumOff val="35000"/>
              </a:schemeClr>
            </a:gs>
            <a:gs pos="23000">
              <a:schemeClr val="tx1">
                <a:lumMod val="65000"/>
                <a:lumOff val="35000"/>
              </a:schemeClr>
            </a:gs>
            <a:gs pos="69000">
              <a:schemeClr val="tx1">
                <a:lumMod val="75000"/>
                <a:lumOff val="25000"/>
              </a:schemeClr>
            </a:gs>
            <a:gs pos="9700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547012-1CD0-43B8-A070-6A8AE6C28D08}"/>
              </a:ext>
            </a:extLst>
          </p:cNvPr>
          <p:cNvSpPr/>
          <p:nvPr userDrawn="1"/>
        </p:nvSpPr>
        <p:spPr bwMode="ltGray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23000">
                <a:schemeClr val="tx1">
                  <a:lumMod val="65000"/>
                  <a:lumOff val="35000"/>
                </a:schemeClr>
              </a:gs>
              <a:gs pos="69000">
                <a:schemeClr val="tx1">
                  <a:lumMod val="75000"/>
                  <a:lumOff val="25000"/>
                </a:schemeClr>
              </a:gs>
              <a:gs pos="97000">
                <a:schemeClr val="tx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487FE18-63E3-4FD8-9A4E-6B161DC2A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035" y="-1860198"/>
            <a:ext cx="7815263" cy="10420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34480C-B752-41C8-9439-F152DDCD7B49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1035000" y="1276767"/>
            <a:ext cx="7074000" cy="2387600"/>
          </a:xfrm>
        </p:spPr>
        <p:txBody>
          <a:bodyPr anchor="ctr" anchorCtr="0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B1E33B-5438-42AC-B091-1B29DED209D7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1143000" y="3523015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EBF27-2D03-4F64-9DF5-598E94626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F325F2A-3CCA-42AD-AB36-ADD0DF702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29896" y="63268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38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4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36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1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64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7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08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96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78" r:id="rId4"/>
    <p:sldLayoutId id="2147484879" r:id="rId5"/>
    <p:sldLayoutId id="2147484880" r:id="rId6"/>
    <p:sldLayoutId id="2147484881" r:id="rId7"/>
    <p:sldLayoutId id="2147484882" r:id="rId8"/>
    <p:sldLayoutId id="2147484883" r:id="rId9"/>
    <p:sldLayoutId id="2147484884" r:id="rId10"/>
    <p:sldLayoutId id="2147484885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23000">
              <a:schemeClr val="tx1">
                <a:lumMod val="65000"/>
                <a:lumOff val="35000"/>
              </a:schemeClr>
            </a:gs>
            <a:gs pos="69000">
              <a:schemeClr val="tx1">
                <a:lumMod val="75000"/>
                <a:lumOff val="25000"/>
              </a:schemeClr>
            </a:gs>
            <a:gs pos="9700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A5A0829D-0F92-42C5-89A1-3D537EA9925C}"/>
              </a:ext>
            </a:extLst>
          </p:cNvPr>
          <p:cNvGrpSpPr/>
          <p:nvPr userDrawn="1"/>
        </p:nvGrpSpPr>
        <p:grpSpPr bwMode="white">
          <a:xfrm>
            <a:off x="298188" y="-192085"/>
            <a:ext cx="8522772" cy="6960673"/>
            <a:chOff x="397584" y="-192085"/>
            <a:chExt cx="11363696" cy="6960673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A560223E-EEB8-48A5-82F9-B6EAEEE372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 bwMode="white">
            <a:xfrm>
              <a:off x="3288720" y="-17542"/>
              <a:ext cx="1440000" cy="144000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266DBB0-2F19-44EA-8375-11357DDAB139}"/>
                </a:ext>
              </a:extLst>
            </p:cNvPr>
            <p:cNvGrpSpPr/>
            <p:nvPr userDrawn="1"/>
          </p:nvGrpSpPr>
          <p:grpSpPr bwMode="white">
            <a:xfrm>
              <a:off x="397584" y="-192085"/>
              <a:ext cx="11363696" cy="6960673"/>
              <a:chOff x="397584" y="-192085"/>
              <a:chExt cx="11363696" cy="6960673"/>
            </a:xfrm>
          </p:grpSpPr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102C4C52-2BBE-424D-9433-591BA504344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 bwMode="white">
              <a:xfrm>
                <a:off x="3301344" y="2504148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CE3ABC9E-D022-40A6-992B-601189D216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 bwMode="white">
              <a:xfrm>
                <a:off x="1881360" y="1794486"/>
                <a:ext cx="1440000" cy="1440000"/>
              </a:xfrm>
              <a:prstGeom prst="rect">
                <a:avLst/>
              </a:prstGeom>
            </p:spPr>
          </p:pic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C28ABA04-C322-43E9-86E6-412E83CD076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 bwMode="white">
              <a:xfrm>
                <a:off x="397584" y="1071542"/>
                <a:ext cx="1440000" cy="1440000"/>
              </a:xfrm>
              <a:prstGeom prst="rect">
                <a:avLst/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D41171B-6664-4478-AE36-4D049167AF10}"/>
                  </a:ext>
                </a:extLst>
              </p:cNvPr>
              <p:cNvGrpSpPr/>
              <p:nvPr userDrawn="1"/>
            </p:nvGrpSpPr>
            <p:grpSpPr bwMode="white">
              <a:xfrm>
                <a:off x="409092" y="-192085"/>
                <a:ext cx="11352188" cy="6960673"/>
                <a:chOff x="409092" y="-192085"/>
                <a:chExt cx="11352188" cy="6960673"/>
              </a:xfrm>
            </p:grpSpPr>
            <p:pic>
              <p:nvPicPr>
                <p:cNvPr id="8" name="Graphic 7">
                  <a:extLst>
                    <a:ext uri="{FF2B5EF4-FFF2-40B4-BE49-F238E27FC236}">
                      <a16:creationId xmlns:a16="http://schemas.microsoft.com/office/drawing/2014/main" id="{67BEBC35-7E00-419E-B8F1-C08E234BA9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 bwMode="white">
                <a:xfrm>
                  <a:off x="409092" y="5241248"/>
                  <a:ext cx="1440000" cy="1440000"/>
                </a:xfrm>
                <a:prstGeom prst="rect">
                  <a:avLst/>
                </a:prstGeom>
              </p:spPr>
            </p:pic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FFC35904-5161-4854-900B-13A630F6BE63}"/>
                    </a:ext>
                  </a:extLst>
                </p:cNvPr>
                <p:cNvGrpSpPr/>
                <p:nvPr/>
              </p:nvGrpSpPr>
              <p:grpSpPr bwMode="white">
                <a:xfrm>
                  <a:off x="420600" y="2371915"/>
                  <a:ext cx="4320000" cy="2901333"/>
                  <a:chOff x="21000" y="-143100"/>
                  <a:chExt cx="4320000" cy="2901333"/>
                </a:xfrm>
                <a:solidFill>
                  <a:schemeClr val="bg2">
                    <a:lumMod val="25000"/>
                  </a:schemeClr>
                </a:solidFill>
              </p:grpSpPr>
              <p:pic>
                <p:nvPicPr>
                  <p:cNvPr id="49" name="Graphic 48">
                    <a:extLst>
                      <a:ext uri="{FF2B5EF4-FFF2-40B4-BE49-F238E27FC236}">
                        <a16:creationId xmlns:a16="http://schemas.microsoft.com/office/drawing/2014/main" id="{5C8264A7-5369-4109-B9DE-70EA10D5EF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1000" y="-1431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50" name="Graphic 49">
                    <a:extLst>
                      <a:ext uri="{FF2B5EF4-FFF2-40B4-BE49-F238E27FC236}">
                        <a16:creationId xmlns:a16="http://schemas.microsoft.com/office/drawing/2014/main" id="{CA78F7EA-4822-44E9-98A7-C616A6D987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1461000" y="5769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51" name="Graphic 50">
                    <a:extLst>
                      <a:ext uri="{FF2B5EF4-FFF2-40B4-BE49-F238E27FC236}">
                        <a16:creationId xmlns:a16="http://schemas.microsoft.com/office/drawing/2014/main" id="{9CBA1202-B09F-4AA0-9EC6-32279C2280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901000" y="1318233"/>
                    <a:ext cx="1440000" cy="144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32A1A3EA-7A5F-4218-82D7-537A11E5099E}"/>
                    </a:ext>
                  </a:extLst>
                </p:cNvPr>
                <p:cNvGrpSpPr/>
                <p:nvPr/>
              </p:nvGrpSpPr>
              <p:grpSpPr bwMode="white">
                <a:xfrm>
                  <a:off x="432480" y="3811915"/>
                  <a:ext cx="4320000" cy="2901333"/>
                  <a:chOff x="21000" y="-143100"/>
                  <a:chExt cx="4320000" cy="2901333"/>
                </a:xfrm>
                <a:solidFill>
                  <a:schemeClr val="bg2">
                    <a:lumMod val="25000"/>
                  </a:schemeClr>
                </a:solidFill>
              </p:grpSpPr>
              <p:pic>
                <p:nvPicPr>
                  <p:cNvPr id="46" name="Graphic 45">
                    <a:extLst>
                      <a:ext uri="{FF2B5EF4-FFF2-40B4-BE49-F238E27FC236}">
                        <a16:creationId xmlns:a16="http://schemas.microsoft.com/office/drawing/2014/main" id="{D0313B26-5DE6-4315-B928-F3D3FDDB5E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1000" y="-1431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47" name="Graphic 46">
                    <a:extLst>
                      <a:ext uri="{FF2B5EF4-FFF2-40B4-BE49-F238E27FC236}">
                        <a16:creationId xmlns:a16="http://schemas.microsoft.com/office/drawing/2014/main" id="{A61E0C1A-FD0B-4BA4-9444-A7D6679A70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1461000" y="5769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48" name="Graphic 47">
                    <a:extLst>
                      <a:ext uri="{FF2B5EF4-FFF2-40B4-BE49-F238E27FC236}">
                        <a16:creationId xmlns:a16="http://schemas.microsoft.com/office/drawing/2014/main" id="{0C879B69-3091-4684-884C-6DDBA0553A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901000" y="1318233"/>
                    <a:ext cx="1440000" cy="144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F693FA54-11EC-459F-8B60-AEF82EC1173E}"/>
                    </a:ext>
                  </a:extLst>
                </p:cNvPr>
                <p:cNvGrpSpPr/>
                <p:nvPr/>
              </p:nvGrpSpPr>
              <p:grpSpPr bwMode="white">
                <a:xfrm>
                  <a:off x="409464" y="-192085"/>
                  <a:ext cx="4320000" cy="2901333"/>
                  <a:chOff x="21000" y="-143100"/>
                  <a:chExt cx="4320000" cy="2901333"/>
                </a:xfrm>
                <a:solidFill>
                  <a:schemeClr val="bg2">
                    <a:lumMod val="25000"/>
                  </a:schemeClr>
                </a:solidFill>
              </p:grpSpPr>
              <p:pic>
                <p:nvPicPr>
                  <p:cNvPr id="43" name="Graphic 42">
                    <a:extLst>
                      <a:ext uri="{FF2B5EF4-FFF2-40B4-BE49-F238E27FC236}">
                        <a16:creationId xmlns:a16="http://schemas.microsoft.com/office/drawing/2014/main" id="{0D70B839-BE4A-4D24-B5C3-D42F1103F6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1000" y="-1431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44" name="Graphic 43">
                    <a:extLst>
                      <a:ext uri="{FF2B5EF4-FFF2-40B4-BE49-F238E27FC236}">
                        <a16:creationId xmlns:a16="http://schemas.microsoft.com/office/drawing/2014/main" id="{74714890-43D7-4733-A65A-E6313E680B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1461000" y="576900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45" name="Graphic 44">
                    <a:extLst>
                      <a:ext uri="{FF2B5EF4-FFF2-40B4-BE49-F238E27FC236}">
                        <a16:creationId xmlns:a16="http://schemas.microsoft.com/office/drawing/2014/main" id="{26B95BD8-DB7D-4837-9EB3-DC927110B5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2901000" y="1318233"/>
                    <a:ext cx="1440000" cy="14400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CA424D51-59AC-494D-AA81-FA5C4C1F407B}"/>
                    </a:ext>
                  </a:extLst>
                </p:cNvPr>
                <p:cNvGrpSpPr/>
                <p:nvPr/>
              </p:nvGrpSpPr>
              <p:grpSpPr bwMode="white">
                <a:xfrm>
                  <a:off x="4717584" y="-185007"/>
                  <a:ext cx="4343016" cy="6777793"/>
                  <a:chOff x="-93456" y="-645565"/>
                  <a:chExt cx="4343016" cy="6777793"/>
                </a:xfrm>
                <a:solidFill>
                  <a:schemeClr val="bg2">
                    <a:lumMod val="25000"/>
                  </a:schemeClr>
                </a:solidFill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E359EC97-0BFB-446B-8267-5B6B5948DF4A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82320" y="63372"/>
                    <a:ext cx="4320000" cy="2694861"/>
                    <a:chOff x="21000" y="63372"/>
                    <a:chExt cx="4320000" cy="2694861"/>
                  </a:xfrm>
                  <a:grpFill/>
                </p:grpSpPr>
                <p:pic>
                  <p:nvPicPr>
                    <p:cNvPr id="40" name="Graphic 39">
                      <a:extLst>
                        <a:ext uri="{FF2B5EF4-FFF2-40B4-BE49-F238E27FC236}">
                          <a16:creationId xmlns:a16="http://schemas.microsoft.com/office/drawing/2014/main" id="{ABF99493-C5C2-45D0-9D81-FA91ECA07A8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63372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Graphic 40">
                      <a:extLst>
                        <a:ext uri="{FF2B5EF4-FFF2-40B4-BE49-F238E27FC236}">
                          <a16:creationId xmlns:a16="http://schemas.microsoft.com/office/drawing/2014/main" id="{B0C2CB93-1A3C-4EE2-BC22-E63C6A6D3C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2" name="Graphic 41">
                      <a:extLst>
                        <a:ext uri="{FF2B5EF4-FFF2-40B4-BE49-F238E27FC236}">
                          <a16:creationId xmlns:a16="http://schemas.microsoft.com/office/drawing/2014/main" id="{09711689-C935-467C-9C99-8E03443A5C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901000" y="1318233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EDBF0F8C-A866-40E6-B9EE-79E3C9674F54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82320" y="1326251"/>
                    <a:ext cx="4320000" cy="2773517"/>
                    <a:chOff x="21000" y="-15284"/>
                    <a:chExt cx="4320000" cy="2773517"/>
                  </a:xfrm>
                  <a:grpFill/>
                </p:grpSpPr>
                <p:pic>
                  <p:nvPicPr>
                    <p:cNvPr id="37" name="Graphic 36">
                      <a:extLst>
                        <a:ext uri="{FF2B5EF4-FFF2-40B4-BE49-F238E27FC236}">
                          <a16:creationId xmlns:a16="http://schemas.microsoft.com/office/drawing/2014/main" id="{CE8D582E-B2C7-4142-86B6-20FD4E8BD7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5284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8" name="Graphic 37">
                      <a:extLst>
                        <a:ext uri="{FF2B5EF4-FFF2-40B4-BE49-F238E27FC236}">
                          <a16:creationId xmlns:a16="http://schemas.microsoft.com/office/drawing/2014/main" id="{1BB47121-9149-4623-B2AF-CE5CAEE9EE4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9" name="Graphic 38">
                      <a:extLst>
                        <a:ext uri="{FF2B5EF4-FFF2-40B4-BE49-F238E27FC236}">
                          <a16:creationId xmlns:a16="http://schemas.microsoft.com/office/drawing/2014/main" id="{13D95D1A-9C08-4B93-858B-F993AEBF69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901000" y="1318233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472CFE8A-F853-4AA3-8B16-696A5FF95F6E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70440" y="2638435"/>
                    <a:ext cx="4320000" cy="2901333"/>
                    <a:chOff x="21000" y="-143100"/>
                    <a:chExt cx="4320000" cy="2901333"/>
                  </a:xfrm>
                  <a:grpFill/>
                </p:grpSpPr>
                <p:pic>
                  <p:nvPicPr>
                    <p:cNvPr id="34" name="Graphic 33">
                      <a:extLst>
                        <a:ext uri="{FF2B5EF4-FFF2-40B4-BE49-F238E27FC236}">
                          <a16:creationId xmlns:a16="http://schemas.microsoft.com/office/drawing/2014/main" id="{2532E631-42D1-48FB-AE9A-4375CED752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431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5" name="Graphic 34">
                      <a:extLst>
                        <a:ext uri="{FF2B5EF4-FFF2-40B4-BE49-F238E27FC236}">
                          <a16:creationId xmlns:a16="http://schemas.microsoft.com/office/drawing/2014/main" id="{1D736973-C7AC-4C4A-909B-066B6F2C3E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6" name="Graphic 35">
                      <a:extLst>
                        <a:ext uri="{FF2B5EF4-FFF2-40B4-BE49-F238E27FC236}">
                          <a16:creationId xmlns:a16="http://schemas.microsoft.com/office/drawing/2014/main" id="{47DDEE42-FB51-49FC-8B8A-4E9E5E2C32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901000" y="1318233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3861E92D-4773-4AB3-88A9-1D81A58AD71C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93456" y="3972228"/>
                    <a:ext cx="2880000" cy="2160000"/>
                    <a:chOff x="21000" y="-143100"/>
                    <a:chExt cx="2880000" cy="2160000"/>
                  </a:xfrm>
                  <a:grpFill/>
                </p:grpSpPr>
                <p:pic>
                  <p:nvPicPr>
                    <p:cNvPr id="32" name="Graphic 31">
                      <a:extLst>
                        <a:ext uri="{FF2B5EF4-FFF2-40B4-BE49-F238E27FC236}">
                          <a16:creationId xmlns:a16="http://schemas.microsoft.com/office/drawing/2014/main" id="{932FB35B-35D9-40B8-BF0B-DE2AC038FAD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431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3" name="Graphic 32">
                      <a:extLst>
                        <a:ext uri="{FF2B5EF4-FFF2-40B4-BE49-F238E27FC236}">
                          <a16:creationId xmlns:a16="http://schemas.microsoft.com/office/drawing/2014/main" id="{42DB932A-7401-4663-B050-5D88D306C7B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DF31F68E-7002-45FD-8300-BC36EFF9B704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1346544" y="-645565"/>
                    <a:ext cx="2880000" cy="2181333"/>
                    <a:chOff x="1461000" y="576900"/>
                    <a:chExt cx="2880000" cy="2181333"/>
                  </a:xfrm>
                  <a:grpFill/>
                </p:grpSpPr>
                <p:pic>
                  <p:nvPicPr>
                    <p:cNvPr id="30" name="Graphic 29">
                      <a:extLst>
                        <a:ext uri="{FF2B5EF4-FFF2-40B4-BE49-F238E27FC236}">
                          <a16:creationId xmlns:a16="http://schemas.microsoft.com/office/drawing/2014/main" id="{2340AFC8-9892-49B6-BF5B-46DD45D0F1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Graphic 30">
                      <a:extLst>
                        <a:ext uri="{FF2B5EF4-FFF2-40B4-BE49-F238E27FC236}">
                          <a16:creationId xmlns:a16="http://schemas.microsoft.com/office/drawing/2014/main" id="{A0C136A9-1BDE-4ACB-89CE-92D3443E2C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901000" y="1318233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AD51A4A0-4585-4DF2-87DD-CEF648A8C31A}"/>
                    </a:ext>
                  </a:extLst>
                </p:cNvPr>
                <p:cNvGrpSpPr/>
                <p:nvPr/>
              </p:nvGrpSpPr>
              <p:grpSpPr bwMode="white">
                <a:xfrm>
                  <a:off x="8858264" y="-9205"/>
                  <a:ext cx="2903016" cy="6777793"/>
                  <a:chOff x="-93456" y="-1365565"/>
                  <a:chExt cx="2903016" cy="6777793"/>
                </a:xfrm>
                <a:solidFill>
                  <a:schemeClr val="bg2">
                    <a:lumMod val="25000"/>
                  </a:schemeClr>
                </a:solidFill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027B7796-A325-4DE4-9685-5A44E21FCBF4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82320" y="-143100"/>
                    <a:ext cx="2880000" cy="2160000"/>
                    <a:chOff x="21000" y="-143100"/>
                    <a:chExt cx="2880000" cy="2160000"/>
                  </a:xfrm>
                  <a:grpFill/>
                </p:grpSpPr>
                <p:pic>
                  <p:nvPicPr>
                    <p:cNvPr id="23" name="Graphic 22">
                      <a:extLst>
                        <a:ext uri="{FF2B5EF4-FFF2-40B4-BE49-F238E27FC236}">
                          <a16:creationId xmlns:a16="http://schemas.microsoft.com/office/drawing/2014/main" id="{89797253-083A-47B3-B9F4-E4EB7E6517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431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Graphic 23">
                      <a:extLst>
                        <a:ext uri="{FF2B5EF4-FFF2-40B4-BE49-F238E27FC236}">
                          <a16:creationId xmlns:a16="http://schemas.microsoft.com/office/drawing/2014/main" id="{2A749CED-3FD9-4320-9F11-4FEC7FDEAD7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C7DC4440-03C8-4F31-9EB5-04E2B6EBE61C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82320" y="1198435"/>
                    <a:ext cx="2880000" cy="2160000"/>
                    <a:chOff x="21000" y="-143100"/>
                    <a:chExt cx="2880000" cy="2160000"/>
                  </a:xfrm>
                  <a:grpFill/>
                </p:grpSpPr>
                <p:pic>
                  <p:nvPicPr>
                    <p:cNvPr id="21" name="Graphic 20">
                      <a:extLst>
                        <a:ext uri="{FF2B5EF4-FFF2-40B4-BE49-F238E27FC236}">
                          <a16:creationId xmlns:a16="http://schemas.microsoft.com/office/drawing/2014/main" id="{B910892E-21DE-4B33-A4C2-F0A086DA7AB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431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2" name="Graphic 21">
                      <a:extLst>
                        <a:ext uri="{FF2B5EF4-FFF2-40B4-BE49-F238E27FC236}">
                          <a16:creationId xmlns:a16="http://schemas.microsoft.com/office/drawing/2014/main" id="{858E6A7F-057E-40AE-B508-8B0CA3ED4D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86D3EB44-B092-4B8F-82BD-596F5B55114F}"/>
                      </a:ext>
                    </a:extLst>
                  </p:cNvPr>
                  <p:cNvGrpSpPr/>
                  <p:nvPr/>
                </p:nvGrpSpPr>
                <p:grpSpPr bwMode="white">
                  <a:xfrm>
                    <a:off x="-70440" y="2638435"/>
                    <a:ext cx="2880000" cy="2160000"/>
                    <a:chOff x="21000" y="-143100"/>
                    <a:chExt cx="2880000" cy="2160000"/>
                  </a:xfrm>
                  <a:grpFill/>
                </p:grpSpPr>
                <p:pic>
                  <p:nvPicPr>
                    <p:cNvPr id="19" name="Graphic 18">
                      <a:extLst>
                        <a:ext uri="{FF2B5EF4-FFF2-40B4-BE49-F238E27FC236}">
                          <a16:creationId xmlns:a16="http://schemas.microsoft.com/office/drawing/2014/main" id="{EDAE810A-333E-4C85-8C76-94EED725E4E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21000" y="-143100"/>
                      <a:ext cx="1440000" cy="14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Graphic 19">
                      <a:extLst>
                        <a:ext uri="{FF2B5EF4-FFF2-40B4-BE49-F238E27FC236}">
                          <a16:creationId xmlns:a16="http://schemas.microsoft.com/office/drawing/2014/main" id="{54411DB4-1132-43CD-8925-319701057B2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 bwMode="white">
                    <a:xfrm>
                      <a:off x="1461000" y="576900"/>
                      <a:ext cx="1440000" cy="144000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7" name="Graphic 16">
                    <a:extLst>
                      <a:ext uri="{FF2B5EF4-FFF2-40B4-BE49-F238E27FC236}">
                        <a16:creationId xmlns:a16="http://schemas.microsoft.com/office/drawing/2014/main" id="{1119AE10-191B-489A-901D-56E733A85E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-93456" y="3972228"/>
                    <a:ext cx="1440000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Graphic 17">
                    <a:extLst>
                      <a:ext uri="{FF2B5EF4-FFF2-40B4-BE49-F238E27FC236}">
                        <a16:creationId xmlns:a16="http://schemas.microsoft.com/office/drawing/2014/main" id="{C31CA629-7DA3-4724-822E-99DE522E65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 bwMode="white">
                  <a:xfrm>
                    <a:off x="-93456" y="-1365565"/>
                    <a:ext cx="1440000" cy="1440000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08DEFC5B-F7AF-4174-A74C-E318A632B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 bwMode="white">
            <a:xfrm>
              <a:off x="10284937" y="633355"/>
              <a:ext cx="1440000" cy="1440000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F55F3B-36AB-4155-8593-9E6AD42F5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C5360-E815-4AA6-8B80-8822A542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7279C5-E4D6-4969-A892-DCE7D824D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35737-D740-48D6-ADBF-B8910D61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3C4EEC-F499-4A7F-B67B-5709763315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76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5" r:id="rId2"/>
    <p:sldLayoutId id="2147483662" r:id="rId3"/>
    <p:sldLayoutId id="2147483659" r:id="rId4"/>
    <p:sldLayoutId id="2147483657" r:id="rId5"/>
    <p:sldLayoutId id="2147483649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Verdana" panose="020B0604030504040204" pitchFamily="34" charset="0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Verdana" panose="020B0604030504040204" pitchFamily="34" charset="0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Verdana" panose="020B0604030504040204" pitchFamily="34" charset="0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Verdana" panose="020B0604030504040204" pitchFamily="34" charset="0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Verdana" panose="020B0604030504040204" pitchFamily="34" charset="0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Verdana" panose="020B0604030504040204" pitchFamily="34" charset="0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yblueprint.ca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bjobs.ca" TargetMode="External"/><Relationship Id="rId4" Type="http://schemas.openxmlformats.org/officeDocument/2006/relationships/hyperlink" Target="https://www.jobbank.gc.ca/career-planning/quizzes;jsessionid=E9B00234391736991045D85601498340.jobsearch76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hyperlink" Target="https://creativecommons.org/licenses/by-nc-nd/3.0/" TargetMode="External"/><Relationship Id="rId4" Type="http://schemas.openxmlformats.org/officeDocument/2006/relationships/diagramLayout" Target="../diagrams/layout4.xml"/><Relationship Id="rId9" Type="http://schemas.openxmlformats.org/officeDocument/2006/relationships/hyperlink" Target="https://www.fairviewhs.org/counseling/college-applications/recommendation-letter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ntawards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hyperlink" Target="https://scholartree.ca/" TargetMode="External"/><Relationship Id="rId4" Type="http://schemas.openxmlformats.org/officeDocument/2006/relationships/hyperlink" Target="http://www.canlearn.ca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fi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DCF5AC-B81D-4859-B0F9-86BF5062B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1033" y="3023649"/>
            <a:ext cx="6858000" cy="1922423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>
                <a:ea typeface="Verdana"/>
                <a:cs typeface="Levenim MT"/>
              </a:rPr>
              <a:t>Grad Fall Information Session 2025</a:t>
            </a:r>
          </a:p>
          <a:p>
            <a:endParaRPr lang="en-US" dirty="0">
              <a:ea typeface="Verdana"/>
              <a:cs typeface="Levenim MT"/>
            </a:endParaRPr>
          </a:p>
          <a:p>
            <a:r>
              <a:rPr lang="en-US" dirty="0">
                <a:ea typeface="Verdana"/>
                <a:cs typeface="Levenim MT"/>
              </a:rPr>
              <a:t>Grade 12 VP – Laurie Pearson </a:t>
            </a:r>
          </a:p>
          <a:p>
            <a:r>
              <a:rPr lang="en-US" dirty="0">
                <a:ea typeface="Verdana"/>
                <a:cs typeface="Levenim MT"/>
              </a:rPr>
              <a:t>Grade 12 School Counselor – Suzanne Maxwell</a:t>
            </a:r>
          </a:p>
          <a:p>
            <a:r>
              <a:rPr lang="en-US" dirty="0">
                <a:ea typeface="Verdana"/>
                <a:cs typeface="Levenim MT"/>
              </a:rPr>
              <a:t>Student Enrolled in Grade 12 - 606</a:t>
            </a:r>
          </a:p>
          <a:p>
            <a:endParaRPr lang="en-US" dirty="0">
              <a:ea typeface="Verdana"/>
              <a:cs typeface="Levenim M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7">
            <a:extLst>
              <a:ext uri="{FF2B5EF4-FFF2-40B4-BE49-F238E27FC236}">
                <a16:creationId xmlns:a16="http://schemas.microsoft.com/office/drawing/2014/main" id="{112A8E0F-339B-6CD7-281B-9D8F002638D3}"/>
              </a:ext>
            </a:extLst>
          </p:cNvPr>
          <p:cNvSpPr txBox="1">
            <a:spLocks/>
          </p:cNvSpPr>
          <p:nvPr/>
        </p:nvSpPr>
        <p:spPr bwMode="white">
          <a:xfrm>
            <a:off x="1647333" y="2294154"/>
            <a:ext cx="5849334" cy="601334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Levenim MT" panose="02010502060101010101" pitchFamily="2" charset="-79"/>
              </a:defRPr>
            </a:lvl1pPr>
          </a:lstStyle>
          <a:p>
            <a:r>
              <a:rPr lang="en-US" sz="3600" dirty="0"/>
              <a:t>Fredericton High School </a:t>
            </a:r>
          </a:p>
        </p:txBody>
      </p:sp>
    </p:spTree>
    <p:extLst>
      <p:ext uri="{BB962C8B-B14F-4D97-AF65-F5344CB8AC3E}">
        <p14:creationId xmlns:p14="http://schemas.microsoft.com/office/powerpoint/2010/main" val="845727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3EEFEB-F5EA-4541-B492-2D9CB0BC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5" y="1188637"/>
            <a:ext cx="2241175" cy="448072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5700" b="1"/>
              <a:t>Grad 2025</a:t>
            </a:r>
            <a:endParaRPr lang="en-US" sz="5700" b="1">
              <a:cs typeface="Calibri Light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73C1-EFD3-40EF-92D1-A686C9E51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445" y="1648870"/>
            <a:ext cx="3527136" cy="3560260"/>
          </a:xfrm>
        </p:spPr>
        <p:txBody>
          <a:bodyPr anchor="ctr"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100"/>
              <a:t>What’s next?</a:t>
            </a:r>
            <a:endParaRPr lang="en-US" sz="2100"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100"/>
          </a:p>
          <a:p>
            <a:pPr lvl="1">
              <a:defRPr/>
            </a:pPr>
            <a:r>
              <a:rPr lang="en-US" sz="2100"/>
              <a:t>College?</a:t>
            </a:r>
            <a:endParaRPr lang="en-US" sz="2100">
              <a:cs typeface="Calibri"/>
            </a:endParaRPr>
          </a:p>
          <a:p>
            <a:pPr lvl="1">
              <a:defRPr/>
            </a:pPr>
            <a:r>
              <a:rPr lang="en-US" sz="2100"/>
              <a:t>Military?</a:t>
            </a:r>
            <a:endParaRPr lang="en-US" sz="2100">
              <a:cs typeface="Calibri"/>
            </a:endParaRPr>
          </a:p>
          <a:p>
            <a:pPr lvl="1">
              <a:defRPr/>
            </a:pPr>
            <a:r>
              <a:rPr lang="en-US" sz="2100"/>
              <a:t>University?</a:t>
            </a:r>
            <a:endParaRPr lang="en-US" sz="2100">
              <a:cs typeface="Calibri"/>
            </a:endParaRPr>
          </a:p>
          <a:p>
            <a:pPr lvl="1">
              <a:defRPr/>
            </a:pPr>
            <a:r>
              <a:rPr lang="en-US" sz="2100"/>
              <a:t>Workforce?</a:t>
            </a:r>
            <a:endParaRPr lang="en-US" sz="2100">
              <a:cs typeface="Calibri"/>
            </a:endParaRPr>
          </a:p>
          <a:p>
            <a:pPr lvl="1">
              <a:defRPr/>
            </a:pPr>
            <a:r>
              <a:rPr lang="en-US" sz="2100">
                <a:ea typeface="+mn-lt"/>
                <a:cs typeface="+mn-lt"/>
              </a:rPr>
              <a:t>Apprenticeship?  </a:t>
            </a:r>
          </a:p>
          <a:p>
            <a:pPr lvl="1">
              <a:defRPr/>
            </a:pPr>
            <a:r>
              <a:rPr lang="en-US" sz="2100" b="0" i="0" u="none" strike="noStrike">
                <a:effectLst/>
                <a:highlight>
                  <a:srgbClr val="FFFF00"/>
                </a:highlight>
                <a:latin typeface="Neue Haas Grotesk Text Pro" panose="020B0504020202020204" pitchFamily="34" charset="0"/>
              </a:rPr>
              <a:t>Jonna.potter@gnb.ca</a:t>
            </a:r>
            <a:r>
              <a:rPr lang="en-US" sz="2100">
                <a:highlight>
                  <a:srgbClr val="FFFF00"/>
                </a:highlight>
                <a:ea typeface="+mn-lt"/>
                <a:cs typeface="+mn-lt"/>
              </a:rPr>
              <a:t> </a:t>
            </a:r>
          </a:p>
          <a:p>
            <a:pPr lvl="1">
              <a:defRPr/>
            </a:pPr>
            <a:endParaRPr lang="en-US" sz="2100">
              <a:cs typeface="Calibri"/>
            </a:endParaRPr>
          </a:p>
        </p:txBody>
      </p:sp>
    </p:spTree>
  </p:cSld>
  <p:clrMapOvr>
    <a:masterClrMapping/>
  </p:clrMapOvr>
  <p:transition advTm="13523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B777DF-F6A2-4D53-B6F0-D9700609E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6" y="625059"/>
            <a:ext cx="4089394" cy="5607882"/>
          </a:xfrm>
          <a:prstGeom prst="rect">
            <a:avLst/>
          </a:pr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485514-CD40-5AF5-B210-D6B53849B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75" y="1188637"/>
            <a:ext cx="3467522" cy="4480726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The Heavy FEELING in the room: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 have no idea what I want to Do for a Career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0FA43-C264-7FD0-5F2B-9B324D02D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3188" y="889462"/>
            <a:ext cx="2965331" cy="46883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200" b="1" dirty="0"/>
              <a:t>You are not alone</a:t>
            </a:r>
            <a:r>
              <a:rPr lang="en-US" sz="1200" dirty="0"/>
              <a:t>.  There are many options and you are still learning about yourself. </a:t>
            </a:r>
            <a:endParaRPr lang="en-US" sz="1200" dirty="0">
              <a:cs typeface="Calibri"/>
            </a:endParaRPr>
          </a:p>
          <a:p>
            <a:r>
              <a:rPr lang="en-US" sz="1200" dirty="0"/>
              <a:t>Now IS time to explore though.  Here are some starting points:</a:t>
            </a:r>
            <a:endParaRPr lang="en-US" sz="1200" dirty="0">
              <a:cs typeface="Calibri"/>
            </a:endParaRPr>
          </a:p>
          <a:p>
            <a:pPr lvl="1"/>
            <a:r>
              <a:rPr lang="en-US" sz="1200" dirty="0"/>
              <a:t>My Blueprint </a:t>
            </a:r>
            <a:r>
              <a:rPr lang="en-US" sz="1200" dirty="0">
                <a:ea typeface="+mn-lt"/>
                <a:cs typeface="+mn-lt"/>
                <a:hlinkClick r:id="rId3"/>
              </a:rPr>
              <a:t>https://myblueprint.ca/</a:t>
            </a:r>
            <a:r>
              <a:rPr lang="en-US" sz="1200" dirty="0">
                <a:ea typeface="+mn-lt"/>
                <a:cs typeface="+mn-lt"/>
              </a:rPr>
              <a:t> </a:t>
            </a:r>
          </a:p>
          <a:p>
            <a:pPr lvl="1"/>
            <a:r>
              <a:rPr lang="en-US" sz="1200" dirty="0"/>
              <a:t>Quizzes on canada.ca (</a:t>
            </a:r>
            <a:r>
              <a:rPr lang="en-US" sz="1200" dirty="0">
                <a:hlinkClick r:id="rId4"/>
              </a:rPr>
              <a:t>https://www.jobbank.gc.ca/career-planning/quizzes;jsessionid=E9B00234391736991045D85601498340.jobsearch76</a:t>
            </a:r>
            <a:r>
              <a:rPr lang="en-US" sz="1200" dirty="0"/>
              <a:t>) </a:t>
            </a:r>
            <a:endParaRPr lang="en-US" sz="1200" dirty="0">
              <a:cs typeface="Calibri"/>
            </a:endParaRPr>
          </a:p>
          <a:p>
            <a:pPr lvl="1"/>
            <a:r>
              <a:rPr lang="en-US" sz="1200" dirty="0"/>
              <a:t>Questioning a certain career? Ask people in your community to job shadow for a day!</a:t>
            </a:r>
            <a:endParaRPr lang="en-US" sz="1200" dirty="0">
              <a:cs typeface="Calibri"/>
            </a:endParaRPr>
          </a:p>
          <a:p>
            <a:pPr lvl="1"/>
            <a:r>
              <a:rPr lang="en-US" sz="1200" dirty="0"/>
              <a:t>Focus on your interests and strengths as your starting point...not $$$</a:t>
            </a:r>
            <a:endParaRPr lang="en-US" sz="1200" dirty="0">
              <a:cs typeface="Calibri"/>
            </a:endParaRPr>
          </a:p>
          <a:p>
            <a:pPr lvl="1"/>
            <a:r>
              <a:rPr lang="en-US" sz="1200" dirty="0"/>
              <a:t>Look at </a:t>
            </a:r>
            <a:r>
              <a:rPr lang="en-US" sz="1200" dirty="0" err="1"/>
              <a:t>labour</a:t>
            </a:r>
            <a:r>
              <a:rPr lang="en-US" sz="1200" dirty="0"/>
              <a:t> market outlook reports (</a:t>
            </a:r>
            <a:r>
              <a:rPr lang="en-US" sz="1200" dirty="0" err="1"/>
              <a:t>ie</a:t>
            </a:r>
            <a:r>
              <a:rPr lang="en-US" sz="1200" dirty="0"/>
              <a:t>., </a:t>
            </a:r>
            <a:r>
              <a:rPr lang="en-US" sz="1200" dirty="0">
                <a:hlinkClick r:id="rId5"/>
              </a:rPr>
              <a:t>www.nbjobs.ca</a:t>
            </a:r>
            <a:r>
              <a:rPr lang="en-US" sz="1200" dirty="0"/>
              <a:t> )</a:t>
            </a:r>
            <a:endParaRPr lang="en-US" sz="1200" dirty="0">
              <a:cs typeface="Calibri"/>
            </a:endParaRPr>
          </a:p>
          <a:p>
            <a:pPr lvl="1"/>
            <a:endParaRPr lang="en-US" sz="1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3680616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17" name="Rectangle 12316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9" name="Right Triangle 12318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21" name="Rectangle 12320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5D816-CE25-4921-8D07-D6A9C2EB8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25" y="1188637"/>
            <a:ext cx="2241175" cy="448072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3600"/>
              <a:t>Post-Secondary Plans</a:t>
            </a:r>
          </a:p>
        </p:txBody>
      </p:sp>
      <p:cxnSp>
        <p:nvCxnSpPr>
          <p:cNvPr id="12323" name="Straight Connector 12322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8941B6C8-C56C-403C-B240-21FB5DF94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445" y="1648870"/>
            <a:ext cx="3527136" cy="35602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en-US" sz="1600" dirty="0"/>
              <a:t>Step one: Go online!  Look at schools/programs that interest you.</a:t>
            </a:r>
            <a:endParaRPr lang="en-US" altLang="en-US" sz="1600" dirty="0">
              <a:cs typeface="Calibri"/>
            </a:endParaRPr>
          </a:p>
          <a:p>
            <a:r>
              <a:rPr lang="en-US" altLang="en-US" sz="1600" dirty="0"/>
              <a:t>Verify that you have the admission requirements (use caution – not all are the same!)</a:t>
            </a:r>
            <a:endParaRPr lang="en-US" altLang="en-US" sz="1600" dirty="0">
              <a:cs typeface="Calibri"/>
            </a:endParaRPr>
          </a:p>
          <a:p>
            <a:r>
              <a:rPr lang="en-US" altLang="en-US" sz="1600" dirty="0"/>
              <a:t>Many schools have early admission; admission deadlines vary by school.  </a:t>
            </a:r>
            <a:endParaRPr lang="en-US" altLang="en-US" sz="1600" dirty="0">
              <a:cs typeface="Calibri"/>
            </a:endParaRPr>
          </a:p>
          <a:p>
            <a:r>
              <a:rPr lang="en-US" sz="1600" dirty="0"/>
              <a:t>NBCC Admission is first come, first served, so </a:t>
            </a:r>
            <a:r>
              <a:rPr lang="en-US" sz="1600" b="1" dirty="0"/>
              <a:t>apply early – </a:t>
            </a:r>
            <a:r>
              <a:rPr lang="en-US" sz="1600" dirty="0"/>
              <a:t>grades are not what they look at first when making decisions. </a:t>
            </a:r>
            <a:endParaRPr lang="en-US" sz="1600" dirty="0">
              <a:cs typeface="Calibri"/>
            </a:endParaRPr>
          </a:p>
          <a:p>
            <a:r>
              <a:rPr lang="en-US" sz="1600" dirty="0"/>
              <a:t>Universities mostly look at grades – especially competitive programs, like nursing and engineering. Your grades need to be top notch.  </a:t>
            </a:r>
            <a:endParaRPr lang="en-US" altLang="en-US" sz="1600" dirty="0">
              <a:cs typeface="Calibri"/>
            </a:endParaRPr>
          </a:p>
          <a:p>
            <a:pPr marL="0" indent="0">
              <a:buNone/>
            </a:pPr>
            <a:r>
              <a:rPr lang="en-US" altLang="en-US" sz="1600" dirty="0"/>
              <a:t>*Remember that your admission average is calculated from the courses required for the program (admission requirements) not your overall average</a:t>
            </a:r>
            <a:endParaRPr lang="en-US" altLang="en-US" sz="1600" dirty="0">
              <a:cs typeface="Calibri"/>
            </a:endParaRPr>
          </a:p>
        </p:txBody>
      </p:sp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!!Rectangle">
            <a:extLst>
              <a:ext uri="{FF2B5EF4-FFF2-40B4-BE49-F238E27FC236}">
                <a16:creationId xmlns:a16="http://schemas.microsoft.com/office/drawing/2014/main" id="{21ED5FCA-9564-42B4-9F52-2CCED8ED6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9143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B5245-E811-400A-800C-1E0871B3A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AARAO Tour </a:t>
            </a:r>
            <a:r>
              <a:rPr lang="en-US">
                <a:solidFill>
                  <a:srgbClr val="FFFFFF"/>
                </a:solidFill>
                <a:latin typeface="Calibri"/>
                <a:ea typeface="Calibri" panose="020F0502020204030204" pitchFamily="34" charset="0"/>
                <a:cs typeface="Calibri"/>
              </a:rPr>
              <a:t>2024</a:t>
            </a:r>
            <a:br>
              <a:rPr lang="en-US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-93647" y="2693652"/>
            <a:ext cx="4083433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0DE992-BD20-E336-D967-2995B7D4DE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9676299"/>
              </p:ext>
            </p:extLst>
          </p:nvPr>
        </p:nvGraphicFramePr>
        <p:xfrm>
          <a:off x="628650" y="1825625"/>
          <a:ext cx="802005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8638532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D144591-E9E9-4209-8701-3BB48A917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9827C-4176-4B3C-BE0D-4A4BA38E5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729" y="547712"/>
            <a:ext cx="1811842" cy="557736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500" dirty="0"/>
              <a:t>How Do I Apply?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7E98C5E-9931-1914-66D7-A92BF6E238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4110967"/>
              </p:ext>
            </p:extLst>
          </p:nvPr>
        </p:nvGraphicFramePr>
        <p:xfrm>
          <a:off x="233540" y="-28719"/>
          <a:ext cx="6651851" cy="6915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53" name="Rectangle 17452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55" name="Rectangle 17454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65665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3DDAE-0ABC-4F03-AAD4-568F024CA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94" y="263642"/>
            <a:ext cx="2470190" cy="25127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FHS</a:t>
            </a:r>
            <a:r>
              <a:rPr lang="en-US" sz="40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Transcripts</a:t>
            </a:r>
          </a:p>
        </p:txBody>
      </p:sp>
      <p:grpSp>
        <p:nvGrpSpPr>
          <p:cNvPr id="17457" name="Group 17456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125" y="2569464"/>
            <a:ext cx="181579" cy="1340860"/>
            <a:chOff x="56167" y="2761488"/>
            <a:chExt cx="242107" cy="1340860"/>
          </a:xfrm>
        </p:grpSpPr>
        <p:sp>
          <p:nvSpPr>
            <p:cNvPr id="17458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59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0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1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2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3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4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5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6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7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8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69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70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71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72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73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74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75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76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77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479" name="Rectangle 17478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414" name="TextBox 3">
            <a:extLst>
              <a:ext uri="{FF2B5EF4-FFF2-40B4-BE49-F238E27FC236}">
                <a16:creationId xmlns:a16="http://schemas.microsoft.com/office/drawing/2014/main" id="{33E92BC3-92D4-7C7A-5F1E-2A8C90302B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156644"/>
              </p:ext>
            </p:extLst>
          </p:nvPr>
        </p:nvGraphicFramePr>
        <p:xfrm>
          <a:off x="2813813" y="457200"/>
          <a:ext cx="6112000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862" name="Picture 17862" descr="Text, letter&#10;&#10;Description automatically generated">
            <a:extLst>
              <a:ext uri="{FF2B5EF4-FFF2-40B4-BE49-F238E27FC236}">
                <a16:creationId xmlns:a16="http://schemas.microsoft.com/office/drawing/2014/main" id="{36BAC9D9-FD87-D245-CCD0-454F789BDA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38289" y="3783886"/>
            <a:ext cx="2559755" cy="1830228"/>
          </a:xfrm>
          <a:prstGeom prst="rect">
            <a:avLst/>
          </a:prstGeom>
        </p:spPr>
      </p:pic>
      <p:sp>
        <p:nvSpPr>
          <p:cNvPr id="17863" name="TextBox 17862">
            <a:extLst>
              <a:ext uri="{FF2B5EF4-FFF2-40B4-BE49-F238E27FC236}">
                <a16:creationId xmlns:a16="http://schemas.microsoft.com/office/drawing/2014/main" id="{42ABFAD2-2E32-634D-B6DA-F7B1CDB4432A}"/>
              </a:ext>
            </a:extLst>
          </p:cNvPr>
          <p:cNvSpPr txBox="1"/>
          <p:nvPr/>
        </p:nvSpPr>
        <p:spPr>
          <a:xfrm>
            <a:off x="166511" y="5937956"/>
            <a:ext cx="2743200" cy="3175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>
                <a:hlinkClick r:id="rId9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10"/>
              </a:rPr>
              <a:t>CC BY-NC-ND</a:t>
            </a:r>
            <a:r>
              <a:rPr lang="en-US"/>
              <a:t>.</a:t>
            </a:r>
          </a:p>
        </p:txBody>
      </p:sp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8" name="Rectangle 40967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88BB6604-E8CF-45B9-B7DF-4D3290A616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459863"/>
            <a:ext cx="7886700" cy="1004594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>
                <a:solidFill>
                  <a:srgbClr val="FFFFFF"/>
                </a:solidFill>
              </a:rPr>
              <a:t>Scholarships</a:t>
            </a:r>
          </a:p>
        </p:txBody>
      </p:sp>
      <p:sp>
        <p:nvSpPr>
          <p:cNvPr id="40970" name="Rectangle: Rounded Corners 40969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22" y="1587970"/>
            <a:ext cx="8274756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964" name="Rectangle 3">
            <a:extLst>
              <a:ext uri="{FF2B5EF4-FFF2-40B4-BE49-F238E27FC236}">
                <a16:creationId xmlns:a16="http://schemas.microsoft.com/office/drawing/2014/main" id="{4C5008A3-23A7-E93B-229E-08BBE84209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5575007"/>
              </p:ext>
            </p:extLst>
          </p:nvPr>
        </p:nvGraphicFramePr>
        <p:xfrm>
          <a:off x="628650" y="1800911"/>
          <a:ext cx="7985478" cy="4690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4" name="Rectangle 29703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Title 1">
            <a:extLst>
              <a:ext uri="{FF2B5EF4-FFF2-40B4-BE49-F238E27FC236}">
                <a16:creationId xmlns:a16="http://schemas.microsoft.com/office/drawing/2014/main" id="{E2451952-8BBA-4672-B164-7E17EF2B6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56032"/>
            <a:ext cx="7879842" cy="1014984"/>
          </a:xfrm>
        </p:spPr>
        <p:txBody>
          <a:bodyPr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100"/>
              <a:t>Scholarships: </a:t>
            </a:r>
            <a:br>
              <a:rPr lang="en-US" altLang="en-US" sz="3100"/>
            </a:br>
            <a:r>
              <a:rPr lang="en-US" altLang="en-US" sz="3100"/>
              <a:t>Different types are available </a:t>
            </a:r>
          </a:p>
        </p:txBody>
      </p:sp>
      <p:sp>
        <p:nvSpPr>
          <p:cNvPr id="29706" name="Rectangle 29705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708" name="Rectangle 29707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30936" y="1538176"/>
            <a:ext cx="1405092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29700" name="Content Placeholder 2">
            <a:extLst>
              <a:ext uri="{FF2B5EF4-FFF2-40B4-BE49-F238E27FC236}">
                <a16:creationId xmlns:a16="http://schemas.microsoft.com/office/drawing/2014/main" id="{23D5396D-8244-7287-8AAC-6AC4CF6B5C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120219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6131316" y="457951"/>
            <a:ext cx="2240924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6B6F57-C4E7-41D4-A685-CCB4F296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/>
              <a:t>Scholarships:</a:t>
            </a:r>
            <a:br>
              <a:rPr lang="en-US" altLang="en-US"/>
            </a:br>
            <a:r>
              <a:rPr lang="en-US" altLang="en-US"/>
              <a:t>Different types are available 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1115D6-1CEE-F8D4-A8ED-E36BF2333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5464128"/>
              </p:ext>
            </p:extLst>
          </p:nvPr>
        </p:nvGraphicFramePr>
        <p:xfrm>
          <a:off x="289984" y="1825625"/>
          <a:ext cx="8521699" cy="5028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0930206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57" name="Rectangle 18456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9E6C2-99C2-4DEB-B85E-8FDE549B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700" b="1">
                <a:solidFill>
                  <a:srgbClr val="FFFFFF"/>
                </a:solidFill>
              </a:rPr>
              <a:t>Main Criteria for Scholarships</a:t>
            </a:r>
            <a:endParaRPr lang="en-US" sz="4700" b="1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8459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1681544"/>
            <a:ext cx="7269480" cy="18288"/>
          </a:xfrm>
          <a:custGeom>
            <a:avLst/>
            <a:gdLst>
              <a:gd name="connsiteX0" fmla="*/ 0 w 7269480"/>
              <a:gd name="connsiteY0" fmla="*/ 0 h 18288"/>
              <a:gd name="connsiteX1" fmla="*/ 733557 w 7269480"/>
              <a:gd name="connsiteY1" fmla="*/ 0 h 18288"/>
              <a:gd name="connsiteX2" fmla="*/ 1249029 w 7269480"/>
              <a:gd name="connsiteY2" fmla="*/ 0 h 18288"/>
              <a:gd name="connsiteX3" fmla="*/ 1764501 w 7269480"/>
              <a:gd name="connsiteY3" fmla="*/ 0 h 18288"/>
              <a:gd name="connsiteX4" fmla="*/ 2207278 w 7269480"/>
              <a:gd name="connsiteY4" fmla="*/ 0 h 18288"/>
              <a:gd name="connsiteX5" fmla="*/ 3013530 w 7269480"/>
              <a:gd name="connsiteY5" fmla="*/ 0 h 18288"/>
              <a:gd name="connsiteX6" fmla="*/ 3819781 w 7269480"/>
              <a:gd name="connsiteY6" fmla="*/ 0 h 18288"/>
              <a:gd name="connsiteX7" fmla="*/ 4626033 w 7269480"/>
              <a:gd name="connsiteY7" fmla="*/ 0 h 18288"/>
              <a:gd name="connsiteX8" fmla="*/ 5068810 w 7269480"/>
              <a:gd name="connsiteY8" fmla="*/ 0 h 18288"/>
              <a:gd name="connsiteX9" fmla="*/ 5656977 w 7269480"/>
              <a:gd name="connsiteY9" fmla="*/ 0 h 18288"/>
              <a:gd name="connsiteX10" fmla="*/ 6099755 w 7269480"/>
              <a:gd name="connsiteY10" fmla="*/ 0 h 18288"/>
              <a:gd name="connsiteX11" fmla="*/ 7269480 w 7269480"/>
              <a:gd name="connsiteY11" fmla="*/ 0 h 18288"/>
              <a:gd name="connsiteX12" fmla="*/ 7269480 w 7269480"/>
              <a:gd name="connsiteY12" fmla="*/ 18288 h 18288"/>
              <a:gd name="connsiteX13" fmla="*/ 6463229 w 7269480"/>
              <a:gd name="connsiteY13" fmla="*/ 18288 h 18288"/>
              <a:gd name="connsiteX14" fmla="*/ 6020451 w 7269480"/>
              <a:gd name="connsiteY14" fmla="*/ 18288 h 18288"/>
              <a:gd name="connsiteX15" fmla="*/ 5504979 w 7269480"/>
              <a:gd name="connsiteY15" fmla="*/ 18288 h 18288"/>
              <a:gd name="connsiteX16" fmla="*/ 4989507 w 7269480"/>
              <a:gd name="connsiteY16" fmla="*/ 18288 h 18288"/>
              <a:gd name="connsiteX17" fmla="*/ 4474035 w 7269480"/>
              <a:gd name="connsiteY17" fmla="*/ 18288 h 18288"/>
              <a:gd name="connsiteX18" fmla="*/ 3958562 w 7269480"/>
              <a:gd name="connsiteY18" fmla="*/ 18288 h 18288"/>
              <a:gd name="connsiteX19" fmla="*/ 3443090 w 7269480"/>
              <a:gd name="connsiteY19" fmla="*/ 18288 h 18288"/>
              <a:gd name="connsiteX20" fmla="*/ 2709533 w 7269480"/>
              <a:gd name="connsiteY20" fmla="*/ 18288 h 18288"/>
              <a:gd name="connsiteX21" fmla="*/ 2194061 w 7269480"/>
              <a:gd name="connsiteY21" fmla="*/ 18288 h 18288"/>
              <a:gd name="connsiteX22" fmla="*/ 1751284 w 7269480"/>
              <a:gd name="connsiteY22" fmla="*/ 18288 h 18288"/>
              <a:gd name="connsiteX23" fmla="*/ 1163117 w 7269480"/>
              <a:gd name="connsiteY23" fmla="*/ 18288 h 18288"/>
              <a:gd name="connsiteX24" fmla="*/ 0 w 7269480"/>
              <a:gd name="connsiteY24" fmla="*/ 18288 h 18288"/>
              <a:gd name="connsiteX25" fmla="*/ 0 w 7269480"/>
              <a:gd name="connsiteY25" fmla="*/ 0 h 18288"/>
              <a:gd name="connsiteX0" fmla="*/ 0 w 7269480"/>
              <a:gd name="connsiteY0" fmla="*/ 0 h 18288"/>
              <a:gd name="connsiteX1" fmla="*/ 515472 w 7269480"/>
              <a:gd name="connsiteY1" fmla="*/ 0 h 18288"/>
              <a:gd name="connsiteX2" fmla="*/ 958250 w 7269480"/>
              <a:gd name="connsiteY2" fmla="*/ 0 h 18288"/>
              <a:gd name="connsiteX3" fmla="*/ 1473722 w 7269480"/>
              <a:gd name="connsiteY3" fmla="*/ 0 h 18288"/>
              <a:gd name="connsiteX4" fmla="*/ 2134584 w 7269480"/>
              <a:gd name="connsiteY4" fmla="*/ 0 h 18288"/>
              <a:gd name="connsiteX5" fmla="*/ 2868140 w 7269480"/>
              <a:gd name="connsiteY5" fmla="*/ 0 h 18288"/>
              <a:gd name="connsiteX6" fmla="*/ 3674392 w 7269480"/>
              <a:gd name="connsiteY6" fmla="*/ 0 h 18288"/>
              <a:gd name="connsiteX7" fmla="*/ 4480643 w 7269480"/>
              <a:gd name="connsiteY7" fmla="*/ 0 h 18288"/>
              <a:gd name="connsiteX8" fmla="*/ 5068810 w 7269480"/>
              <a:gd name="connsiteY8" fmla="*/ 0 h 18288"/>
              <a:gd name="connsiteX9" fmla="*/ 5802367 w 7269480"/>
              <a:gd name="connsiteY9" fmla="*/ 0 h 18288"/>
              <a:gd name="connsiteX10" fmla="*/ 6463229 w 7269480"/>
              <a:gd name="connsiteY10" fmla="*/ 0 h 18288"/>
              <a:gd name="connsiteX11" fmla="*/ 7269480 w 7269480"/>
              <a:gd name="connsiteY11" fmla="*/ 0 h 18288"/>
              <a:gd name="connsiteX12" fmla="*/ 7269480 w 7269480"/>
              <a:gd name="connsiteY12" fmla="*/ 18288 h 18288"/>
              <a:gd name="connsiteX13" fmla="*/ 6608618 w 7269480"/>
              <a:gd name="connsiteY13" fmla="*/ 18288 h 18288"/>
              <a:gd name="connsiteX14" fmla="*/ 6020451 w 7269480"/>
              <a:gd name="connsiteY14" fmla="*/ 18288 h 18288"/>
              <a:gd name="connsiteX15" fmla="*/ 5432284 w 7269480"/>
              <a:gd name="connsiteY15" fmla="*/ 18288 h 18288"/>
              <a:gd name="connsiteX16" fmla="*/ 4626033 w 7269480"/>
              <a:gd name="connsiteY16" fmla="*/ 18288 h 18288"/>
              <a:gd name="connsiteX17" fmla="*/ 4110561 w 7269480"/>
              <a:gd name="connsiteY17" fmla="*/ 18288 h 18288"/>
              <a:gd name="connsiteX18" fmla="*/ 3377004 w 7269480"/>
              <a:gd name="connsiteY18" fmla="*/ 18288 h 18288"/>
              <a:gd name="connsiteX19" fmla="*/ 2934226 w 7269480"/>
              <a:gd name="connsiteY19" fmla="*/ 18288 h 18288"/>
              <a:gd name="connsiteX20" fmla="*/ 2273365 w 7269480"/>
              <a:gd name="connsiteY20" fmla="*/ 18288 h 18288"/>
              <a:gd name="connsiteX21" fmla="*/ 1757892 w 7269480"/>
              <a:gd name="connsiteY21" fmla="*/ 18288 h 18288"/>
              <a:gd name="connsiteX22" fmla="*/ 951641 w 7269480"/>
              <a:gd name="connsiteY22" fmla="*/ 18288 h 18288"/>
              <a:gd name="connsiteX23" fmla="*/ 0 w 7269480"/>
              <a:gd name="connsiteY23" fmla="*/ 18288 h 18288"/>
              <a:gd name="connsiteX24" fmla="*/ 0 w 7269480"/>
              <a:gd name="connsiteY2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69480" h="18288" fill="none" extrusionOk="0">
                <a:moveTo>
                  <a:pt x="0" y="0"/>
                </a:moveTo>
                <a:cubicBezTo>
                  <a:pt x="235128" y="3132"/>
                  <a:pt x="451867" y="39303"/>
                  <a:pt x="733557" y="0"/>
                </a:cubicBezTo>
                <a:cubicBezTo>
                  <a:pt x="1041917" y="-26384"/>
                  <a:pt x="1017903" y="-18696"/>
                  <a:pt x="1249029" y="0"/>
                </a:cubicBezTo>
                <a:cubicBezTo>
                  <a:pt x="1467178" y="31708"/>
                  <a:pt x="1662247" y="41118"/>
                  <a:pt x="1764501" y="0"/>
                </a:cubicBezTo>
                <a:cubicBezTo>
                  <a:pt x="1900779" y="-6870"/>
                  <a:pt x="2072991" y="-25341"/>
                  <a:pt x="2207278" y="0"/>
                </a:cubicBezTo>
                <a:cubicBezTo>
                  <a:pt x="2265877" y="34574"/>
                  <a:pt x="2632620" y="104781"/>
                  <a:pt x="3013530" y="0"/>
                </a:cubicBezTo>
                <a:cubicBezTo>
                  <a:pt x="3334490" y="-59163"/>
                  <a:pt x="3475301" y="47386"/>
                  <a:pt x="3819781" y="0"/>
                </a:cubicBezTo>
                <a:cubicBezTo>
                  <a:pt x="4196358" y="-37804"/>
                  <a:pt x="4303513" y="-11131"/>
                  <a:pt x="4626033" y="0"/>
                </a:cubicBezTo>
                <a:cubicBezTo>
                  <a:pt x="4934787" y="29249"/>
                  <a:pt x="4944754" y="17065"/>
                  <a:pt x="5068810" y="0"/>
                </a:cubicBezTo>
                <a:cubicBezTo>
                  <a:pt x="5209508" y="-19562"/>
                  <a:pt x="5356206" y="22850"/>
                  <a:pt x="5656977" y="0"/>
                </a:cubicBezTo>
                <a:cubicBezTo>
                  <a:pt x="5941315" y="13558"/>
                  <a:pt x="5903828" y="-18462"/>
                  <a:pt x="6099755" y="0"/>
                </a:cubicBezTo>
                <a:cubicBezTo>
                  <a:pt x="6314513" y="-31302"/>
                  <a:pt x="6960022" y="-11355"/>
                  <a:pt x="7269480" y="0"/>
                </a:cubicBezTo>
                <a:cubicBezTo>
                  <a:pt x="7269107" y="8892"/>
                  <a:pt x="7269891" y="12971"/>
                  <a:pt x="7269480" y="18288"/>
                </a:cubicBezTo>
                <a:cubicBezTo>
                  <a:pt x="7069773" y="63254"/>
                  <a:pt x="6761614" y="96"/>
                  <a:pt x="6463229" y="18288"/>
                </a:cubicBezTo>
                <a:cubicBezTo>
                  <a:pt x="6176137" y="29304"/>
                  <a:pt x="6202734" y="42678"/>
                  <a:pt x="6020451" y="18288"/>
                </a:cubicBezTo>
                <a:cubicBezTo>
                  <a:pt x="5818836" y="4777"/>
                  <a:pt x="5721727" y="-10784"/>
                  <a:pt x="5504979" y="18288"/>
                </a:cubicBezTo>
                <a:cubicBezTo>
                  <a:pt x="5326805" y="68107"/>
                  <a:pt x="5197747" y="9507"/>
                  <a:pt x="4989507" y="18288"/>
                </a:cubicBezTo>
                <a:cubicBezTo>
                  <a:pt x="4763009" y="43859"/>
                  <a:pt x="4639415" y="27730"/>
                  <a:pt x="4474035" y="18288"/>
                </a:cubicBezTo>
                <a:cubicBezTo>
                  <a:pt x="4344126" y="-11044"/>
                  <a:pt x="4109566" y="23406"/>
                  <a:pt x="3958562" y="18288"/>
                </a:cubicBezTo>
                <a:cubicBezTo>
                  <a:pt x="3798316" y="26645"/>
                  <a:pt x="3645649" y="23666"/>
                  <a:pt x="3443090" y="18288"/>
                </a:cubicBezTo>
                <a:cubicBezTo>
                  <a:pt x="3244219" y="28660"/>
                  <a:pt x="3102677" y="4915"/>
                  <a:pt x="2709533" y="18288"/>
                </a:cubicBezTo>
                <a:cubicBezTo>
                  <a:pt x="2353187" y="42124"/>
                  <a:pt x="2422678" y="48861"/>
                  <a:pt x="2194061" y="18288"/>
                </a:cubicBezTo>
                <a:cubicBezTo>
                  <a:pt x="1953278" y="7529"/>
                  <a:pt x="1876545" y="25727"/>
                  <a:pt x="1751284" y="18288"/>
                </a:cubicBezTo>
                <a:cubicBezTo>
                  <a:pt x="1616404" y="7186"/>
                  <a:pt x="1467166" y="48303"/>
                  <a:pt x="1163117" y="18288"/>
                </a:cubicBezTo>
                <a:cubicBezTo>
                  <a:pt x="832308" y="-22338"/>
                  <a:pt x="531097" y="-29235"/>
                  <a:pt x="0" y="18288"/>
                </a:cubicBezTo>
                <a:cubicBezTo>
                  <a:pt x="-54" y="11431"/>
                  <a:pt x="328" y="6853"/>
                  <a:pt x="0" y="0"/>
                </a:cubicBezTo>
                <a:close/>
              </a:path>
              <a:path w="7269480" h="18288" stroke="0" extrusionOk="0">
                <a:moveTo>
                  <a:pt x="0" y="0"/>
                </a:moveTo>
                <a:cubicBezTo>
                  <a:pt x="93677" y="-40520"/>
                  <a:pt x="343551" y="-20764"/>
                  <a:pt x="515472" y="0"/>
                </a:cubicBezTo>
                <a:cubicBezTo>
                  <a:pt x="661472" y="33485"/>
                  <a:pt x="738086" y="-8485"/>
                  <a:pt x="958250" y="0"/>
                </a:cubicBezTo>
                <a:cubicBezTo>
                  <a:pt x="1185804" y="12649"/>
                  <a:pt x="1301342" y="10087"/>
                  <a:pt x="1473722" y="0"/>
                </a:cubicBezTo>
                <a:cubicBezTo>
                  <a:pt x="1636492" y="23566"/>
                  <a:pt x="2004928" y="1595"/>
                  <a:pt x="2134584" y="0"/>
                </a:cubicBezTo>
                <a:cubicBezTo>
                  <a:pt x="2293863" y="-51652"/>
                  <a:pt x="2549409" y="31237"/>
                  <a:pt x="2868140" y="0"/>
                </a:cubicBezTo>
                <a:cubicBezTo>
                  <a:pt x="3128066" y="-19431"/>
                  <a:pt x="3471315" y="36471"/>
                  <a:pt x="3674392" y="0"/>
                </a:cubicBezTo>
                <a:cubicBezTo>
                  <a:pt x="3867736" y="26529"/>
                  <a:pt x="4121894" y="-13345"/>
                  <a:pt x="4480643" y="0"/>
                </a:cubicBezTo>
                <a:cubicBezTo>
                  <a:pt x="4861667" y="10265"/>
                  <a:pt x="4904111" y="1116"/>
                  <a:pt x="5068810" y="0"/>
                </a:cubicBezTo>
                <a:cubicBezTo>
                  <a:pt x="5254525" y="48544"/>
                  <a:pt x="5489794" y="-47731"/>
                  <a:pt x="5802367" y="0"/>
                </a:cubicBezTo>
                <a:cubicBezTo>
                  <a:pt x="6112570" y="36047"/>
                  <a:pt x="6247610" y="16030"/>
                  <a:pt x="6463229" y="0"/>
                </a:cubicBezTo>
                <a:cubicBezTo>
                  <a:pt x="6699726" y="8242"/>
                  <a:pt x="7085980" y="17508"/>
                  <a:pt x="7269480" y="0"/>
                </a:cubicBezTo>
                <a:cubicBezTo>
                  <a:pt x="7268407" y="8397"/>
                  <a:pt x="7268853" y="13314"/>
                  <a:pt x="7269480" y="18288"/>
                </a:cubicBezTo>
                <a:cubicBezTo>
                  <a:pt x="6934530" y="64734"/>
                  <a:pt x="6753912" y="-12848"/>
                  <a:pt x="6608618" y="18288"/>
                </a:cubicBezTo>
                <a:cubicBezTo>
                  <a:pt x="6499813" y="47415"/>
                  <a:pt x="6197442" y="-16113"/>
                  <a:pt x="6020451" y="18288"/>
                </a:cubicBezTo>
                <a:cubicBezTo>
                  <a:pt x="5845458" y="6562"/>
                  <a:pt x="5619316" y="-2364"/>
                  <a:pt x="5432284" y="18288"/>
                </a:cubicBezTo>
                <a:cubicBezTo>
                  <a:pt x="5232831" y="32495"/>
                  <a:pt x="5026244" y="57062"/>
                  <a:pt x="4626033" y="18288"/>
                </a:cubicBezTo>
                <a:cubicBezTo>
                  <a:pt x="4266016" y="14485"/>
                  <a:pt x="4244313" y="45809"/>
                  <a:pt x="4110561" y="18288"/>
                </a:cubicBezTo>
                <a:cubicBezTo>
                  <a:pt x="4000841" y="-45488"/>
                  <a:pt x="3590021" y="47044"/>
                  <a:pt x="3377004" y="18288"/>
                </a:cubicBezTo>
                <a:cubicBezTo>
                  <a:pt x="3189406" y="-19008"/>
                  <a:pt x="3038882" y="18056"/>
                  <a:pt x="2934226" y="18288"/>
                </a:cubicBezTo>
                <a:cubicBezTo>
                  <a:pt x="2810088" y="27476"/>
                  <a:pt x="2427832" y="22666"/>
                  <a:pt x="2273365" y="18288"/>
                </a:cubicBezTo>
                <a:cubicBezTo>
                  <a:pt x="2144728" y="11512"/>
                  <a:pt x="1941682" y="42792"/>
                  <a:pt x="1757892" y="18288"/>
                </a:cubicBezTo>
                <a:cubicBezTo>
                  <a:pt x="1511007" y="-9843"/>
                  <a:pt x="1148878" y="54983"/>
                  <a:pt x="951641" y="18288"/>
                </a:cubicBezTo>
                <a:cubicBezTo>
                  <a:pt x="725680" y="24064"/>
                  <a:pt x="440160" y="2088"/>
                  <a:pt x="0" y="18288"/>
                </a:cubicBezTo>
                <a:cubicBezTo>
                  <a:pt x="-800" y="9936"/>
                  <a:pt x="-297" y="5558"/>
                  <a:pt x="0" y="0"/>
                </a:cubicBezTo>
                <a:close/>
              </a:path>
              <a:path w="7269480" h="18288" fill="none" stroke="0" extrusionOk="0">
                <a:moveTo>
                  <a:pt x="0" y="0"/>
                </a:moveTo>
                <a:cubicBezTo>
                  <a:pt x="209523" y="-14416"/>
                  <a:pt x="402010" y="-4792"/>
                  <a:pt x="733557" y="0"/>
                </a:cubicBezTo>
                <a:cubicBezTo>
                  <a:pt x="1032265" y="-28108"/>
                  <a:pt x="1014845" y="-17933"/>
                  <a:pt x="1249029" y="0"/>
                </a:cubicBezTo>
                <a:cubicBezTo>
                  <a:pt x="1501995" y="8229"/>
                  <a:pt x="1629565" y="32396"/>
                  <a:pt x="1764501" y="0"/>
                </a:cubicBezTo>
                <a:cubicBezTo>
                  <a:pt x="1902554" y="-12694"/>
                  <a:pt x="2091757" y="-1413"/>
                  <a:pt x="2207278" y="0"/>
                </a:cubicBezTo>
                <a:cubicBezTo>
                  <a:pt x="2377281" y="28761"/>
                  <a:pt x="2680286" y="12469"/>
                  <a:pt x="3013530" y="0"/>
                </a:cubicBezTo>
                <a:cubicBezTo>
                  <a:pt x="3343102" y="-43660"/>
                  <a:pt x="3471083" y="58142"/>
                  <a:pt x="3819781" y="0"/>
                </a:cubicBezTo>
                <a:cubicBezTo>
                  <a:pt x="4189628" y="-30732"/>
                  <a:pt x="4315047" y="-34014"/>
                  <a:pt x="4626033" y="0"/>
                </a:cubicBezTo>
                <a:cubicBezTo>
                  <a:pt x="4932086" y="31993"/>
                  <a:pt x="4945270" y="14458"/>
                  <a:pt x="5068810" y="0"/>
                </a:cubicBezTo>
                <a:cubicBezTo>
                  <a:pt x="5214603" y="-51908"/>
                  <a:pt x="5356876" y="-32809"/>
                  <a:pt x="5656977" y="0"/>
                </a:cubicBezTo>
                <a:cubicBezTo>
                  <a:pt x="5935525" y="14193"/>
                  <a:pt x="5915508" y="-16541"/>
                  <a:pt x="6099755" y="0"/>
                </a:cubicBezTo>
                <a:cubicBezTo>
                  <a:pt x="6309893" y="27674"/>
                  <a:pt x="6875179" y="-39234"/>
                  <a:pt x="7269480" y="0"/>
                </a:cubicBezTo>
                <a:cubicBezTo>
                  <a:pt x="7269535" y="7937"/>
                  <a:pt x="7269706" y="13453"/>
                  <a:pt x="7269480" y="18288"/>
                </a:cubicBezTo>
                <a:cubicBezTo>
                  <a:pt x="7044177" y="41905"/>
                  <a:pt x="6762247" y="41916"/>
                  <a:pt x="6463229" y="18288"/>
                </a:cubicBezTo>
                <a:cubicBezTo>
                  <a:pt x="6176969" y="21616"/>
                  <a:pt x="6204882" y="31832"/>
                  <a:pt x="6020451" y="18288"/>
                </a:cubicBezTo>
                <a:cubicBezTo>
                  <a:pt x="5822541" y="-36494"/>
                  <a:pt x="5694440" y="-32839"/>
                  <a:pt x="5504979" y="18288"/>
                </a:cubicBezTo>
                <a:cubicBezTo>
                  <a:pt x="5319094" y="11473"/>
                  <a:pt x="5180317" y="9858"/>
                  <a:pt x="4989507" y="18288"/>
                </a:cubicBezTo>
                <a:cubicBezTo>
                  <a:pt x="4780362" y="44091"/>
                  <a:pt x="4602675" y="3603"/>
                  <a:pt x="4474035" y="18288"/>
                </a:cubicBezTo>
                <a:cubicBezTo>
                  <a:pt x="4332392" y="3956"/>
                  <a:pt x="4096107" y="22562"/>
                  <a:pt x="3958562" y="18288"/>
                </a:cubicBezTo>
                <a:cubicBezTo>
                  <a:pt x="3818758" y="669"/>
                  <a:pt x="3643861" y="-6459"/>
                  <a:pt x="3443090" y="18288"/>
                </a:cubicBezTo>
                <a:cubicBezTo>
                  <a:pt x="3229160" y="19421"/>
                  <a:pt x="3057515" y="-11242"/>
                  <a:pt x="2709533" y="18288"/>
                </a:cubicBezTo>
                <a:cubicBezTo>
                  <a:pt x="2360517" y="19044"/>
                  <a:pt x="2430273" y="18555"/>
                  <a:pt x="2194061" y="18288"/>
                </a:cubicBezTo>
                <a:cubicBezTo>
                  <a:pt x="1969669" y="-6632"/>
                  <a:pt x="1875262" y="24681"/>
                  <a:pt x="1751284" y="18288"/>
                </a:cubicBezTo>
                <a:cubicBezTo>
                  <a:pt x="1633556" y="5880"/>
                  <a:pt x="1431507" y="32395"/>
                  <a:pt x="1163117" y="18288"/>
                </a:cubicBezTo>
                <a:cubicBezTo>
                  <a:pt x="851599" y="26580"/>
                  <a:pt x="584809" y="26107"/>
                  <a:pt x="0" y="18288"/>
                </a:cubicBezTo>
                <a:cubicBezTo>
                  <a:pt x="30" y="10354"/>
                  <a:pt x="1368" y="7056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7269480"/>
                      <a:gd name="connsiteY0" fmla="*/ 0 h 18288"/>
                      <a:gd name="connsiteX1" fmla="*/ 733557 w 7269480"/>
                      <a:gd name="connsiteY1" fmla="*/ 0 h 18288"/>
                      <a:gd name="connsiteX2" fmla="*/ 1249029 w 7269480"/>
                      <a:gd name="connsiteY2" fmla="*/ 0 h 18288"/>
                      <a:gd name="connsiteX3" fmla="*/ 1764501 w 7269480"/>
                      <a:gd name="connsiteY3" fmla="*/ 0 h 18288"/>
                      <a:gd name="connsiteX4" fmla="*/ 2207278 w 7269480"/>
                      <a:gd name="connsiteY4" fmla="*/ 0 h 18288"/>
                      <a:gd name="connsiteX5" fmla="*/ 3013530 w 7269480"/>
                      <a:gd name="connsiteY5" fmla="*/ 0 h 18288"/>
                      <a:gd name="connsiteX6" fmla="*/ 3819781 w 7269480"/>
                      <a:gd name="connsiteY6" fmla="*/ 0 h 18288"/>
                      <a:gd name="connsiteX7" fmla="*/ 4626033 w 7269480"/>
                      <a:gd name="connsiteY7" fmla="*/ 0 h 18288"/>
                      <a:gd name="connsiteX8" fmla="*/ 5068810 w 7269480"/>
                      <a:gd name="connsiteY8" fmla="*/ 0 h 18288"/>
                      <a:gd name="connsiteX9" fmla="*/ 5656977 w 7269480"/>
                      <a:gd name="connsiteY9" fmla="*/ 0 h 18288"/>
                      <a:gd name="connsiteX10" fmla="*/ 6099755 w 7269480"/>
                      <a:gd name="connsiteY10" fmla="*/ 0 h 18288"/>
                      <a:gd name="connsiteX11" fmla="*/ 7269480 w 7269480"/>
                      <a:gd name="connsiteY11" fmla="*/ 0 h 18288"/>
                      <a:gd name="connsiteX12" fmla="*/ 7269480 w 7269480"/>
                      <a:gd name="connsiteY12" fmla="*/ 18288 h 18288"/>
                      <a:gd name="connsiteX13" fmla="*/ 6463229 w 7269480"/>
                      <a:gd name="connsiteY13" fmla="*/ 18288 h 18288"/>
                      <a:gd name="connsiteX14" fmla="*/ 6020451 w 7269480"/>
                      <a:gd name="connsiteY14" fmla="*/ 18288 h 18288"/>
                      <a:gd name="connsiteX15" fmla="*/ 5504979 w 7269480"/>
                      <a:gd name="connsiteY15" fmla="*/ 18288 h 18288"/>
                      <a:gd name="connsiteX16" fmla="*/ 4989507 w 7269480"/>
                      <a:gd name="connsiteY16" fmla="*/ 18288 h 18288"/>
                      <a:gd name="connsiteX17" fmla="*/ 4474035 w 7269480"/>
                      <a:gd name="connsiteY17" fmla="*/ 18288 h 18288"/>
                      <a:gd name="connsiteX18" fmla="*/ 3958562 w 7269480"/>
                      <a:gd name="connsiteY18" fmla="*/ 18288 h 18288"/>
                      <a:gd name="connsiteX19" fmla="*/ 3443090 w 7269480"/>
                      <a:gd name="connsiteY19" fmla="*/ 18288 h 18288"/>
                      <a:gd name="connsiteX20" fmla="*/ 2709533 w 7269480"/>
                      <a:gd name="connsiteY20" fmla="*/ 18288 h 18288"/>
                      <a:gd name="connsiteX21" fmla="*/ 2194061 w 7269480"/>
                      <a:gd name="connsiteY21" fmla="*/ 18288 h 18288"/>
                      <a:gd name="connsiteX22" fmla="*/ 1751284 w 7269480"/>
                      <a:gd name="connsiteY22" fmla="*/ 18288 h 18288"/>
                      <a:gd name="connsiteX23" fmla="*/ 1163117 w 7269480"/>
                      <a:gd name="connsiteY23" fmla="*/ 18288 h 18288"/>
                      <a:gd name="connsiteX24" fmla="*/ 0 w 7269480"/>
                      <a:gd name="connsiteY24" fmla="*/ 18288 h 18288"/>
                      <a:gd name="connsiteX25" fmla="*/ 0 w 7269480"/>
                      <a:gd name="connsiteY25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269480" h="18288" fill="none" extrusionOk="0">
                        <a:moveTo>
                          <a:pt x="0" y="0"/>
                        </a:moveTo>
                        <a:cubicBezTo>
                          <a:pt x="252138" y="-34015"/>
                          <a:pt x="430162" y="27723"/>
                          <a:pt x="733557" y="0"/>
                        </a:cubicBezTo>
                        <a:cubicBezTo>
                          <a:pt x="1036952" y="-27723"/>
                          <a:pt x="1017222" y="-19248"/>
                          <a:pt x="1249029" y="0"/>
                        </a:cubicBezTo>
                        <a:cubicBezTo>
                          <a:pt x="1480836" y="19248"/>
                          <a:pt x="1642747" y="25626"/>
                          <a:pt x="1764501" y="0"/>
                        </a:cubicBezTo>
                        <a:cubicBezTo>
                          <a:pt x="1886255" y="-25626"/>
                          <a:pt x="2079425" y="-7842"/>
                          <a:pt x="2207278" y="0"/>
                        </a:cubicBezTo>
                        <a:cubicBezTo>
                          <a:pt x="2335131" y="7842"/>
                          <a:pt x="2681832" y="37713"/>
                          <a:pt x="3013530" y="0"/>
                        </a:cubicBezTo>
                        <a:cubicBezTo>
                          <a:pt x="3345228" y="-37713"/>
                          <a:pt x="3481883" y="38779"/>
                          <a:pt x="3819781" y="0"/>
                        </a:cubicBezTo>
                        <a:cubicBezTo>
                          <a:pt x="4157679" y="-38779"/>
                          <a:pt x="4319607" y="-32632"/>
                          <a:pt x="4626033" y="0"/>
                        </a:cubicBezTo>
                        <a:cubicBezTo>
                          <a:pt x="4932459" y="32632"/>
                          <a:pt x="4944182" y="17568"/>
                          <a:pt x="5068810" y="0"/>
                        </a:cubicBezTo>
                        <a:cubicBezTo>
                          <a:pt x="5193438" y="-17568"/>
                          <a:pt x="5378174" y="-16107"/>
                          <a:pt x="5656977" y="0"/>
                        </a:cubicBezTo>
                        <a:cubicBezTo>
                          <a:pt x="5935780" y="16107"/>
                          <a:pt x="5910190" y="-15070"/>
                          <a:pt x="6099755" y="0"/>
                        </a:cubicBezTo>
                        <a:cubicBezTo>
                          <a:pt x="6289320" y="15070"/>
                          <a:pt x="6900837" y="-32203"/>
                          <a:pt x="7269480" y="0"/>
                        </a:cubicBezTo>
                        <a:cubicBezTo>
                          <a:pt x="7268614" y="7958"/>
                          <a:pt x="7270034" y="12943"/>
                          <a:pt x="7269480" y="18288"/>
                        </a:cubicBezTo>
                        <a:cubicBezTo>
                          <a:pt x="7078692" y="32307"/>
                          <a:pt x="6750249" y="10617"/>
                          <a:pt x="6463229" y="18288"/>
                        </a:cubicBezTo>
                        <a:cubicBezTo>
                          <a:pt x="6176209" y="25959"/>
                          <a:pt x="6203666" y="39135"/>
                          <a:pt x="6020451" y="18288"/>
                        </a:cubicBezTo>
                        <a:cubicBezTo>
                          <a:pt x="5837236" y="-2559"/>
                          <a:pt x="5688034" y="-3388"/>
                          <a:pt x="5504979" y="18288"/>
                        </a:cubicBezTo>
                        <a:cubicBezTo>
                          <a:pt x="5321924" y="39964"/>
                          <a:pt x="5191313" y="7061"/>
                          <a:pt x="4989507" y="18288"/>
                        </a:cubicBezTo>
                        <a:cubicBezTo>
                          <a:pt x="4787701" y="29515"/>
                          <a:pt x="4612238" y="34989"/>
                          <a:pt x="4474035" y="18288"/>
                        </a:cubicBezTo>
                        <a:cubicBezTo>
                          <a:pt x="4335832" y="1587"/>
                          <a:pt x="4094545" y="27267"/>
                          <a:pt x="3958562" y="18288"/>
                        </a:cubicBezTo>
                        <a:cubicBezTo>
                          <a:pt x="3822579" y="9309"/>
                          <a:pt x="3646287" y="-1530"/>
                          <a:pt x="3443090" y="18288"/>
                        </a:cubicBezTo>
                        <a:cubicBezTo>
                          <a:pt x="3239893" y="38106"/>
                          <a:pt x="3075699" y="9041"/>
                          <a:pt x="2709533" y="18288"/>
                        </a:cubicBezTo>
                        <a:cubicBezTo>
                          <a:pt x="2343367" y="27535"/>
                          <a:pt x="2428918" y="31018"/>
                          <a:pt x="2194061" y="18288"/>
                        </a:cubicBezTo>
                        <a:cubicBezTo>
                          <a:pt x="1959204" y="5558"/>
                          <a:pt x="1872298" y="17875"/>
                          <a:pt x="1751284" y="18288"/>
                        </a:cubicBezTo>
                        <a:cubicBezTo>
                          <a:pt x="1630270" y="18701"/>
                          <a:pt x="1443391" y="30083"/>
                          <a:pt x="1163117" y="18288"/>
                        </a:cubicBezTo>
                        <a:cubicBezTo>
                          <a:pt x="882843" y="6493"/>
                          <a:pt x="581151" y="4375"/>
                          <a:pt x="0" y="18288"/>
                        </a:cubicBezTo>
                        <a:cubicBezTo>
                          <a:pt x="493" y="10773"/>
                          <a:pt x="610" y="7338"/>
                          <a:pt x="0" y="0"/>
                        </a:cubicBezTo>
                        <a:close/>
                      </a:path>
                      <a:path w="7269480" h="18288" stroke="0" extrusionOk="0">
                        <a:moveTo>
                          <a:pt x="0" y="0"/>
                        </a:moveTo>
                        <a:cubicBezTo>
                          <a:pt x="108514" y="-13627"/>
                          <a:pt x="358377" y="-21600"/>
                          <a:pt x="515472" y="0"/>
                        </a:cubicBezTo>
                        <a:cubicBezTo>
                          <a:pt x="672567" y="21600"/>
                          <a:pt x="740741" y="1149"/>
                          <a:pt x="958250" y="0"/>
                        </a:cubicBezTo>
                        <a:cubicBezTo>
                          <a:pt x="1175759" y="-1149"/>
                          <a:pt x="1323521" y="-14908"/>
                          <a:pt x="1473722" y="0"/>
                        </a:cubicBezTo>
                        <a:cubicBezTo>
                          <a:pt x="1623923" y="14908"/>
                          <a:pt x="1999682" y="13812"/>
                          <a:pt x="2134584" y="0"/>
                        </a:cubicBezTo>
                        <a:cubicBezTo>
                          <a:pt x="2269486" y="-13812"/>
                          <a:pt x="2558748" y="7617"/>
                          <a:pt x="2868140" y="0"/>
                        </a:cubicBezTo>
                        <a:cubicBezTo>
                          <a:pt x="3177532" y="-7617"/>
                          <a:pt x="3467796" y="3656"/>
                          <a:pt x="3674392" y="0"/>
                        </a:cubicBezTo>
                        <a:cubicBezTo>
                          <a:pt x="3880988" y="-3656"/>
                          <a:pt x="4101054" y="-15702"/>
                          <a:pt x="4480643" y="0"/>
                        </a:cubicBezTo>
                        <a:cubicBezTo>
                          <a:pt x="4860232" y="15702"/>
                          <a:pt x="4906779" y="-6670"/>
                          <a:pt x="5068810" y="0"/>
                        </a:cubicBezTo>
                        <a:cubicBezTo>
                          <a:pt x="5230841" y="6670"/>
                          <a:pt x="5495019" y="-21055"/>
                          <a:pt x="5802367" y="0"/>
                        </a:cubicBezTo>
                        <a:cubicBezTo>
                          <a:pt x="6109715" y="21055"/>
                          <a:pt x="6248383" y="9802"/>
                          <a:pt x="6463229" y="0"/>
                        </a:cubicBezTo>
                        <a:cubicBezTo>
                          <a:pt x="6678075" y="-9802"/>
                          <a:pt x="7063233" y="9440"/>
                          <a:pt x="7269480" y="0"/>
                        </a:cubicBezTo>
                        <a:cubicBezTo>
                          <a:pt x="7268794" y="7700"/>
                          <a:pt x="7268830" y="13442"/>
                          <a:pt x="7269480" y="18288"/>
                        </a:cubicBezTo>
                        <a:cubicBezTo>
                          <a:pt x="6950939" y="47121"/>
                          <a:pt x="6756956" y="13096"/>
                          <a:pt x="6608618" y="18288"/>
                        </a:cubicBezTo>
                        <a:cubicBezTo>
                          <a:pt x="6460280" y="23480"/>
                          <a:pt x="6230655" y="-1538"/>
                          <a:pt x="6020451" y="18288"/>
                        </a:cubicBezTo>
                        <a:cubicBezTo>
                          <a:pt x="5810247" y="38114"/>
                          <a:pt x="5619850" y="-10448"/>
                          <a:pt x="5432284" y="18288"/>
                        </a:cubicBezTo>
                        <a:cubicBezTo>
                          <a:pt x="5244718" y="47024"/>
                          <a:pt x="4984575" y="27926"/>
                          <a:pt x="4626033" y="18288"/>
                        </a:cubicBezTo>
                        <a:cubicBezTo>
                          <a:pt x="4267491" y="8650"/>
                          <a:pt x="4240108" y="40106"/>
                          <a:pt x="4110561" y="18288"/>
                        </a:cubicBezTo>
                        <a:cubicBezTo>
                          <a:pt x="3981014" y="-3530"/>
                          <a:pt x="3580293" y="41911"/>
                          <a:pt x="3377004" y="18288"/>
                        </a:cubicBezTo>
                        <a:cubicBezTo>
                          <a:pt x="3173715" y="-5335"/>
                          <a:pt x="3043404" y="10731"/>
                          <a:pt x="2934226" y="18288"/>
                        </a:cubicBezTo>
                        <a:cubicBezTo>
                          <a:pt x="2825048" y="25845"/>
                          <a:pt x="2427024" y="14732"/>
                          <a:pt x="2273365" y="18288"/>
                        </a:cubicBezTo>
                        <a:cubicBezTo>
                          <a:pt x="2119706" y="21844"/>
                          <a:pt x="1948744" y="43432"/>
                          <a:pt x="1757892" y="18288"/>
                        </a:cubicBezTo>
                        <a:cubicBezTo>
                          <a:pt x="1567040" y="-6856"/>
                          <a:pt x="1185958" y="10333"/>
                          <a:pt x="951641" y="18288"/>
                        </a:cubicBezTo>
                        <a:cubicBezTo>
                          <a:pt x="717324" y="26243"/>
                          <a:pt x="448990" y="-7235"/>
                          <a:pt x="0" y="18288"/>
                        </a:cubicBezTo>
                        <a:cubicBezTo>
                          <a:pt x="-4" y="9861"/>
                          <a:pt x="135" y="60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452" name="Content Placeholder 2">
            <a:extLst>
              <a:ext uri="{FF2B5EF4-FFF2-40B4-BE49-F238E27FC236}">
                <a16:creationId xmlns:a16="http://schemas.microsoft.com/office/drawing/2014/main" id="{211D8D1E-739A-4AF7-814A-B41BE5B276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2470"/>
              </p:ext>
            </p:extLst>
          </p:nvPr>
        </p:nvGraphicFramePr>
        <p:xfrm>
          <a:off x="247650" y="1800339"/>
          <a:ext cx="8635092" cy="4748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D75B10DB-F493-4E5D-BB75-A130B810C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53" y="785285"/>
            <a:ext cx="3730389" cy="1367711"/>
          </a:xfrm>
        </p:spPr>
        <p:txBody>
          <a:bodyPr anchor="ctr">
            <a:normAutofit/>
          </a:bodyPr>
          <a:lstStyle/>
          <a:p>
            <a:r>
              <a:rPr lang="en-US" sz="4050" dirty="0"/>
              <a:t>Grad Photos and Yearbook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C90DA00-B90D-29DC-FA42-0ED870D49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8071" y="2400300"/>
            <a:ext cx="3942159" cy="3127664"/>
          </a:xfrm>
          <a:solidFill>
            <a:schemeClr val="tx1"/>
          </a:solidFill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1200" dirty="0"/>
              <a:t>Harvey Studios @ FHS</a:t>
            </a:r>
          </a:p>
          <a:p>
            <a:r>
              <a:rPr lang="en-US" sz="1200" dirty="0"/>
              <a:t>October 28 – 31</a:t>
            </a:r>
          </a:p>
          <a:p>
            <a:r>
              <a:rPr lang="en-US" sz="1200" dirty="0"/>
              <a:t>Appointment Times will be relayed to students week of October 7 during Advisory</a:t>
            </a:r>
          </a:p>
          <a:p>
            <a:r>
              <a:rPr lang="en-US" sz="1200" dirty="0"/>
              <a:t>No Cost</a:t>
            </a:r>
          </a:p>
          <a:p>
            <a:r>
              <a:rPr lang="en-US" sz="1200" dirty="0"/>
              <a:t>Photos used for Yearbook and composite </a:t>
            </a:r>
          </a:p>
          <a:p>
            <a:r>
              <a:rPr lang="en-US" sz="1200" dirty="0"/>
              <a:t>You will receive a print sheet to order if you wish</a:t>
            </a:r>
          </a:p>
          <a:p>
            <a:r>
              <a:rPr lang="en-US" sz="1200" dirty="0"/>
              <a:t>Photo consent needed to have photo used (student over 16 may sign their own sheet) – must be given to the advisory teacher</a:t>
            </a:r>
          </a:p>
          <a:p>
            <a:endParaRPr lang="en-US" sz="1200" dirty="0"/>
          </a:p>
          <a:p>
            <a:pPr algn="ctr"/>
            <a:endParaRPr lang="en-US" sz="2700" dirty="0"/>
          </a:p>
          <a:p>
            <a:pPr algn="ctr"/>
            <a:endParaRPr lang="en-US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A8A5A2-893C-4273-9938-1674692A5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2416" y="5617139"/>
            <a:ext cx="2057400" cy="273844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fld id="{3D3C4EEC-F499-4A7F-B67B-5709763315B6}" type="slidenum">
              <a:rPr lang="en-US" smtClean="0"/>
              <a:pPr>
                <a:lnSpc>
                  <a:spcPct val="90000"/>
                </a:lnSpc>
                <a:spcAft>
                  <a:spcPts val="450"/>
                </a:spcAft>
              </a:pPr>
              <a:t>2</a:t>
            </a:fld>
            <a:endParaRPr lang="en-US"/>
          </a:p>
        </p:txBody>
      </p:sp>
      <p:pic>
        <p:nvPicPr>
          <p:cNvPr id="1026" name="Picture 2" descr="Fredericton High School">
            <a:extLst>
              <a:ext uri="{FF2B5EF4-FFF2-40B4-BE49-F238E27FC236}">
                <a16:creationId xmlns:a16="http://schemas.microsoft.com/office/drawing/2014/main" id="{4456292F-294E-B94A-ED6A-6FAD7E62C2A6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" b="27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46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2" name="Rectangle 36871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74" name="Rectangle 36873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65665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96929A47-36BB-4AC7-9FFE-D9E1987928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5770" y="365444"/>
            <a:ext cx="3002886" cy="4908567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altLang="en-US" sz="4100" b="1" dirty="0"/>
              <a:t>Scholarships:</a:t>
            </a:r>
            <a:br>
              <a:rPr lang="en-US" altLang="en-US" sz="4100" b="1" dirty="0"/>
            </a:br>
            <a:r>
              <a:rPr lang="en-US" altLang="en-US" sz="4100" b="1" dirty="0">
                <a:cs typeface="Calibri Light"/>
              </a:rPr>
              <a:t>Time Management</a:t>
            </a:r>
          </a:p>
        </p:txBody>
      </p:sp>
      <p:grpSp>
        <p:nvGrpSpPr>
          <p:cNvPr id="36876" name="Group 36875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125" y="2569464"/>
            <a:ext cx="181579" cy="1340860"/>
            <a:chOff x="56167" y="2761488"/>
            <a:chExt cx="242107" cy="1340860"/>
          </a:xfrm>
        </p:grpSpPr>
        <p:sp>
          <p:nvSpPr>
            <p:cNvPr id="36877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78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79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0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1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2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3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4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5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6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7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8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89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90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91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92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93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94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95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96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898" name="Rectangle 36897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868" name="Rectangle 3">
            <a:extLst>
              <a:ext uri="{FF2B5EF4-FFF2-40B4-BE49-F238E27FC236}">
                <a16:creationId xmlns:a16="http://schemas.microsoft.com/office/drawing/2014/main" id="{BD0DB8DC-EF50-5C82-B8AB-6B211E9725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5075906"/>
              </p:ext>
            </p:extLst>
          </p:nvPr>
        </p:nvGraphicFramePr>
        <p:xfrm>
          <a:off x="3530455" y="457200"/>
          <a:ext cx="5268359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67FBDAF0-E447-4DE8-8567-B8F2FAC46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99430" y="629268"/>
            <a:ext cx="6164510" cy="1286160"/>
          </a:xfrm>
        </p:spPr>
        <p:txBody>
          <a:bodyPr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/>
              <a:t>Scholarships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3FB020F-7A14-4DC7-8239-A173816B2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931" y="2261508"/>
            <a:ext cx="6273366" cy="452020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None/>
            </a:pPr>
            <a:r>
              <a:rPr lang="en-US" altLang="en-US" sz="2400" dirty="0"/>
              <a:t>Students are encouraged to plan ahead... </a:t>
            </a:r>
            <a:endParaRPr lang="en-US" altLang="en-US" sz="2400" dirty="0">
              <a:cs typeface="Calibri"/>
            </a:endParaRPr>
          </a:p>
          <a:p>
            <a:pPr eaLnBrk="1" hangingPunct="1"/>
            <a:r>
              <a:rPr lang="en-US" altLang="en-US" sz="2400" dirty="0"/>
              <a:t>Develop an Activity Resume (samples available)</a:t>
            </a:r>
            <a:endParaRPr lang="en-US" altLang="en-US" sz="2400" dirty="0">
              <a:cs typeface="Calibri"/>
            </a:endParaRPr>
          </a:p>
          <a:p>
            <a:pPr eaLnBrk="1" hangingPunct="1"/>
            <a:r>
              <a:rPr lang="en-US" altLang="en-US" sz="2400" dirty="0"/>
              <a:t>Secure 2 Letters of Reference (min. 2 weeks notice)</a:t>
            </a:r>
            <a:endParaRPr lang="en-US" altLang="en-US" sz="2400" dirty="0">
              <a:cs typeface="Calibri"/>
            </a:endParaRPr>
          </a:p>
          <a:p>
            <a:pPr eaLnBrk="1" hangingPunct="1"/>
            <a:r>
              <a:rPr lang="en-US" altLang="en-US" sz="2400" dirty="0"/>
              <a:t>Create application letters/essays that can be saved and reused</a:t>
            </a:r>
            <a:endParaRPr lang="en-US" altLang="en-US" sz="2400" dirty="0">
              <a:cs typeface="Calibri"/>
            </a:endParaRPr>
          </a:p>
          <a:p>
            <a:pPr eaLnBrk="1" hangingPunct="1"/>
            <a:r>
              <a:rPr lang="en-US" altLang="en-US" sz="2400" dirty="0"/>
              <a:t>Register at the following websites… (also on FHS website on guidance page)</a:t>
            </a:r>
            <a:endParaRPr lang="en-US" altLang="en-US" sz="2400" dirty="0">
              <a:cs typeface="Calibri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	</a:t>
            </a:r>
            <a:r>
              <a:rPr lang="en-US" alt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www.studentawards.com</a:t>
            </a:r>
            <a:endParaRPr lang="en-US" altLang="en-US" sz="2400" dirty="0">
              <a:cs typeface="Calibri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	</a:t>
            </a:r>
            <a:r>
              <a:rPr lang="en-US" alt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www.canlearn.ca</a:t>
            </a:r>
            <a:endParaRPr lang="en-US" altLang="en-US" sz="2400" dirty="0">
              <a:cs typeface="Calibri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	</a:t>
            </a:r>
            <a:r>
              <a:rPr lang="en-US" altLang="en-US" sz="24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https://scholartree.ca/</a:t>
            </a:r>
            <a:endParaRPr lang="en-US" altLang="en-US" sz="2400" dirty="0">
              <a:cs typeface="Calibri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400" dirty="0">
              <a:cs typeface="Calibri"/>
            </a:endParaRPr>
          </a:p>
          <a:p>
            <a:pPr>
              <a:buNone/>
            </a:pPr>
            <a:r>
              <a:rPr lang="en-US" altLang="en-US" sz="1400" dirty="0"/>
              <a:t>   </a:t>
            </a:r>
            <a:endParaRPr lang="en-US" altLang="en-US" sz="1400" dirty="0">
              <a:cs typeface="Calibri"/>
            </a:endParaRPr>
          </a:p>
        </p:txBody>
      </p:sp>
      <p:pic>
        <p:nvPicPr>
          <p:cNvPr id="35844" name="Picture 35843" descr="Sticky notes on a wall">
            <a:extLst>
              <a:ext uri="{FF2B5EF4-FFF2-40B4-BE49-F238E27FC236}">
                <a16:creationId xmlns:a16="http://schemas.microsoft.com/office/drawing/2014/main" id="{A5CBF86F-E9C6-2227-EADA-07F3320909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431" r="33225" b="10"/>
          <a:stretch/>
        </p:blipFill>
        <p:spPr>
          <a:xfrm>
            <a:off x="95270" y="-40811"/>
            <a:ext cx="2333673" cy="6857990"/>
          </a:xfrm>
          <a:prstGeom prst="rect">
            <a:avLst/>
          </a:prstGeom>
          <a:effectLst/>
        </p:spPr>
      </p:pic>
      <p:cxnSp>
        <p:nvCxnSpPr>
          <p:cNvPr id="35848" name="Straight Connector 3584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F0A5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7CCF0-6F68-F5F3-4B1F-6FC2DE209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56" y="502400"/>
            <a:ext cx="2525379" cy="1818064"/>
          </a:xfrm>
        </p:spPr>
        <p:txBody>
          <a:bodyPr>
            <a:normAutofit/>
          </a:bodyPr>
          <a:lstStyle/>
          <a:p>
            <a:pPr algn="ctr"/>
            <a:r>
              <a:rPr lang="en-US" sz="2400"/>
              <a:t>Looking for Information?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5165398-4606-F828-097D-7AC13FF299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737" b="-1"/>
          <a:stretch/>
        </p:blipFill>
        <p:spPr>
          <a:xfrm>
            <a:off x="3416427" y="6"/>
            <a:ext cx="5727572" cy="276272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9144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EED94BC6-0436-008F-DCB5-AB64EAA15E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3475" b="2"/>
          <a:stretch/>
        </p:blipFill>
        <p:spPr>
          <a:xfrm>
            <a:off x="20" y="2826737"/>
            <a:ext cx="3424313" cy="40312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DAE2E-48EF-AD96-3BAE-32BE5CA1A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224" y="3455208"/>
            <a:ext cx="4306824" cy="2344708"/>
          </a:xfrm>
        </p:spPr>
        <p:txBody>
          <a:bodyPr anchor="ctr">
            <a:normAutofit/>
          </a:bodyPr>
          <a:lstStyle/>
          <a:p>
            <a:r>
              <a:rPr lang="en-US" sz="3200" dirty="0"/>
              <a:t>Follow FHS Instagram</a:t>
            </a:r>
          </a:p>
          <a:p>
            <a:r>
              <a:rPr lang="en-US" sz="3200" dirty="0"/>
              <a:t>Check FHS Website (Guidance tab)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429" y="3404996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44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A3B11-E868-3D68-CE7F-DB0A03535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009" y="1936865"/>
            <a:ext cx="7886700" cy="3616037"/>
          </a:xfrm>
        </p:spPr>
        <p:txBody>
          <a:bodyPr>
            <a:normAutofit/>
          </a:bodyPr>
          <a:lstStyle/>
          <a:p>
            <a:br>
              <a:rPr lang="en-US" sz="270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AF231E-08D6-9017-7D44-DA09B343E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alendar with numbers and text&#10;&#10;Description automatically generated">
            <a:extLst>
              <a:ext uri="{FF2B5EF4-FFF2-40B4-BE49-F238E27FC236}">
                <a16:creationId xmlns:a16="http://schemas.microsoft.com/office/drawing/2014/main" id="{C317BDA0-12E5-55E3-F966-B41D00446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752" y="789709"/>
            <a:ext cx="4264429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03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A3B11-E868-3D68-CE7F-DB0A03535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009" y="1936865"/>
            <a:ext cx="7886700" cy="3616037"/>
          </a:xfrm>
        </p:spPr>
        <p:txBody>
          <a:bodyPr>
            <a:normAutofit fontScale="90000"/>
          </a:bodyPr>
          <a:lstStyle/>
          <a:p>
            <a:r>
              <a:rPr lang="en-US" sz="5025" dirty="0"/>
              <a:t>“Senioritis”…</a:t>
            </a:r>
            <a:br>
              <a:rPr lang="en-US" sz="5025" dirty="0"/>
            </a:br>
            <a:br>
              <a:rPr lang="en-US" sz="2700" dirty="0"/>
            </a:br>
            <a:r>
              <a:rPr lang="en-US" sz="2700" dirty="0"/>
              <a:t>- attendance matters</a:t>
            </a:r>
            <a:br>
              <a:rPr lang="en-US" sz="2700" dirty="0"/>
            </a:br>
            <a:r>
              <a:rPr lang="en-US" sz="2700" dirty="0"/>
              <a:t>- homework is still assigned</a:t>
            </a:r>
            <a:br>
              <a:rPr lang="en-US" sz="2700" dirty="0"/>
            </a:br>
            <a:r>
              <a:rPr lang="en-US" sz="2700" dirty="0"/>
              <a:t>- due dates are important</a:t>
            </a:r>
            <a:br>
              <a:rPr lang="en-US" sz="2700" dirty="0"/>
            </a:br>
            <a:r>
              <a:rPr lang="en-US" sz="2700" dirty="0"/>
              <a:t>- cars are for transportation – not hanging out 	during class time</a:t>
            </a:r>
            <a:br>
              <a:rPr lang="en-US" sz="2700" dirty="0"/>
            </a:br>
            <a:r>
              <a:rPr lang="en-US" sz="2700" dirty="0"/>
              <a:t>- Emotional year </a:t>
            </a:r>
            <a:br>
              <a:rPr lang="en-US" sz="2700" dirty="0"/>
            </a:br>
            <a:r>
              <a:rPr lang="en-US" sz="2700" dirty="0"/>
              <a:t>- GET UP, SHOW UP, GET INVOLVED</a:t>
            </a:r>
            <a:br>
              <a:rPr lang="en-US" sz="2700" dirty="0"/>
            </a:br>
            <a:r>
              <a:rPr lang="en-US" sz="2700" dirty="0"/>
              <a:t>- QUESTIONS ?????</a:t>
            </a:r>
            <a:br>
              <a:rPr lang="en-US" sz="270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AF231E-08D6-9017-7D44-DA09B343E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035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999" name="Rectangle 41998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01" name="Rectangle 42000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003" name="Group 42002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9911" y="828635"/>
            <a:ext cx="304800" cy="322326"/>
            <a:chOff x="215328" y="-46937"/>
            <a:chExt cx="304800" cy="2773841"/>
          </a:xfrm>
        </p:grpSpPr>
        <p:cxnSp>
          <p:nvCxnSpPr>
            <p:cNvPr id="42004" name="Straight Connector 4200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05" name="Straight Connector 4200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06" name="Straight Connector 4200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07" name="Straight Connector 4200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009" name="Group 4200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42010" name="Oval 4200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11" name="Oval 4201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12" name="Oval 4201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13" name="Oval 4201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014" name="Oval 4201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15" name="Oval 4201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017" name="Rectangle 4201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019" name="Group 4201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42020" name="Straight Connector 4201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21" name="Straight Connector 4202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22" name="Straight Connector 4202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23" name="Straight Connector 4202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025" name="Rectangle 4202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027" name="Group 4202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2028" name="Straight Connector 4202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29" name="Straight Connector 4202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30" name="Straight Connector 4202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31" name="Straight Connector 4203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986" name="Rectangle 2">
            <a:extLst>
              <a:ext uri="{FF2B5EF4-FFF2-40B4-BE49-F238E27FC236}">
                <a16:creationId xmlns:a16="http://schemas.microsoft.com/office/drawing/2014/main" id="{63DEC4B1-71F6-41CF-B46B-AD26908D01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3202" y="495992"/>
            <a:ext cx="3146355" cy="5638831"/>
          </a:xfrm>
          <a:noFill/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200"/>
              <a:t>FHS Grade 12 School Counsellor and VP</a:t>
            </a:r>
          </a:p>
        </p:txBody>
      </p:sp>
      <p:graphicFrame>
        <p:nvGraphicFramePr>
          <p:cNvPr id="41988" name="Rectangle 3">
            <a:extLst>
              <a:ext uri="{FF2B5EF4-FFF2-40B4-BE49-F238E27FC236}">
                <a16:creationId xmlns:a16="http://schemas.microsoft.com/office/drawing/2014/main" id="{1902C431-51A5-7A3C-8A80-060ECB0B4E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5270050"/>
              </p:ext>
            </p:extLst>
          </p:nvPr>
        </p:nvGraphicFramePr>
        <p:xfrm>
          <a:off x="3686960" y="866585"/>
          <a:ext cx="4690291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roup 340">
            <a:extLst>
              <a:ext uri="{FF2B5EF4-FFF2-40B4-BE49-F238E27FC236}">
                <a16:creationId xmlns:a16="http://schemas.microsoft.com/office/drawing/2014/main" id="{63635261-2C49-4BE7-9F9E-3F0D1B7E9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73027" y="1495629"/>
            <a:ext cx="2317290" cy="2541318"/>
            <a:chOff x="8497369" y="851172"/>
            <a:chExt cx="3089720" cy="338842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D1E22370-C721-471F-9D1A-4C43FB90B83E}"/>
                </a:ext>
              </a:extLst>
            </p:cNvPr>
            <p:cNvSpPr/>
            <p:nvPr/>
          </p:nvSpPr>
          <p:spPr>
            <a:xfrm rot="253823">
              <a:off x="8497369" y="851172"/>
              <a:ext cx="3089720" cy="3388424"/>
            </a:xfrm>
            <a:custGeom>
              <a:avLst/>
              <a:gdLst>
                <a:gd name="connsiteX0" fmla="*/ 7001 w 3089719"/>
                <a:gd name="connsiteY0" fmla="*/ 7001 h 3388423"/>
                <a:gd name="connsiteX1" fmla="*/ 3089066 w 3089719"/>
                <a:gd name="connsiteY1" fmla="*/ 7001 h 3388423"/>
                <a:gd name="connsiteX2" fmla="*/ 3089066 w 3089719"/>
                <a:gd name="connsiteY2" fmla="*/ 3387770 h 3388423"/>
                <a:gd name="connsiteX3" fmla="*/ 7001 w 3089719"/>
                <a:gd name="connsiteY3" fmla="*/ 3387770 h 3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9719" h="3388423">
                  <a:moveTo>
                    <a:pt x="7001" y="7001"/>
                  </a:moveTo>
                  <a:lnTo>
                    <a:pt x="3089066" y="7001"/>
                  </a:lnTo>
                  <a:lnTo>
                    <a:pt x="3089066" y="3387770"/>
                  </a:lnTo>
                  <a:lnTo>
                    <a:pt x="7001" y="338777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7ED6F340-5D9B-4F50-8342-B09E57E15B3C}"/>
                </a:ext>
              </a:extLst>
            </p:cNvPr>
            <p:cNvSpPr/>
            <p:nvPr/>
          </p:nvSpPr>
          <p:spPr>
            <a:xfrm rot="253823">
              <a:off x="8619046" y="946560"/>
              <a:ext cx="2875026" cy="2893695"/>
            </a:xfrm>
            <a:custGeom>
              <a:avLst/>
              <a:gdLst>
                <a:gd name="connsiteX0" fmla="*/ 7001 w 2875026"/>
                <a:gd name="connsiteY0" fmla="*/ 7001 h 2893695"/>
                <a:gd name="connsiteX1" fmla="*/ 2868119 w 2875026"/>
                <a:gd name="connsiteY1" fmla="*/ 7001 h 2893695"/>
                <a:gd name="connsiteX2" fmla="*/ 2868119 w 2875026"/>
                <a:gd name="connsiteY2" fmla="*/ 2887815 h 2893695"/>
                <a:gd name="connsiteX3" fmla="*/ 7001 w 2875026"/>
                <a:gd name="connsiteY3" fmla="*/ 2887815 h 28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26" h="2893695">
                  <a:moveTo>
                    <a:pt x="7001" y="7001"/>
                  </a:moveTo>
                  <a:lnTo>
                    <a:pt x="2868119" y="7001"/>
                  </a:lnTo>
                  <a:lnTo>
                    <a:pt x="2868119" y="2887815"/>
                  </a:lnTo>
                  <a:lnTo>
                    <a:pt x="7001" y="2887815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5A708525-FEBA-46B6-953F-9030B89BC050}"/>
                </a:ext>
              </a:extLst>
            </p:cNvPr>
            <p:cNvSpPr/>
            <p:nvPr/>
          </p:nvSpPr>
          <p:spPr>
            <a:xfrm rot="253823">
              <a:off x="8650381" y="975392"/>
              <a:ext cx="2809685" cy="2809685"/>
            </a:xfrm>
            <a:custGeom>
              <a:avLst/>
              <a:gdLst>
                <a:gd name="connsiteX0" fmla="*/ 5478 w 2809684"/>
                <a:gd name="connsiteY0" fmla="*/ 5478 h 2809684"/>
                <a:gd name="connsiteX1" fmla="*/ 2809001 w 2809684"/>
                <a:gd name="connsiteY1" fmla="*/ 5478 h 2809684"/>
                <a:gd name="connsiteX2" fmla="*/ 2809001 w 2809684"/>
                <a:gd name="connsiteY2" fmla="*/ 2809002 h 2809684"/>
                <a:gd name="connsiteX3" fmla="*/ 5478 w 2809684"/>
                <a:gd name="connsiteY3" fmla="*/ 2809002 h 28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684" h="2809684">
                  <a:moveTo>
                    <a:pt x="5478" y="5478"/>
                  </a:moveTo>
                  <a:lnTo>
                    <a:pt x="2809001" y="5478"/>
                  </a:lnTo>
                  <a:lnTo>
                    <a:pt x="2809001" y="2809002"/>
                  </a:lnTo>
                  <a:lnTo>
                    <a:pt x="5478" y="280900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pic>
        <p:nvPicPr>
          <p:cNvPr id="2052" name="Picture 4" descr="UNB's plans for SUB renos cause disruptions to some - The Aquinian">
            <a:extLst>
              <a:ext uri="{FF2B5EF4-FFF2-40B4-BE49-F238E27FC236}">
                <a16:creationId xmlns:a16="http://schemas.microsoft.com/office/drawing/2014/main" id="{462573E1-AD42-7365-AB90-7B45EBA10257}"/>
              </a:ext>
            </a:extLst>
          </p:cNvPr>
          <p:cNvPicPr>
            <a:picLocks noGrp="1" noChangeAspect="1" noChangeArrowheads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 r="1702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3E0C38E6-1BB0-4630-BF39-03BBB58C6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16" y="294696"/>
            <a:ext cx="5849334" cy="967244"/>
          </a:xfrm>
        </p:spPr>
        <p:txBody>
          <a:bodyPr/>
          <a:lstStyle/>
          <a:p>
            <a:r>
              <a:rPr lang="en-US" sz="4050" dirty="0"/>
              <a:t>Prom</a:t>
            </a:r>
            <a:br>
              <a:rPr lang="en-US" sz="4050" dirty="0"/>
            </a:br>
            <a:r>
              <a:rPr lang="en-US" sz="2400" dirty="0"/>
              <a:t>MONDAY, June 16th</a:t>
            </a:r>
            <a:endParaRPr lang="en-US" sz="4050" dirty="0"/>
          </a:p>
        </p:txBody>
      </p: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7122AFA9-0581-4B08-A69E-B8E65F013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4155" y="2528860"/>
            <a:ext cx="2317290" cy="2541318"/>
            <a:chOff x="538873" y="2228813"/>
            <a:chExt cx="3089720" cy="338842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F8D47D34-5C43-46DA-88EA-14B34C7CB1D9}"/>
                </a:ext>
              </a:extLst>
            </p:cNvPr>
            <p:cNvSpPr/>
            <p:nvPr/>
          </p:nvSpPr>
          <p:spPr>
            <a:xfrm rot="21257824">
              <a:off x="538873" y="2228813"/>
              <a:ext cx="3089720" cy="3388424"/>
            </a:xfrm>
            <a:custGeom>
              <a:avLst/>
              <a:gdLst>
                <a:gd name="connsiteX0" fmla="*/ 7001 w 3089719"/>
                <a:gd name="connsiteY0" fmla="*/ 7001 h 3388423"/>
                <a:gd name="connsiteX1" fmla="*/ 3089066 w 3089719"/>
                <a:gd name="connsiteY1" fmla="*/ 7001 h 3388423"/>
                <a:gd name="connsiteX2" fmla="*/ 3089066 w 3089719"/>
                <a:gd name="connsiteY2" fmla="*/ 3387770 h 3388423"/>
                <a:gd name="connsiteX3" fmla="*/ 7001 w 3089719"/>
                <a:gd name="connsiteY3" fmla="*/ 3387770 h 3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9719" h="3388423">
                  <a:moveTo>
                    <a:pt x="7001" y="7001"/>
                  </a:moveTo>
                  <a:lnTo>
                    <a:pt x="3089066" y="7001"/>
                  </a:lnTo>
                  <a:lnTo>
                    <a:pt x="3089066" y="3387770"/>
                  </a:lnTo>
                  <a:lnTo>
                    <a:pt x="7001" y="338777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20791C1F-8B8C-4208-B793-C53931F13894}"/>
                </a:ext>
              </a:extLst>
            </p:cNvPr>
            <p:cNvSpPr/>
            <p:nvPr/>
          </p:nvSpPr>
          <p:spPr>
            <a:xfrm rot="21257824">
              <a:off x="634119" y="2324007"/>
              <a:ext cx="2875026" cy="2893695"/>
            </a:xfrm>
            <a:custGeom>
              <a:avLst/>
              <a:gdLst>
                <a:gd name="connsiteX0" fmla="*/ 7001 w 2875026"/>
                <a:gd name="connsiteY0" fmla="*/ 7001 h 2893695"/>
                <a:gd name="connsiteX1" fmla="*/ 2868119 w 2875026"/>
                <a:gd name="connsiteY1" fmla="*/ 7001 h 2893695"/>
                <a:gd name="connsiteX2" fmla="*/ 2868119 w 2875026"/>
                <a:gd name="connsiteY2" fmla="*/ 2887815 h 2893695"/>
                <a:gd name="connsiteX3" fmla="*/ 7001 w 2875026"/>
                <a:gd name="connsiteY3" fmla="*/ 2887815 h 28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26" h="2893695">
                  <a:moveTo>
                    <a:pt x="7001" y="7001"/>
                  </a:moveTo>
                  <a:lnTo>
                    <a:pt x="2868119" y="7001"/>
                  </a:lnTo>
                  <a:lnTo>
                    <a:pt x="2868119" y="2887815"/>
                  </a:lnTo>
                  <a:lnTo>
                    <a:pt x="7001" y="2887815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52BE5ED9-BEB1-44F4-A021-C223D84E9DC5}"/>
                </a:ext>
              </a:extLst>
            </p:cNvPr>
            <p:cNvSpPr/>
            <p:nvPr/>
          </p:nvSpPr>
          <p:spPr>
            <a:xfrm rot="21257824">
              <a:off x="663200" y="2353267"/>
              <a:ext cx="2809685" cy="2809685"/>
            </a:xfrm>
            <a:custGeom>
              <a:avLst/>
              <a:gdLst>
                <a:gd name="connsiteX0" fmla="*/ 5478 w 2809684"/>
                <a:gd name="connsiteY0" fmla="*/ 5478 h 2809684"/>
                <a:gd name="connsiteX1" fmla="*/ 2809001 w 2809684"/>
                <a:gd name="connsiteY1" fmla="*/ 5478 h 2809684"/>
                <a:gd name="connsiteX2" fmla="*/ 2809001 w 2809684"/>
                <a:gd name="connsiteY2" fmla="*/ 2809002 h 2809684"/>
                <a:gd name="connsiteX3" fmla="*/ 5478 w 2809684"/>
                <a:gd name="connsiteY3" fmla="*/ 2809002 h 28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684" h="2809684">
                  <a:moveTo>
                    <a:pt x="5478" y="5478"/>
                  </a:moveTo>
                  <a:lnTo>
                    <a:pt x="2809001" y="5478"/>
                  </a:lnTo>
                  <a:lnTo>
                    <a:pt x="2809001" y="2809002"/>
                  </a:lnTo>
                  <a:lnTo>
                    <a:pt x="5478" y="280900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CC83942-E0AA-AA49-92FF-94A62AD2BBD4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22107" r="22107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339" name="Group 338">
            <a:extLst>
              <a:ext uri="{FF2B5EF4-FFF2-40B4-BE49-F238E27FC236}">
                <a16:creationId xmlns:a16="http://schemas.microsoft.com/office/drawing/2014/main" id="{600A5D9D-BAB0-4524-AFEE-23308136B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67647" y="1757926"/>
            <a:ext cx="2317290" cy="2541318"/>
            <a:chOff x="3156862" y="1200901"/>
            <a:chExt cx="3089720" cy="338842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50B9C538-F003-4E34-B61F-E733B80B9D9C}"/>
                </a:ext>
              </a:extLst>
            </p:cNvPr>
            <p:cNvSpPr/>
            <p:nvPr/>
          </p:nvSpPr>
          <p:spPr>
            <a:xfrm rot="531914">
              <a:off x="3156862" y="1200901"/>
              <a:ext cx="3089720" cy="3388424"/>
            </a:xfrm>
            <a:custGeom>
              <a:avLst/>
              <a:gdLst>
                <a:gd name="connsiteX0" fmla="*/ 7001 w 3089719"/>
                <a:gd name="connsiteY0" fmla="*/ 7001 h 3388423"/>
                <a:gd name="connsiteX1" fmla="*/ 3089066 w 3089719"/>
                <a:gd name="connsiteY1" fmla="*/ 7001 h 3388423"/>
                <a:gd name="connsiteX2" fmla="*/ 3089066 w 3089719"/>
                <a:gd name="connsiteY2" fmla="*/ 3387770 h 3388423"/>
                <a:gd name="connsiteX3" fmla="*/ 7001 w 3089719"/>
                <a:gd name="connsiteY3" fmla="*/ 3387770 h 3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9719" h="3388423">
                  <a:moveTo>
                    <a:pt x="7001" y="7001"/>
                  </a:moveTo>
                  <a:lnTo>
                    <a:pt x="3089066" y="7001"/>
                  </a:lnTo>
                  <a:lnTo>
                    <a:pt x="3089066" y="3387770"/>
                  </a:lnTo>
                  <a:lnTo>
                    <a:pt x="7001" y="338777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2468E04C-C671-494B-A8BD-E94C41CD2FD6}"/>
                </a:ext>
              </a:extLst>
            </p:cNvPr>
            <p:cNvSpPr/>
            <p:nvPr/>
          </p:nvSpPr>
          <p:spPr>
            <a:xfrm rot="531914">
              <a:off x="3290772" y="1297944"/>
              <a:ext cx="2875026" cy="2893695"/>
            </a:xfrm>
            <a:custGeom>
              <a:avLst/>
              <a:gdLst>
                <a:gd name="connsiteX0" fmla="*/ 7001 w 2875026"/>
                <a:gd name="connsiteY0" fmla="*/ 7001 h 2893695"/>
                <a:gd name="connsiteX1" fmla="*/ 2868119 w 2875026"/>
                <a:gd name="connsiteY1" fmla="*/ 7001 h 2893695"/>
                <a:gd name="connsiteX2" fmla="*/ 2868119 w 2875026"/>
                <a:gd name="connsiteY2" fmla="*/ 2887815 h 2893695"/>
                <a:gd name="connsiteX3" fmla="*/ 7001 w 2875026"/>
                <a:gd name="connsiteY3" fmla="*/ 2887815 h 2893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26" h="2893695">
                  <a:moveTo>
                    <a:pt x="7001" y="7001"/>
                  </a:moveTo>
                  <a:lnTo>
                    <a:pt x="2868119" y="7001"/>
                  </a:lnTo>
                  <a:lnTo>
                    <a:pt x="2868119" y="2887815"/>
                  </a:lnTo>
                  <a:lnTo>
                    <a:pt x="7001" y="2887815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3377DAE8-D2D5-4548-B0C5-3EEF7C9C2F01}"/>
                </a:ext>
              </a:extLst>
            </p:cNvPr>
            <p:cNvSpPr/>
            <p:nvPr/>
          </p:nvSpPr>
          <p:spPr>
            <a:xfrm rot="531914">
              <a:off x="3323176" y="1326711"/>
              <a:ext cx="2809685" cy="2809685"/>
            </a:xfrm>
            <a:custGeom>
              <a:avLst/>
              <a:gdLst>
                <a:gd name="connsiteX0" fmla="*/ 5478 w 2809684"/>
                <a:gd name="connsiteY0" fmla="*/ 5478 h 2809684"/>
                <a:gd name="connsiteX1" fmla="*/ 2809001 w 2809684"/>
                <a:gd name="connsiteY1" fmla="*/ 5478 h 2809684"/>
                <a:gd name="connsiteX2" fmla="*/ 2809001 w 2809684"/>
                <a:gd name="connsiteY2" fmla="*/ 2809002 h 2809684"/>
                <a:gd name="connsiteX3" fmla="*/ 5478 w 2809684"/>
                <a:gd name="connsiteY3" fmla="*/ 2809002 h 28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684" h="2809684">
                  <a:moveTo>
                    <a:pt x="5478" y="5478"/>
                  </a:moveTo>
                  <a:lnTo>
                    <a:pt x="2809001" y="5478"/>
                  </a:lnTo>
                  <a:lnTo>
                    <a:pt x="2809001" y="2809002"/>
                  </a:lnTo>
                  <a:lnTo>
                    <a:pt x="5478" y="280900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97A17FE-E1A0-E1E5-D38B-E2B27DBCA0B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/>
          <a:srcRect l="12831" r="1283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007752-7487-42B4-AD5E-C7C8869D1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FD74AE8B-546E-4FC2-A583-D0111F7C4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13262" y="2958215"/>
            <a:ext cx="2317290" cy="2541318"/>
            <a:chOff x="9270286" y="3337027"/>
            <a:chExt cx="3089720" cy="3388424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104F1371-87BE-45F5-960E-F98776FFEAE5}"/>
                </a:ext>
              </a:extLst>
            </p:cNvPr>
            <p:cNvSpPr/>
            <p:nvPr/>
          </p:nvSpPr>
          <p:spPr>
            <a:xfrm rot="21232851">
              <a:off x="9270286" y="3337027"/>
              <a:ext cx="3089720" cy="3388424"/>
            </a:xfrm>
            <a:custGeom>
              <a:avLst/>
              <a:gdLst>
                <a:gd name="connsiteX0" fmla="*/ 7001 w 3089719"/>
                <a:gd name="connsiteY0" fmla="*/ 7001 h 3388423"/>
                <a:gd name="connsiteX1" fmla="*/ 3089066 w 3089719"/>
                <a:gd name="connsiteY1" fmla="*/ 7001 h 3388423"/>
                <a:gd name="connsiteX2" fmla="*/ 3089066 w 3089719"/>
                <a:gd name="connsiteY2" fmla="*/ 3387770 h 3388423"/>
                <a:gd name="connsiteX3" fmla="*/ 7001 w 3089719"/>
                <a:gd name="connsiteY3" fmla="*/ 3387770 h 33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89719" h="3388423">
                  <a:moveTo>
                    <a:pt x="7001" y="7001"/>
                  </a:moveTo>
                  <a:lnTo>
                    <a:pt x="3089066" y="7001"/>
                  </a:lnTo>
                  <a:lnTo>
                    <a:pt x="3089066" y="3387770"/>
                  </a:lnTo>
                  <a:lnTo>
                    <a:pt x="7001" y="3387770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7968263F-12C2-40D6-879C-CDA66358210E}"/>
                </a:ext>
              </a:extLst>
            </p:cNvPr>
            <p:cNvSpPr/>
            <p:nvPr/>
          </p:nvSpPr>
          <p:spPr>
            <a:xfrm rot="21232851">
              <a:off x="9400131" y="3485567"/>
              <a:ext cx="2809685" cy="2809685"/>
            </a:xfrm>
            <a:custGeom>
              <a:avLst/>
              <a:gdLst>
                <a:gd name="connsiteX0" fmla="*/ 5478 w 2809684"/>
                <a:gd name="connsiteY0" fmla="*/ 5478 h 2809684"/>
                <a:gd name="connsiteX1" fmla="*/ 2809001 w 2809684"/>
                <a:gd name="connsiteY1" fmla="*/ 5478 h 2809684"/>
                <a:gd name="connsiteX2" fmla="*/ 2809001 w 2809684"/>
                <a:gd name="connsiteY2" fmla="*/ 2809002 h 2809684"/>
                <a:gd name="connsiteX3" fmla="*/ 5478 w 2809684"/>
                <a:gd name="connsiteY3" fmla="*/ 2809002 h 2809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684" h="2809684">
                  <a:moveTo>
                    <a:pt x="5478" y="5478"/>
                  </a:moveTo>
                  <a:lnTo>
                    <a:pt x="2809001" y="5478"/>
                  </a:lnTo>
                  <a:lnTo>
                    <a:pt x="2809001" y="2809002"/>
                  </a:lnTo>
                  <a:lnTo>
                    <a:pt x="5478" y="280900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7D37DB0-133C-F975-0875-98B8EEF1F6E7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6"/>
          <a:srcRect l="22104" r="22104"/>
          <a:stretch>
            <a:fillRect/>
          </a:stretch>
        </p:blipFill>
        <p:spPr>
          <a:xfrm rot="21241622">
            <a:off x="4671670" y="3119053"/>
            <a:ext cx="2002567" cy="202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03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E0ABF711-4378-462F-B77E-E89988F4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56" y="232756"/>
            <a:ext cx="6977482" cy="611368"/>
          </a:xfrm>
        </p:spPr>
        <p:txBody>
          <a:bodyPr/>
          <a:lstStyle/>
          <a:p>
            <a:r>
              <a:rPr lang="en-US" dirty="0"/>
              <a:t>Safe Grad – After Prom – MONDAY, June 16th 11:00 p.m.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9261399-8632-E3A7-C6BB-F2D85E88D2EB}"/>
              </a:ext>
            </a:extLst>
          </p:cNvPr>
          <p:cNvPicPr>
            <a:picLocks noGrp="1" noChangeAspect="1"/>
          </p:cNvPicPr>
          <p:nvPr>
            <p:ph type="pic" idx="20"/>
          </p:nvPr>
        </p:nvPicPr>
        <p:blipFill>
          <a:blip r:embed="rId2"/>
          <a:srcRect t="10049" b="1004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9D54EBD-8B11-B704-09E9-F2D2E472EA40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l="5078" r="507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444D341-6EC5-EFEF-95F2-C9ABCDBF4BB5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16909" r="1690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12477DB-6CE9-C3D4-DAE0-1BF56CF899FA}"/>
              </a:ext>
            </a:extLst>
          </p:cNvPr>
          <p:cNvPicPr>
            <a:picLocks noGrp="1" noChangeAspect="1"/>
          </p:cNvPicPr>
          <p:nvPr>
            <p:ph type="pic" idx="19"/>
          </p:nvPr>
        </p:nvPicPr>
        <p:blipFill>
          <a:blip r:embed="rId5"/>
          <a:srcRect t="160" b="16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E3F62B4-BB11-B33C-9599-C765B52D5A3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6"/>
          <a:srcRect l="12349" r="1234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7F30B1-345E-4315-9446-F1300E86D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490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9836FD-90EC-3760-C2AF-44DE4042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GOWNS (Pick Up) Assessment 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EAA72-850D-246C-A088-810DA2F84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13988CE-BD4C-4E70-4BF8-4E7C42E15DC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l="22063" r="22063"/>
          <a:stretch>
            <a:fillRect/>
          </a:stretch>
        </p:blipFill>
        <p:spPr>
          <a:xfrm>
            <a:off x="541847" y="1981565"/>
            <a:ext cx="3011091" cy="30313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D926AC-A767-20A3-FCC1-3A05C2A18B6A}"/>
              </a:ext>
            </a:extLst>
          </p:cNvPr>
          <p:cNvSpPr txBox="1"/>
          <p:nvPr/>
        </p:nvSpPr>
        <p:spPr>
          <a:xfrm>
            <a:off x="4943775" y="1433218"/>
            <a:ext cx="34513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GOWNS are ordered for all grads.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You keep the gown.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Ordered through the Advisory teacher – semester 2</a:t>
            </a:r>
          </a:p>
        </p:txBody>
      </p:sp>
    </p:spTree>
    <p:extLst>
      <p:ext uri="{BB962C8B-B14F-4D97-AF65-F5344CB8AC3E}">
        <p14:creationId xmlns:p14="http://schemas.microsoft.com/office/powerpoint/2010/main" val="2235024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0E05FF1-88C6-8A44-C014-53D1DD5EA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1139141"/>
          </a:xfrm>
        </p:spPr>
        <p:txBody>
          <a:bodyPr>
            <a:noAutofit/>
          </a:bodyPr>
          <a:lstStyle/>
          <a:p>
            <a:pPr algn="ctr"/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r>
              <a:rPr lang="en-US" sz="4050" dirty="0"/>
              <a:t>Awards </a:t>
            </a:r>
            <a:br>
              <a:rPr lang="en-US" sz="4050" dirty="0"/>
            </a:br>
            <a:r>
              <a:rPr lang="en-US" sz="4050" dirty="0"/>
              <a:t>Presented at Grad Assembly </a:t>
            </a:r>
            <a:br>
              <a:rPr lang="en-US" sz="4050" dirty="0"/>
            </a:br>
            <a:r>
              <a:rPr lang="en-US" sz="4050" dirty="0"/>
              <a:t>First Week of June</a:t>
            </a:r>
            <a:br>
              <a:rPr lang="en-US" sz="4050" dirty="0"/>
            </a:br>
            <a:br>
              <a:rPr lang="en-US" sz="4050" dirty="0"/>
            </a:br>
            <a:r>
              <a:rPr lang="en-US" sz="4050" dirty="0"/>
              <a:t>ALL AWARDS REQUIRE AN APPLICATION</a:t>
            </a:r>
            <a:br>
              <a:rPr lang="en-US" sz="4050" dirty="0"/>
            </a:br>
            <a:br>
              <a:rPr lang="en-US" sz="4050" dirty="0"/>
            </a:br>
            <a:r>
              <a:rPr lang="en-US" sz="4050" dirty="0"/>
              <a:t>Grad Fees (approx.) $100 to be confirmed</a:t>
            </a:r>
            <a:br>
              <a:rPr lang="en-US" sz="4050" dirty="0"/>
            </a:br>
            <a:br>
              <a:rPr lang="en-US" sz="4050" dirty="0"/>
            </a:br>
            <a:endParaRPr lang="en-US" sz="4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3B2FD3-5138-8B7B-36ED-A0A5C6CE8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pPr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5887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0E05FF1-88C6-8A44-C014-53D1DD5EA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62" y="1131094"/>
            <a:ext cx="8254538" cy="1246346"/>
          </a:xfrm>
        </p:spPr>
        <p:txBody>
          <a:bodyPr>
            <a:noAutofit/>
          </a:bodyPr>
          <a:lstStyle/>
          <a:p>
            <a:pPr algn="ctr"/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r>
              <a:rPr lang="en-US" sz="4050" dirty="0"/>
              <a:t>School Website</a:t>
            </a:r>
            <a:br>
              <a:rPr lang="en-US" sz="4050" dirty="0"/>
            </a:br>
            <a:r>
              <a:rPr lang="en-US" sz="4050" dirty="0"/>
              <a:t>Current Students – Graduation </a:t>
            </a:r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br>
              <a:rPr lang="en-US" sz="4050" dirty="0"/>
            </a:br>
            <a:endParaRPr lang="en-US" sz="405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3B2FD3-5138-8B7B-36ED-A0A5C6CE8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2E767-A566-EE1F-E0AD-36E483FAF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2718262"/>
            <a:ext cx="6317673" cy="344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84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D971937-A2B4-4DA0-ABF4-8F1B2E02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655" y="136523"/>
            <a:ext cx="6661599" cy="801778"/>
          </a:xfrm>
        </p:spPr>
        <p:txBody>
          <a:bodyPr/>
          <a:lstStyle/>
          <a:p>
            <a:r>
              <a:rPr lang="en-US" dirty="0"/>
              <a:t>Graduation THURSDAY June 19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41101E8-732D-4B32-BCD8-EA03FFB77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44" y="1673907"/>
            <a:ext cx="1886534" cy="2068921"/>
            <a:chOff x="1609124" y="1088875"/>
            <a:chExt cx="2515379" cy="2758561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65C3F94-FCCA-4669-A162-3E3120DD5FB5}"/>
                </a:ext>
              </a:extLst>
            </p:cNvPr>
            <p:cNvSpPr/>
            <p:nvPr/>
          </p:nvSpPr>
          <p:spPr>
            <a:xfrm rot="21128821">
              <a:off x="1609124" y="1088875"/>
              <a:ext cx="2515379" cy="2758561"/>
            </a:xfrm>
            <a:custGeom>
              <a:avLst/>
              <a:gdLst>
                <a:gd name="connsiteX0" fmla="*/ 5699 w 2515378"/>
                <a:gd name="connsiteY0" fmla="*/ 5700 h 2758561"/>
                <a:gd name="connsiteX1" fmla="*/ 2514847 w 2515378"/>
                <a:gd name="connsiteY1" fmla="*/ 5700 h 2758561"/>
                <a:gd name="connsiteX2" fmla="*/ 2514847 w 2515378"/>
                <a:gd name="connsiteY2" fmla="*/ 2758029 h 2758561"/>
                <a:gd name="connsiteX3" fmla="*/ 5699 w 2515378"/>
                <a:gd name="connsiteY3" fmla="*/ 2758029 h 275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5378" h="2758561">
                  <a:moveTo>
                    <a:pt x="5699" y="5700"/>
                  </a:moveTo>
                  <a:lnTo>
                    <a:pt x="2514847" y="5700"/>
                  </a:lnTo>
                  <a:lnTo>
                    <a:pt x="2514847" y="2758029"/>
                  </a:lnTo>
                  <a:lnTo>
                    <a:pt x="5699" y="275802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8061703-72FE-4FC6-A472-7A158E2D1DEF}"/>
                </a:ext>
              </a:extLst>
            </p:cNvPr>
            <p:cNvSpPr/>
            <p:nvPr/>
          </p:nvSpPr>
          <p:spPr>
            <a:xfrm rot="21128821">
              <a:off x="1682024" y="1166831"/>
              <a:ext cx="2340594" cy="2355796"/>
            </a:xfrm>
            <a:custGeom>
              <a:avLst/>
              <a:gdLst>
                <a:gd name="connsiteX0" fmla="*/ 5699 w 2340594"/>
                <a:gd name="connsiteY0" fmla="*/ 5700 h 2355796"/>
                <a:gd name="connsiteX1" fmla="*/ 2334971 w 2340594"/>
                <a:gd name="connsiteY1" fmla="*/ 5700 h 2355796"/>
                <a:gd name="connsiteX2" fmla="*/ 2334971 w 2340594"/>
                <a:gd name="connsiteY2" fmla="*/ 2351009 h 2355796"/>
                <a:gd name="connsiteX3" fmla="*/ 5699 w 2340594"/>
                <a:gd name="connsiteY3" fmla="*/ 2351009 h 235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594" h="2355796">
                  <a:moveTo>
                    <a:pt x="5699" y="5700"/>
                  </a:moveTo>
                  <a:lnTo>
                    <a:pt x="2334971" y="5700"/>
                  </a:lnTo>
                  <a:lnTo>
                    <a:pt x="2334971" y="2351009"/>
                  </a:lnTo>
                  <a:lnTo>
                    <a:pt x="5699" y="235100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70BF812-F9B3-4163-B966-60BF8795D625}"/>
                </a:ext>
              </a:extLst>
            </p:cNvPr>
            <p:cNvSpPr/>
            <p:nvPr/>
          </p:nvSpPr>
          <p:spPr>
            <a:xfrm rot="21128821">
              <a:off x="1705313" y="1190769"/>
              <a:ext cx="2287399" cy="2287402"/>
            </a:xfrm>
            <a:custGeom>
              <a:avLst/>
              <a:gdLst>
                <a:gd name="connsiteX0" fmla="*/ 4460 w 2287398"/>
                <a:gd name="connsiteY0" fmla="*/ 4460 h 2287401"/>
                <a:gd name="connsiteX1" fmla="*/ 2286843 w 2287398"/>
                <a:gd name="connsiteY1" fmla="*/ 4460 h 2287401"/>
                <a:gd name="connsiteX2" fmla="*/ 2286843 w 2287398"/>
                <a:gd name="connsiteY2" fmla="*/ 2286846 h 2287401"/>
                <a:gd name="connsiteX3" fmla="*/ 4460 w 2287398"/>
                <a:gd name="connsiteY3" fmla="*/ 2286846 h 228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398" h="2287401">
                  <a:moveTo>
                    <a:pt x="4460" y="4460"/>
                  </a:moveTo>
                  <a:lnTo>
                    <a:pt x="2286843" y="4460"/>
                  </a:lnTo>
                  <a:lnTo>
                    <a:pt x="2286843" y="2286846"/>
                  </a:lnTo>
                  <a:lnTo>
                    <a:pt x="4460" y="2286846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FA6238C-011C-F11B-E269-30728815585F}"/>
              </a:ext>
            </a:extLst>
          </p:cNvPr>
          <p:cNvPicPr>
            <a:picLocks noGrp="1" noChangeAspect="1"/>
          </p:cNvPicPr>
          <p:nvPr>
            <p:ph type="pic" idx="18"/>
          </p:nvPr>
        </p:nvPicPr>
        <p:blipFill>
          <a:blip r:embed="rId2"/>
          <a:srcRect t="943" b="943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8283C6F-261C-4747-BEA8-CFE87FE6B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9574" y="3373350"/>
            <a:ext cx="1886534" cy="2068921"/>
            <a:chOff x="506098" y="3354800"/>
            <a:chExt cx="2515379" cy="2758561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533784B-60CC-4AD2-98A1-FE2E7EA23945}"/>
                </a:ext>
              </a:extLst>
            </p:cNvPr>
            <p:cNvSpPr/>
            <p:nvPr/>
          </p:nvSpPr>
          <p:spPr>
            <a:xfrm rot="166541">
              <a:off x="506098" y="3354800"/>
              <a:ext cx="2515379" cy="2758561"/>
            </a:xfrm>
            <a:custGeom>
              <a:avLst/>
              <a:gdLst>
                <a:gd name="connsiteX0" fmla="*/ 5699 w 2515378"/>
                <a:gd name="connsiteY0" fmla="*/ 5700 h 2758561"/>
                <a:gd name="connsiteX1" fmla="*/ 2514847 w 2515378"/>
                <a:gd name="connsiteY1" fmla="*/ 5700 h 2758561"/>
                <a:gd name="connsiteX2" fmla="*/ 2514847 w 2515378"/>
                <a:gd name="connsiteY2" fmla="*/ 2758029 h 2758561"/>
                <a:gd name="connsiteX3" fmla="*/ 5699 w 2515378"/>
                <a:gd name="connsiteY3" fmla="*/ 2758029 h 275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5378" h="2758561">
                  <a:moveTo>
                    <a:pt x="5699" y="5700"/>
                  </a:moveTo>
                  <a:lnTo>
                    <a:pt x="2514847" y="5700"/>
                  </a:lnTo>
                  <a:lnTo>
                    <a:pt x="2514847" y="2758029"/>
                  </a:lnTo>
                  <a:lnTo>
                    <a:pt x="5699" y="275802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0B669C8-6981-4388-8B36-FAD26A4DB6E2}"/>
                </a:ext>
              </a:extLst>
            </p:cNvPr>
            <p:cNvSpPr/>
            <p:nvPr/>
          </p:nvSpPr>
          <p:spPr>
            <a:xfrm rot="166541">
              <a:off x="602012" y="3432201"/>
              <a:ext cx="2340594" cy="2355796"/>
            </a:xfrm>
            <a:custGeom>
              <a:avLst/>
              <a:gdLst>
                <a:gd name="connsiteX0" fmla="*/ 5699 w 2340594"/>
                <a:gd name="connsiteY0" fmla="*/ 5700 h 2355796"/>
                <a:gd name="connsiteX1" fmla="*/ 2334971 w 2340594"/>
                <a:gd name="connsiteY1" fmla="*/ 5700 h 2355796"/>
                <a:gd name="connsiteX2" fmla="*/ 2334971 w 2340594"/>
                <a:gd name="connsiteY2" fmla="*/ 2351009 h 2355796"/>
                <a:gd name="connsiteX3" fmla="*/ 5699 w 2340594"/>
                <a:gd name="connsiteY3" fmla="*/ 2351009 h 235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594" h="2355796">
                  <a:moveTo>
                    <a:pt x="5699" y="5700"/>
                  </a:moveTo>
                  <a:lnTo>
                    <a:pt x="2334971" y="5700"/>
                  </a:lnTo>
                  <a:lnTo>
                    <a:pt x="2334971" y="2351009"/>
                  </a:lnTo>
                  <a:lnTo>
                    <a:pt x="5699" y="235100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E4A900-768C-484A-845A-2DF57F2C9C50}"/>
                </a:ext>
              </a:extLst>
            </p:cNvPr>
            <p:cNvSpPr/>
            <p:nvPr/>
          </p:nvSpPr>
          <p:spPr>
            <a:xfrm rot="166541">
              <a:off x="627250" y="3455704"/>
              <a:ext cx="2287399" cy="2287402"/>
            </a:xfrm>
            <a:custGeom>
              <a:avLst/>
              <a:gdLst>
                <a:gd name="connsiteX0" fmla="*/ 4460 w 2287398"/>
                <a:gd name="connsiteY0" fmla="*/ 4460 h 2287401"/>
                <a:gd name="connsiteX1" fmla="*/ 2286843 w 2287398"/>
                <a:gd name="connsiteY1" fmla="*/ 4460 h 2287401"/>
                <a:gd name="connsiteX2" fmla="*/ 2286843 w 2287398"/>
                <a:gd name="connsiteY2" fmla="*/ 2286846 h 2287401"/>
                <a:gd name="connsiteX3" fmla="*/ 4460 w 2287398"/>
                <a:gd name="connsiteY3" fmla="*/ 2286846 h 228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398" h="2287401">
                  <a:moveTo>
                    <a:pt x="4460" y="4460"/>
                  </a:moveTo>
                  <a:lnTo>
                    <a:pt x="2286843" y="4460"/>
                  </a:lnTo>
                  <a:lnTo>
                    <a:pt x="2286843" y="2286846"/>
                  </a:lnTo>
                  <a:lnTo>
                    <a:pt x="4460" y="2286846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27FCC13-FED9-4F70-B4AB-C17700DF6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68845" y="2932047"/>
            <a:ext cx="1886534" cy="2068921"/>
            <a:chOff x="3825126" y="2766396"/>
            <a:chExt cx="2515379" cy="2758561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2C91003-B7C7-400C-A7AA-0A8235F0C917}"/>
                </a:ext>
              </a:extLst>
            </p:cNvPr>
            <p:cNvSpPr/>
            <p:nvPr/>
          </p:nvSpPr>
          <p:spPr>
            <a:xfrm rot="499227">
              <a:off x="3825126" y="2766396"/>
              <a:ext cx="2515379" cy="2758561"/>
            </a:xfrm>
            <a:custGeom>
              <a:avLst/>
              <a:gdLst>
                <a:gd name="connsiteX0" fmla="*/ 5699 w 2515378"/>
                <a:gd name="connsiteY0" fmla="*/ 5700 h 2758561"/>
                <a:gd name="connsiteX1" fmla="*/ 2514847 w 2515378"/>
                <a:gd name="connsiteY1" fmla="*/ 5700 h 2758561"/>
                <a:gd name="connsiteX2" fmla="*/ 2514847 w 2515378"/>
                <a:gd name="connsiteY2" fmla="*/ 2758029 h 2758561"/>
                <a:gd name="connsiteX3" fmla="*/ 5699 w 2515378"/>
                <a:gd name="connsiteY3" fmla="*/ 2758029 h 275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15378" h="2758561">
                  <a:moveTo>
                    <a:pt x="5699" y="5700"/>
                  </a:moveTo>
                  <a:lnTo>
                    <a:pt x="2514847" y="5700"/>
                  </a:lnTo>
                  <a:lnTo>
                    <a:pt x="2514847" y="2758029"/>
                  </a:lnTo>
                  <a:lnTo>
                    <a:pt x="5699" y="275802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DAA8E84-E834-46B0-8182-010EED8551E1}"/>
                </a:ext>
              </a:extLst>
            </p:cNvPr>
            <p:cNvSpPr/>
            <p:nvPr/>
          </p:nvSpPr>
          <p:spPr>
            <a:xfrm rot="499227">
              <a:off x="3932980" y="2845200"/>
              <a:ext cx="2340594" cy="2355796"/>
            </a:xfrm>
            <a:custGeom>
              <a:avLst/>
              <a:gdLst>
                <a:gd name="connsiteX0" fmla="*/ 5699 w 2340594"/>
                <a:gd name="connsiteY0" fmla="*/ 5700 h 2355796"/>
                <a:gd name="connsiteX1" fmla="*/ 2334971 w 2340594"/>
                <a:gd name="connsiteY1" fmla="*/ 5700 h 2355796"/>
                <a:gd name="connsiteX2" fmla="*/ 2334971 w 2340594"/>
                <a:gd name="connsiteY2" fmla="*/ 2351009 h 2355796"/>
                <a:gd name="connsiteX3" fmla="*/ 5699 w 2340594"/>
                <a:gd name="connsiteY3" fmla="*/ 2351009 h 235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0594" h="2355796">
                  <a:moveTo>
                    <a:pt x="5699" y="5700"/>
                  </a:moveTo>
                  <a:lnTo>
                    <a:pt x="2334971" y="5700"/>
                  </a:lnTo>
                  <a:lnTo>
                    <a:pt x="2334971" y="2351009"/>
                  </a:lnTo>
                  <a:lnTo>
                    <a:pt x="5699" y="235100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70929C2-D3B0-4CF0-93DE-9992C4178DBB}"/>
                </a:ext>
              </a:extLst>
            </p:cNvPr>
            <p:cNvSpPr/>
            <p:nvPr/>
          </p:nvSpPr>
          <p:spPr>
            <a:xfrm rot="499227">
              <a:off x="3959257" y="2868622"/>
              <a:ext cx="2287399" cy="2287402"/>
            </a:xfrm>
            <a:custGeom>
              <a:avLst/>
              <a:gdLst>
                <a:gd name="connsiteX0" fmla="*/ 4460 w 2287398"/>
                <a:gd name="connsiteY0" fmla="*/ 4460 h 2287401"/>
                <a:gd name="connsiteX1" fmla="*/ 2286843 w 2287398"/>
                <a:gd name="connsiteY1" fmla="*/ 4460 h 2287401"/>
                <a:gd name="connsiteX2" fmla="*/ 2286843 w 2287398"/>
                <a:gd name="connsiteY2" fmla="*/ 2286846 h 2287401"/>
                <a:gd name="connsiteX3" fmla="*/ 4460 w 2287398"/>
                <a:gd name="connsiteY3" fmla="*/ 2286846 h 228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398" h="2287401">
                  <a:moveTo>
                    <a:pt x="4460" y="4460"/>
                  </a:moveTo>
                  <a:lnTo>
                    <a:pt x="2286843" y="4460"/>
                  </a:lnTo>
                  <a:lnTo>
                    <a:pt x="2286843" y="2286846"/>
                  </a:lnTo>
                  <a:lnTo>
                    <a:pt x="4460" y="2286846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ECAAF20-9232-8678-056B-910B20937F89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/>
          <a:srcRect l="21314" r="21314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92266AAE-A20C-4592-A492-EB216BF2B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89386" y="1327165"/>
            <a:ext cx="3462336" cy="3797066"/>
            <a:chOff x="6919181" y="626553"/>
            <a:chExt cx="4616448" cy="5062755"/>
          </a:xfrm>
          <a:effectLst>
            <a:outerShdw blurRad="127000" dist="38100" dir="5400000" algn="t" rotWithShape="0">
              <a:prstClr val="black">
                <a:alpha val="80000"/>
              </a:prstClr>
            </a:outerShdw>
          </a:effectLst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FEC6BC4-6FF1-4CCE-9179-FCB7584F4F5A}"/>
                </a:ext>
              </a:extLst>
            </p:cNvPr>
            <p:cNvSpPr/>
            <p:nvPr/>
          </p:nvSpPr>
          <p:spPr>
            <a:xfrm rot="21344584">
              <a:off x="6919181" y="626553"/>
              <a:ext cx="4616448" cy="5062755"/>
            </a:xfrm>
            <a:custGeom>
              <a:avLst/>
              <a:gdLst>
                <a:gd name="connsiteX0" fmla="*/ 10460 w 4616448"/>
                <a:gd name="connsiteY0" fmla="*/ 10460 h 5062755"/>
                <a:gd name="connsiteX1" fmla="*/ 4615473 w 4616448"/>
                <a:gd name="connsiteY1" fmla="*/ 10460 h 5062755"/>
                <a:gd name="connsiteX2" fmla="*/ 4615473 w 4616448"/>
                <a:gd name="connsiteY2" fmla="*/ 5061779 h 5062755"/>
                <a:gd name="connsiteX3" fmla="*/ 10460 w 4616448"/>
                <a:gd name="connsiteY3" fmla="*/ 5061779 h 5062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6448" h="5062755">
                  <a:moveTo>
                    <a:pt x="10460" y="10460"/>
                  </a:moveTo>
                  <a:lnTo>
                    <a:pt x="4615473" y="10460"/>
                  </a:lnTo>
                  <a:lnTo>
                    <a:pt x="4615473" y="5061779"/>
                  </a:lnTo>
                  <a:lnTo>
                    <a:pt x="10460" y="5061779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327BB11-3191-4A03-8A3D-4FBDD30890A3}"/>
                </a:ext>
              </a:extLst>
            </p:cNvPr>
            <p:cNvSpPr/>
            <p:nvPr/>
          </p:nvSpPr>
          <p:spPr>
            <a:xfrm rot="21344584">
              <a:off x="7067235" y="768401"/>
              <a:ext cx="4295668" cy="4323565"/>
            </a:xfrm>
            <a:custGeom>
              <a:avLst/>
              <a:gdLst>
                <a:gd name="connsiteX0" fmla="*/ 10460 w 4295668"/>
                <a:gd name="connsiteY0" fmla="*/ 10460 h 4323565"/>
                <a:gd name="connsiteX1" fmla="*/ 4285348 w 4295668"/>
                <a:gd name="connsiteY1" fmla="*/ 10460 h 4323565"/>
                <a:gd name="connsiteX2" fmla="*/ 4285348 w 4295668"/>
                <a:gd name="connsiteY2" fmla="*/ 4314779 h 4323565"/>
                <a:gd name="connsiteX3" fmla="*/ 10460 w 4295668"/>
                <a:gd name="connsiteY3" fmla="*/ 4314779 h 432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5668" h="4323565">
                  <a:moveTo>
                    <a:pt x="10460" y="10460"/>
                  </a:moveTo>
                  <a:lnTo>
                    <a:pt x="4285348" y="10460"/>
                  </a:lnTo>
                  <a:lnTo>
                    <a:pt x="4285348" y="4314779"/>
                  </a:lnTo>
                  <a:lnTo>
                    <a:pt x="10460" y="4314779"/>
                  </a:lnTo>
                  <a:close/>
                </a:path>
              </a:pathLst>
            </a:custGeom>
            <a:solidFill>
              <a:srgbClr val="CCCCCC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5033411-A824-4F31-BD95-2935970A3E1C}"/>
                </a:ext>
              </a:extLst>
            </p:cNvPr>
            <p:cNvSpPr/>
            <p:nvPr/>
          </p:nvSpPr>
          <p:spPr>
            <a:xfrm rot="21344584">
              <a:off x="7111170" y="811990"/>
              <a:ext cx="4198039" cy="4198042"/>
            </a:xfrm>
            <a:custGeom>
              <a:avLst/>
              <a:gdLst>
                <a:gd name="connsiteX0" fmla="*/ 8185 w 4198039"/>
                <a:gd name="connsiteY0" fmla="*/ 8185 h 4198042"/>
                <a:gd name="connsiteX1" fmla="*/ 4197019 w 4198039"/>
                <a:gd name="connsiteY1" fmla="*/ 8185 h 4198042"/>
                <a:gd name="connsiteX2" fmla="*/ 4197019 w 4198039"/>
                <a:gd name="connsiteY2" fmla="*/ 4197022 h 4198042"/>
                <a:gd name="connsiteX3" fmla="*/ 8185 w 4198039"/>
                <a:gd name="connsiteY3" fmla="*/ 4197022 h 419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8039" h="4198042">
                  <a:moveTo>
                    <a:pt x="8185" y="8185"/>
                  </a:moveTo>
                  <a:lnTo>
                    <a:pt x="4197019" y="8185"/>
                  </a:lnTo>
                  <a:lnTo>
                    <a:pt x="4197019" y="4197022"/>
                  </a:lnTo>
                  <a:lnTo>
                    <a:pt x="8185" y="4197022"/>
                  </a:lnTo>
                  <a:close/>
                </a:path>
              </a:pathLst>
            </a:custGeom>
            <a:solidFill>
              <a:srgbClr val="000000"/>
            </a:solidFill>
            <a:ln w="7453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BA0EE19-1B29-098D-4C51-6BFB6ECDDF93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22052" r="2205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C6FE70-C69F-4B95-B3A8-FFA9F13A5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3C4EEC-F499-4A7F-B67B-5709763315B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Placeholder 7" descr="A black and white graduation cap and diploma&#10;&#10;Description automatically generated">
            <a:extLst>
              <a:ext uri="{FF2B5EF4-FFF2-40B4-BE49-F238E27FC236}">
                <a16:creationId xmlns:a16="http://schemas.microsoft.com/office/drawing/2014/main" id="{FFC59DEC-AB75-1979-1F43-300790CCD25D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7" r="11797"/>
          <a:stretch>
            <a:fillRect/>
          </a:stretch>
        </p:blipFill>
        <p:spPr>
          <a:xfrm rot="175312">
            <a:off x="519752" y="3531357"/>
            <a:ext cx="1640633" cy="1602161"/>
          </a:xfrm>
        </p:spPr>
      </p:pic>
    </p:spTree>
    <p:extLst>
      <p:ext uri="{BB962C8B-B14F-4D97-AF65-F5344CB8AC3E}">
        <p14:creationId xmlns:p14="http://schemas.microsoft.com/office/powerpoint/2010/main" val="431562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A037-6E25-0BED-0EF4-68522DB40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48640"/>
            <a:ext cx="7990184" cy="1132258"/>
          </a:xfrm>
        </p:spPr>
        <p:txBody>
          <a:bodyPr anchor="t">
            <a:normAutofit/>
          </a:bodyPr>
          <a:lstStyle/>
          <a:p>
            <a:r>
              <a:rPr lang="en-US"/>
              <a:t>Graduation Requirements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B64D239-24D3-4F6C-6CE4-4C75565F7E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870" y="6453003"/>
            <a:ext cx="262073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66CB0E8-78FE-476D-8427-06FD5C22A580}" type="datetime1">
              <a:rPr lang="en-US"/>
              <a:pPr>
                <a:spcAft>
                  <a:spcPts val="600"/>
                </a:spcAft>
              </a:pPr>
              <a:t>9/26/2024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FCB1A7D-A1FC-74E3-C0C3-7281533BE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57391" y="6453003"/>
            <a:ext cx="210405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5D738B0-B58F-226B-D6BC-E0DE0A7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122" y="6453003"/>
            <a:ext cx="32190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12C8C5E-7EC7-39E7-72D1-75B5EF20DE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539290"/>
              </p:ext>
            </p:extLst>
          </p:nvPr>
        </p:nvGraphicFramePr>
        <p:xfrm>
          <a:off x="459486" y="1715532"/>
          <a:ext cx="7990184" cy="4593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8329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6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lumMod val="85000"/>
            <a:lumOff val="1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44955204_Graduation photo album_RVA_v3.potx" id="{A6DEC441-FFA2-45FD-A746-345BA5BB05B9}" vid="{A24A68A9-98D5-4045-87BA-655D9FCC4F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52336B98498E43AC9572A6FA50282B" ma:contentTypeVersion="26" ma:contentTypeDescription="Create a new document." ma:contentTypeScope="" ma:versionID="a2add198adb75ed2db1e05945a166aa0">
  <xsd:schema xmlns:xsd="http://www.w3.org/2001/XMLSchema" xmlns:xs="http://www.w3.org/2001/XMLSchema" xmlns:p="http://schemas.microsoft.com/office/2006/metadata/properties" xmlns:ns3="717987ee-c82c-4776-b480-5ff807c8c756" xmlns:ns4="41cffffa-8dd5-4313-8dd0-b34bdcf68c09" targetNamespace="http://schemas.microsoft.com/office/2006/metadata/properties" ma:root="true" ma:fieldsID="d653b2d7ea99345b82bca0a0392f0e4c" ns3:_="" ns4:_="">
    <xsd:import namespace="717987ee-c82c-4776-b480-5ff807c8c756"/>
    <xsd:import namespace="41cffffa-8dd5-4313-8dd0-b34bdcf68c0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987ee-c82c-4776-b480-5ff807c8c7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CultureName" ma:index="12" nillable="true" ma:displayName="Culture Name" ma:internalName="CultureName">
      <xsd:simpleType>
        <xsd:restriction base="dms:Text"/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msChannelId" ma:index="14" nillable="true" ma:displayName="Teams Channel Id" ma:internalName="TeamsChannelId">
      <xsd:simpleType>
        <xsd:restriction base="dms:Text"/>
      </xsd:simpleType>
    </xsd:element>
    <xsd:element name="Owner" ma:index="1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6" nillable="true" ma:displayName="Math Settings" ma:internalName="Math_Settings">
      <xsd:simpleType>
        <xsd:restriction base="dms:Text"/>
      </xsd:simpleType>
    </xsd:element>
    <xsd:element name="DefaultSectionNames" ma:index="1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2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3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5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DateTaken" ma:index="3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cffffa-8dd5-4313-8dd0-b34bdcf68c09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717987ee-c82c-4776-b480-5ff807c8c756" xsi:nil="true"/>
    <Invited_Teachers xmlns="717987ee-c82c-4776-b480-5ff807c8c756" xsi:nil="true"/>
    <IsNotebookLocked xmlns="717987ee-c82c-4776-b480-5ff807c8c756" xsi:nil="true"/>
    <Templates xmlns="717987ee-c82c-4776-b480-5ff807c8c756" xsi:nil="true"/>
    <Self_Registration_Enabled xmlns="717987ee-c82c-4776-b480-5ff807c8c756" xsi:nil="true"/>
    <Teachers xmlns="717987ee-c82c-4776-b480-5ff807c8c756">
      <UserInfo>
        <DisplayName/>
        <AccountId xsi:nil="true"/>
        <AccountType/>
      </UserInfo>
    </Teachers>
    <Student_Groups xmlns="717987ee-c82c-4776-b480-5ff807c8c756">
      <UserInfo>
        <DisplayName/>
        <AccountId xsi:nil="true"/>
        <AccountType/>
      </UserInfo>
    </Student_Groups>
    <Has_Teacher_Only_SectionGroup xmlns="717987ee-c82c-4776-b480-5ff807c8c756" xsi:nil="true"/>
    <NotebookType xmlns="717987ee-c82c-4776-b480-5ff807c8c756" xsi:nil="true"/>
    <Students xmlns="717987ee-c82c-4776-b480-5ff807c8c756">
      <UserInfo>
        <DisplayName/>
        <AccountId xsi:nil="true"/>
        <AccountType/>
      </UserInfo>
    </Students>
    <Invited_Students xmlns="717987ee-c82c-4776-b480-5ff807c8c756" xsi:nil="true"/>
    <FolderType xmlns="717987ee-c82c-4776-b480-5ff807c8c756" xsi:nil="true"/>
    <CultureName xmlns="717987ee-c82c-4776-b480-5ff807c8c756" xsi:nil="true"/>
    <Owner xmlns="717987ee-c82c-4776-b480-5ff807c8c756">
      <UserInfo>
        <DisplayName/>
        <AccountId xsi:nil="true"/>
        <AccountType/>
      </UserInfo>
    </Owner>
    <TeamsChannelId xmlns="717987ee-c82c-4776-b480-5ff807c8c756" xsi:nil="true"/>
    <DefaultSectionNames xmlns="717987ee-c82c-4776-b480-5ff807c8c756" xsi:nil="true"/>
    <Is_Collaboration_Space_Locked xmlns="717987ee-c82c-4776-b480-5ff807c8c756" xsi:nil="true"/>
    <Math_Settings xmlns="717987ee-c82c-4776-b480-5ff807c8c756" xsi:nil="true"/>
  </documentManagement>
</p:properti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DE6B9E82-BB31-4F47-9384-29E7449644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40DCBF-2D3A-45C9-8E52-2E542B32F370}">
  <ds:schemaRefs>
    <ds:schemaRef ds:uri="41cffffa-8dd5-4313-8dd0-b34bdcf68c09"/>
    <ds:schemaRef ds:uri="717987ee-c82c-4776-b480-5ff807c8c7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5FD30C3-8344-482C-9F9E-EC53E78969CC}">
  <ds:schemaRefs>
    <ds:schemaRef ds:uri="41cffffa-8dd5-4313-8dd0-b34bdcf68c09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717987ee-c82c-4776-b480-5ff807c8c756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1B9C2CF3-C84F-4831-83F8-D311DB5845AB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1304</TotalTime>
  <Words>1317</Words>
  <Application>Microsoft Office PowerPoint</Application>
  <PresentationFormat>On-screen Show (4:3)</PresentationFormat>
  <Paragraphs>155</Paragraphs>
  <Slides>25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Neue Haas Grotesk Text Pro</vt:lpstr>
      <vt:lpstr>Verdana</vt:lpstr>
      <vt:lpstr>Wingdings</vt:lpstr>
      <vt:lpstr>Office Theme</vt:lpstr>
      <vt:lpstr>Office Theme</vt:lpstr>
      <vt:lpstr>PowerPoint Presentation</vt:lpstr>
      <vt:lpstr>Grad Photos and Yearbook</vt:lpstr>
      <vt:lpstr>Prom MONDAY, June 16th</vt:lpstr>
      <vt:lpstr>Safe Grad – After Prom – MONDAY, June 16th 11:00 p.m.</vt:lpstr>
      <vt:lpstr>GOWNS (Pick Up) Assessment Week</vt:lpstr>
      <vt:lpstr>      Awards  Presented at Grad Assembly  First Week of June  ALL AWARDS REQUIRE AN APPLICATION  Grad Fees (approx.) $100 to be confirmed  </vt:lpstr>
      <vt:lpstr>    School Website Current Students – Graduation     </vt:lpstr>
      <vt:lpstr>Graduation THURSDAY June 19th </vt:lpstr>
      <vt:lpstr>Graduation Requirements</vt:lpstr>
      <vt:lpstr>Grad 2025</vt:lpstr>
      <vt:lpstr>The Heavy FEELING in the room:  I have no idea what I want to Do for a Career</vt:lpstr>
      <vt:lpstr>Post-Secondary Plans</vt:lpstr>
      <vt:lpstr>AARAO Tour 2024 </vt:lpstr>
      <vt:lpstr>How Do I Apply?</vt:lpstr>
      <vt:lpstr>FHS Transcripts</vt:lpstr>
      <vt:lpstr>Scholarships</vt:lpstr>
      <vt:lpstr>Scholarships:  Different types are available </vt:lpstr>
      <vt:lpstr>Scholarships: Different types are available </vt:lpstr>
      <vt:lpstr>Main Criteria for Scholarships</vt:lpstr>
      <vt:lpstr>Scholarships: Time Management</vt:lpstr>
      <vt:lpstr>Scholarships</vt:lpstr>
      <vt:lpstr>Looking for Information?</vt:lpstr>
      <vt:lpstr>   </vt:lpstr>
      <vt:lpstr>“Senioritis”…  - attendance matters - homework is still assigned - due dates are important - cars are for transportation – not hanging out  during class time - Emotional year  - GET UP, SHOW UP, GET INVOLVED - QUESTIONS ?????   </vt:lpstr>
      <vt:lpstr>FHS Grade 12 School Counsellor and VP</vt:lpstr>
    </vt:vector>
  </TitlesOfParts>
  <Company>nbdoe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you ready?</dc:title>
  <dc:creator>nbdoe</dc:creator>
  <cp:lastModifiedBy>Pearson, Laurie    (ASD-W)</cp:lastModifiedBy>
  <cp:revision>118</cp:revision>
  <cp:lastPrinted>2022-09-29T13:08:03Z</cp:lastPrinted>
  <dcterms:created xsi:type="dcterms:W3CDTF">2007-09-23T01:26:28Z</dcterms:created>
  <dcterms:modified xsi:type="dcterms:W3CDTF">2024-09-26T16:16:13Z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TC010690291033</vt:lpwstr>
  </property>
  <property fmtid="{D5CDD505-2E9C-101B-9397-08002B2CF9AE}" pid="3" name="Blog Category">
    <vt:lpwstr>2</vt:lpwstr>
  </property>
  <property fmtid="{D5CDD505-2E9C-101B-9397-08002B2CF9AE}" pid="4" name="DocumentForm">
    <vt:lpwstr>No</vt:lpwstr>
  </property>
  <property fmtid="{D5CDD505-2E9C-101B-9397-08002B2CF9AE}" pid="5" name="ContentTypeId">
    <vt:lpwstr>0x0101007D52336B98498E43AC9572A6FA50282B</vt:lpwstr>
  </property>
  <property fmtid="{D5CDD505-2E9C-101B-9397-08002B2CF9AE}" pid="6" name="DocumentCategories">
    <vt:lpwstr>Guidance-Scholarships</vt:lpwstr>
  </property>
  <property fmtid="{D5CDD505-2E9C-101B-9397-08002B2CF9AE}" pid="7" name="PublishingExpirationDate">
    <vt:lpwstr/>
  </property>
  <property fmtid="{D5CDD505-2E9C-101B-9397-08002B2CF9AE}" pid="8" name="PublishingStartDate">
    <vt:lpwstr/>
  </property>
</Properties>
</file>